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935C48-9F36-4ED3-8DC7-C9C6CAE711CF}" type="datetimeFigureOut">
              <a:rPr lang="en-US" smtClean="0"/>
              <a:t>8/19/2017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8A4DD7-1A41-48EC-BDA0-F8B6675F5063}" type="slidenum">
              <a:rPr lang="en-US" smtClean="0"/>
              <a:t>‹#›</a:t>
            </a:fld>
            <a:endParaRPr lang="en-US"/>
          </a:p>
        </p:txBody>
      </p:sp>
    </p:spTree>
    <p:extLst>
      <p:ext uri="{BB962C8B-B14F-4D97-AF65-F5344CB8AC3E}">
        <p14:creationId xmlns:p14="http://schemas.microsoft.com/office/powerpoint/2010/main" val="1374452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935C48-9F36-4ED3-8DC7-C9C6CAE711CF}" type="datetimeFigureOut">
              <a:rPr lang="en-US" smtClean="0"/>
              <a:t>8/19/2017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8A4DD7-1A41-48EC-BDA0-F8B6675F5063}" type="slidenum">
              <a:rPr lang="en-US" smtClean="0"/>
              <a:t>‹#›</a:t>
            </a:fld>
            <a:endParaRPr lang="en-US"/>
          </a:p>
        </p:txBody>
      </p:sp>
    </p:spTree>
    <p:extLst>
      <p:ext uri="{BB962C8B-B14F-4D97-AF65-F5344CB8AC3E}">
        <p14:creationId xmlns:p14="http://schemas.microsoft.com/office/powerpoint/2010/main" val="666011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935C48-9F36-4ED3-8DC7-C9C6CAE711CF}" type="datetimeFigureOut">
              <a:rPr lang="en-US" smtClean="0"/>
              <a:t>8/19/2017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8A4DD7-1A41-48EC-BDA0-F8B6675F5063}" type="slidenum">
              <a:rPr lang="en-US" smtClean="0"/>
              <a:t>‹#›</a:t>
            </a:fld>
            <a:endParaRPr lang="en-US"/>
          </a:p>
        </p:txBody>
      </p:sp>
    </p:spTree>
    <p:extLst>
      <p:ext uri="{BB962C8B-B14F-4D97-AF65-F5344CB8AC3E}">
        <p14:creationId xmlns:p14="http://schemas.microsoft.com/office/powerpoint/2010/main" val="599849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935C48-9F36-4ED3-8DC7-C9C6CAE711CF}" type="datetimeFigureOut">
              <a:rPr lang="en-US" smtClean="0"/>
              <a:t>8/19/2017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8A4DD7-1A41-48EC-BDA0-F8B6675F5063}" type="slidenum">
              <a:rPr lang="en-US" smtClean="0"/>
              <a:t>‹#›</a:t>
            </a:fld>
            <a:endParaRPr lang="en-US"/>
          </a:p>
        </p:txBody>
      </p:sp>
    </p:spTree>
    <p:extLst>
      <p:ext uri="{BB962C8B-B14F-4D97-AF65-F5344CB8AC3E}">
        <p14:creationId xmlns:p14="http://schemas.microsoft.com/office/powerpoint/2010/main" val="876004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935C48-9F36-4ED3-8DC7-C9C6CAE711CF}" type="datetimeFigureOut">
              <a:rPr lang="en-US" smtClean="0"/>
              <a:t>8/19/2017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8A4DD7-1A41-48EC-BDA0-F8B6675F5063}" type="slidenum">
              <a:rPr lang="en-US" smtClean="0"/>
              <a:t>‹#›</a:t>
            </a:fld>
            <a:endParaRPr lang="en-US"/>
          </a:p>
        </p:txBody>
      </p:sp>
    </p:spTree>
    <p:extLst>
      <p:ext uri="{BB962C8B-B14F-4D97-AF65-F5344CB8AC3E}">
        <p14:creationId xmlns:p14="http://schemas.microsoft.com/office/powerpoint/2010/main" val="1652455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935C48-9F36-4ED3-8DC7-C9C6CAE711CF}" type="datetimeFigureOut">
              <a:rPr lang="en-US" smtClean="0"/>
              <a:t>8/19/2017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8A4DD7-1A41-48EC-BDA0-F8B6675F5063}" type="slidenum">
              <a:rPr lang="en-US" smtClean="0"/>
              <a:t>‹#›</a:t>
            </a:fld>
            <a:endParaRPr lang="en-US"/>
          </a:p>
        </p:txBody>
      </p:sp>
    </p:spTree>
    <p:extLst>
      <p:ext uri="{BB962C8B-B14F-4D97-AF65-F5344CB8AC3E}">
        <p14:creationId xmlns:p14="http://schemas.microsoft.com/office/powerpoint/2010/main" val="1726117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935C48-9F36-4ED3-8DC7-C9C6CAE711CF}" type="datetimeFigureOut">
              <a:rPr lang="en-US" smtClean="0"/>
              <a:t>8/19/2017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8A4DD7-1A41-48EC-BDA0-F8B6675F5063}" type="slidenum">
              <a:rPr lang="en-US" smtClean="0"/>
              <a:t>‹#›</a:t>
            </a:fld>
            <a:endParaRPr lang="en-US"/>
          </a:p>
        </p:txBody>
      </p:sp>
    </p:spTree>
    <p:extLst>
      <p:ext uri="{BB962C8B-B14F-4D97-AF65-F5344CB8AC3E}">
        <p14:creationId xmlns:p14="http://schemas.microsoft.com/office/powerpoint/2010/main" val="1527530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935C48-9F36-4ED3-8DC7-C9C6CAE711CF}" type="datetimeFigureOut">
              <a:rPr lang="en-US" smtClean="0"/>
              <a:t>8/19/2017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8A4DD7-1A41-48EC-BDA0-F8B6675F5063}" type="slidenum">
              <a:rPr lang="en-US" smtClean="0"/>
              <a:t>‹#›</a:t>
            </a:fld>
            <a:endParaRPr lang="en-US"/>
          </a:p>
        </p:txBody>
      </p:sp>
    </p:spTree>
    <p:extLst>
      <p:ext uri="{BB962C8B-B14F-4D97-AF65-F5344CB8AC3E}">
        <p14:creationId xmlns:p14="http://schemas.microsoft.com/office/powerpoint/2010/main" val="1757618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935C48-9F36-4ED3-8DC7-C9C6CAE711CF}" type="datetimeFigureOut">
              <a:rPr lang="en-US" smtClean="0"/>
              <a:t>8/19/2017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8A4DD7-1A41-48EC-BDA0-F8B6675F5063}" type="slidenum">
              <a:rPr lang="en-US" smtClean="0"/>
              <a:t>‹#›</a:t>
            </a:fld>
            <a:endParaRPr lang="en-US"/>
          </a:p>
        </p:txBody>
      </p:sp>
    </p:spTree>
    <p:extLst>
      <p:ext uri="{BB962C8B-B14F-4D97-AF65-F5344CB8AC3E}">
        <p14:creationId xmlns:p14="http://schemas.microsoft.com/office/powerpoint/2010/main" val="638020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935C48-9F36-4ED3-8DC7-C9C6CAE711CF}" type="datetimeFigureOut">
              <a:rPr lang="en-US" smtClean="0"/>
              <a:t>8/19/2017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8A4DD7-1A41-48EC-BDA0-F8B6675F5063}" type="slidenum">
              <a:rPr lang="en-US" smtClean="0"/>
              <a:t>‹#›</a:t>
            </a:fld>
            <a:endParaRPr lang="en-US"/>
          </a:p>
        </p:txBody>
      </p:sp>
    </p:spTree>
    <p:extLst>
      <p:ext uri="{BB962C8B-B14F-4D97-AF65-F5344CB8AC3E}">
        <p14:creationId xmlns:p14="http://schemas.microsoft.com/office/powerpoint/2010/main" val="4206789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935C48-9F36-4ED3-8DC7-C9C6CAE711CF}" type="datetimeFigureOut">
              <a:rPr lang="en-US" smtClean="0"/>
              <a:t>8/19/2017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8A4DD7-1A41-48EC-BDA0-F8B6675F5063}" type="slidenum">
              <a:rPr lang="en-US" smtClean="0"/>
              <a:t>‹#›</a:t>
            </a:fld>
            <a:endParaRPr lang="en-US"/>
          </a:p>
        </p:txBody>
      </p:sp>
    </p:spTree>
    <p:extLst>
      <p:ext uri="{BB962C8B-B14F-4D97-AF65-F5344CB8AC3E}">
        <p14:creationId xmlns:p14="http://schemas.microsoft.com/office/powerpoint/2010/main" val="994986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935C48-9F36-4ED3-8DC7-C9C6CAE711CF}" type="datetimeFigureOut">
              <a:rPr lang="en-US" smtClean="0"/>
              <a:t>8/19/2017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8A4DD7-1A41-48EC-BDA0-F8B6675F5063}" type="slidenum">
              <a:rPr lang="en-US" smtClean="0"/>
              <a:t>‹#›</a:t>
            </a:fld>
            <a:endParaRPr lang="en-US"/>
          </a:p>
        </p:txBody>
      </p:sp>
    </p:spTree>
    <p:extLst>
      <p:ext uri="{BB962C8B-B14F-4D97-AF65-F5344CB8AC3E}">
        <p14:creationId xmlns:p14="http://schemas.microsoft.com/office/powerpoint/2010/main" val="9244143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tmp"/><Relationship Id="rId1" Type="http://schemas.openxmlformats.org/officeDocument/2006/relationships/slideLayout" Target="../slideLayouts/slideLayout1.xml"/><Relationship Id="rId4" Type="http://schemas.openxmlformats.org/officeDocument/2006/relationships/image" Target="../media/image3.tm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1857" y="115562"/>
            <a:ext cx="3183663" cy="2130078"/>
          </a:xfrm>
          <a:prstGeom prst="rect">
            <a:avLst/>
          </a:prstGeom>
        </p:spPr>
      </p:pic>
      <p:pic>
        <p:nvPicPr>
          <p:cNvPr id="5" name="Picture 4"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85569" y="1981475"/>
            <a:ext cx="7398716" cy="3381231"/>
          </a:xfrm>
          <a:prstGeom prst="rect">
            <a:avLst/>
          </a:prstGeom>
        </p:spPr>
      </p:pic>
      <p:sp>
        <p:nvSpPr>
          <p:cNvPr id="6" name="Chord 5"/>
          <p:cNvSpPr/>
          <p:nvPr/>
        </p:nvSpPr>
        <p:spPr>
          <a:xfrm rot="6675729">
            <a:off x="9417324" y="2630172"/>
            <a:ext cx="1436953" cy="1460258"/>
          </a:xfrm>
          <a:prstGeom prst="chord">
            <a:avLst>
              <a:gd name="adj1" fmla="val 2757696"/>
              <a:gd name="adj2" fmla="val 1620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1055305" y="2207021"/>
            <a:ext cx="2126351" cy="369332"/>
          </a:xfrm>
          <a:prstGeom prst="rect">
            <a:avLst/>
          </a:prstGeom>
          <a:noFill/>
          <a:ln w="6350">
            <a:solidFill>
              <a:schemeClr val="tx1"/>
            </a:solidFill>
          </a:ln>
        </p:spPr>
        <p:txBody>
          <a:bodyPr wrap="none" rtlCol="0">
            <a:spAutoFit/>
          </a:bodyPr>
          <a:lstStyle/>
          <a:p>
            <a:r>
              <a:rPr lang="en-US" dirty="0" smtClean="0"/>
              <a:t>Separate the D more</a:t>
            </a:r>
            <a:endParaRPr lang="en-US" dirty="0"/>
          </a:p>
        </p:txBody>
      </p:sp>
      <p:sp>
        <p:nvSpPr>
          <p:cNvPr id="8" name="TextBox 7"/>
          <p:cNvSpPr txBox="1"/>
          <p:nvPr/>
        </p:nvSpPr>
        <p:spPr>
          <a:xfrm>
            <a:off x="4164551" y="104790"/>
            <a:ext cx="2231690" cy="923330"/>
          </a:xfrm>
          <a:prstGeom prst="rect">
            <a:avLst/>
          </a:prstGeom>
          <a:noFill/>
          <a:ln w="6350">
            <a:solidFill>
              <a:schemeClr val="tx1"/>
            </a:solidFill>
          </a:ln>
        </p:spPr>
        <p:txBody>
          <a:bodyPr wrap="square" rtlCol="0">
            <a:spAutoFit/>
          </a:bodyPr>
          <a:lstStyle/>
          <a:p>
            <a:r>
              <a:rPr lang="en-US" dirty="0" smtClean="0"/>
              <a:t>Use image of me (not cartoon like) with no hat</a:t>
            </a:r>
            <a:endParaRPr lang="en-US" dirty="0"/>
          </a:p>
        </p:txBody>
      </p:sp>
      <p:sp>
        <p:nvSpPr>
          <p:cNvPr id="9" name="TextBox 8"/>
          <p:cNvSpPr txBox="1"/>
          <p:nvPr/>
        </p:nvSpPr>
        <p:spPr>
          <a:xfrm>
            <a:off x="5559221" y="4452826"/>
            <a:ext cx="2141933" cy="646331"/>
          </a:xfrm>
          <a:prstGeom prst="rect">
            <a:avLst/>
          </a:prstGeom>
          <a:noFill/>
          <a:ln w="6350">
            <a:solidFill>
              <a:schemeClr val="tx1"/>
            </a:solidFill>
          </a:ln>
        </p:spPr>
        <p:txBody>
          <a:bodyPr wrap="none" rtlCol="0">
            <a:spAutoFit/>
          </a:bodyPr>
          <a:lstStyle/>
          <a:p>
            <a:r>
              <a:rPr lang="en-US" dirty="0" smtClean="0"/>
              <a:t>Separate the D more</a:t>
            </a:r>
          </a:p>
          <a:p>
            <a:r>
              <a:rPr lang="en-US" dirty="0"/>
              <a:t> </a:t>
            </a:r>
            <a:r>
              <a:rPr lang="en-US" dirty="0" smtClean="0"/>
              <a:t>or try: </a:t>
            </a:r>
            <a:r>
              <a:rPr lang="en-US" dirty="0" err="1" smtClean="0"/>
              <a:t>Booya</a:t>
            </a:r>
            <a:r>
              <a:rPr lang="en-US" dirty="0" smtClean="0"/>
              <a:t> “D”</a:t>
            </a:r>
            <a:endParaRPr lang="en-US" dirty="0"/>
          </a:p>
        </p:txBody>
      </p:sp>
      <p:sp>
        <p:nvSpPr>
          <p:cNvPr id="10" name="TextBox 9"/>
          <p:cNvSpPr txBox="1"/>
          <p:nvPr/>
        </p:nvSpPr>
        <p:spPr>
          <a:xfrm>
            <a:off x="8691175" y="2037614"/>
            <a:ext cx="2889252" cy="369332"/>
          </a:xfrm>
          <a:prstGeom prst="rect">
            <a:avLst/>
          </a:prstGeom>
          <a:noFill/>
          <a:ln w="6350">
            <a:solidFill>
              <a:schemeClr val="tx1"/>
            </a:solidFill>
          </a:ln>
        </p:spPr>
        <p:txBody>
          <a:bodyPr wrap="none" rtlCol="0">
            <a:spAutoFit/>
          </a:bodyPr>
          <a:lstStyle/>
          <a:p>
            <a:r>
              <a:rPr lang="en-US" dirty="0" smtClean="0"/>
              <a:t>Make half circle a little wider</a:t>
            </a:r>
            <a:endParaRPr lang="en-US" dirty="0"/>
          </a:p>
        </p:txBody>
      </p:sp>
      <p:pic>
        <p:nvPicPr>
          <p:cNvPr id="11" name="Picture 10" descr="Screen Clippi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3965" y="4206240"/>
            <a:ext cx="3949032" cy="2284712"/>
          </a:xfrm>
          <a:prstGeom prst="rect">
            <a:avLst/>
          </a:prstGeom>
        </p:spPr>
      </p:pic>
      <p:sp>
        <p:nvSpPr>
          <p:cNvPr id="12" name="TextBox 11"/>
          <p:cNvSpPr txBox="1"/>
          <p:nvPr/>
        </p:nvSpPr>
        <p:spPr>
          <a:xfrm>
            <a:off x="6630187" y="5567622"/>
            <a:ext cx="3296967" cy="923330"/>
          </a:xfrm>
          <a:prstGeom prst="rect">
            <a:avLst/>
          </a:prstGeom>
          <a:noFill/>
          <a:ln w="6350">
            <a:solidFill>
              <a:schemeClr val="tx1"/>
            </a:solidFill>
          </a:ln>
        </p:spPr>
        <p:txBody>
          <a:bodyPr wrap="square" rtlCol="0">
            <a:spAutoFit/>
          </a:bodyPr>
          <a:lstStyle/>
          <a:p>
            <a:r>
              <a:rPr lang="en-US" dirty="0" smtClean="0"/>
              <a:t>Add space between Chef and </a:t>
            </a:r>
            <a:r>
              <a:rPr lang="en-US" dirty="0" err="1" smtClean="0"/>
              <a:t>Booya</a:t>
            </a:r>
            <a:r>
              <a:rPr lang="en-US" dirty="0" smtClean="0"/>
              <a:t> or remove the lighter green font outline here</a:t>
            </a:r>
            <a:endParaRPr lang="en-US" dirty="0"/>
          </a:p>
        </p:txBody>
      </p:sp>
      <p:sp>
        <p:nvSpPr>
          <p:cNvPr id="13" name="TextBox 12"/>
          <p:cNvSpPr txBox="1"/>
          <p:nvPr/>
        </p:nvSpPr>
        <p:spPr>
          <a:xfrm>
            <a:off x="271857" y="2791132"/>
            <a:ext cx="3106390" cy="1015663"/>
          </a:xfrm>
          <a:prstGeom prst="rect">
            <a:avLst/>
          </a:prstGeom>
          <a:noFill/>
          <a:ln w="6350">
            <a:solidFill>
              <a:schemeClr val="tx1"/>
            </a:solidFill>
          </a:ln>
        </p:spPr>
        <p:txBody>
          <a:bodyPr wrap="square" rtlCol="0">
            <a:spAutoFit/>
          </a:bodyPr>
          <a:lstStyle/>
          <a:p>
            <a:r>
              <a:rPr lang="en-US" sz="1200" dirty="0" smtClean="0"/>
              <a:t>Notice there is no lighter green outline on the top of the font on the original (see below)?  It outlines the outside letters on the trop then follows the half circle around the top to the last few letters.  I like that look better</a:t>
            </a:r>
            <a:endParaRPr lang="en-US" sz="1200" dirty="0"/>
          </a:p>
        </p:txBody>
      </p:sp>
      <p:cxnSp>
        <p:nvCxnSpPr>
          <p:cNvPr id="16" name="Straight Arrow Connector 15"/>
          <p:cNvCxnSpPr/>
          <p:nvPr/>
        </p:nvCxnSpPr>
        <p:spPr>
          <a:xfrm flipV="1">
            <a:off x="2162390" y="1870519"/>
            <a:ext cx="436974" cy="32167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a:off x="2487631" y="374629"/>
            <a:ext cx="1605366" cy="20678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3378247" y="3258676"/>
            <a:ext cx="2855128" cy="274902"/>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2654454" y="3860242"/>
            <a:ext cx="75867" cy="1192748"/>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2252672" y="4152793"/>
            <a:ext cx="234959" cy="1195803"/>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V="1">
            <a:off x="417828" y="1326524"/>
            <a:ext cx="1338914" cy="1473361"/>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flipH="1">
            <a:off x="2975114" y="4021574"/>
            <a:ext cx="202600" cy="1327022"/>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a:stCxn id="12" idx="0"/>
          </p:cNvCxnSpPr>
          <p:nvPr/>
        </p:nvCxnSpPr>
        <p:spPr>
          <a:xfrm flipV="1">
            <a:off x="8278671" y="4294643"/>
            <a:ext cx="1535030" cy="1272979"/>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74018" y="62521"/>
            <a:ext cx="1331117" cy="830997"/>
          </a:xfrm>
          <a:prstGeom prst="rect">
            <a:avLst/>
          </a:prstGeom>
          <a:noFill/>
          <a:ln w="6350">
            <a:solidFill>
              <a:schemeClr val="tx1"/>
            </a:solidFill>
          </a:ln>
        </p:spPr>
        <p:txBody>
          <a:bodyPr wrap="square" rtlCol="0">
            <a:spAutoFit/>
          </a:bodyPr>
          <a:lstStyle/>
          <a:p>
            <a:r>
              <a:rPr lang="en-US" sz="1200" dirty="0" smtClean="0"/>
              <a:t>Change Chef font.  Difficult to read when it’s a small logo</a:t>
            </a:r>
            <a:endParaRPr lang="en-US" sz="1200" dirty="0"/>
          </a:p>
        </p:txBody>
      </p:sp>
      <p:cxnSp>
        <p:nvCxnSpPr>
          <p:cNvPr id="54" name="Straight Arrow Connector 53"/>
          <p:cNvCxnSpPr/>
          <p:nvPr/>
        </p:nvCxnSpPr>
        <p:spPr>
          <a:xfrm>
            <a:off x="898011" y="629301"/>
            <a:ext cx="152400" cy="20584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25560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TotalTime>
  <Words>107</Words>
  <Application>Microsoft Office PowerPoint</Application>
  <PresentationFormat>Widescreen</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Deanna Frances</dc:creator>
  <cp:lastModifiedBy>Deanna Frances</cp:lastModifiedBy>
  <cp:revision>4</cp:revision>
  <dcterms:created xsi:type="dcterms:W3CDTF">2017-08-19T21:23:34Z</dcterms:created>
  <dcterms:modified xsi:type="dcterms:W3CDTF">2017-08-19T21:55:12Z</dcterms:modified>
</cp:coreProperties>
</file>