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83" r:id="rId2"/>
    <p:sldId id="627" r:id="rId3"/>
    <p:sldId id="616" r:id="rId4"/>
    <p:sldId id="622" r:id="rId5"/>
    <p:sldId id="626" r:id="rId6"/>
    <p:sldId id="624" r:id="rId7"/>
    <p:sldId id="625" r:id="rId8"/>
    <p:sldId id="612" r:id="rId9"/>
    <p:sldId id="606" r:id="rId10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Armstrong" initials="KA" lastIdx="1" clrIdx="0">
    <p:extLst>
      <p:ext uri="{19B8F6BF-5375-455C-9EA6-DF929625EA0E}">
        <p15:presenceInfo xmlns:p15="http://schemas.microsoft.com/office/powerpoint/2012/main" userId="1b123ebeae5aab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373"/>
    <a:srgbClr val="F7CADF"/>
    <a:srgbClr val="AAD592"/>
    <a:srgbClr val="B6E2F9"/>
    <a:srgbClr val="F8A42E"/>
    <a:srgbClr val="FFF78A"/>
    <a:srgbClr val="EA493C"/>
    <a:srgbClr val="CCE8FA"/>
    <a:srgbClr val="FF66FF"/>
    <a:srgbClr val="146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562" autoAdjust="0"/>
    <p:restoredTop sz="95000" autoAdjust="0"/>
  </p:normalViewPr>
  <p:slideViewPr>
    <p:cSldViewPr snapToGrid="0">
      <p:cViewPr varScale="1">
        <p:scale>
          <a:sx n="102" d="100"/>
          <a:sy n="102" d="100"/>
        </p:scale>
        <p:origin x="144" y="492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15T10:35:15.122" idx="1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6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CB638E4-B48E-4FB7-98EC-F0D4F2B693B5}" type="datetimeFigureOut">
              <a:rPr lang="en-CA" smtClean="0"/>
              <a:t>2017-08-15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E2BD421-5B2E-409A-BE66-1B2D8C5289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75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6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8FF14C9-0EC6-4B20-8818-5C39F6CC984B}" type="datetimeFigureOut">
              <a:rPr lang="en-CA" smtClean="0"/>
              <a:pPr/>
              <a:t>2017-08-15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ABB972-3C67-4A4B-8352-F250060D6A6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9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DE5AC96-14B6-4CA5-B6B1-221C37A2679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7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35667"/>
            <a:ext cx="10363200" cy="150648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2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37353"/>
            <a:ext cx="8534400" cy="733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490800" y="3796284"/>
            <a:ext cx="1210399" cy="27369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AU" dirty="0"/>
              <a:t>2 March,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87362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97D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6400800" cy="395287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543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7142"/>
            <a:ext cx="6400800" cy="395128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354373"/>
                </a:solidFill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45239"/>
            <a:ext cx="2844800" cy="365125"/>
          </a:xfrm>
        </p:spPr>
        <p:txBody>
          <a:bodyPr/>
          <a:lstStyle>
            <a:lvl1pPr>
              <a:defRPr sz="1000">
                <a:latin typeface="Helvetica" pitchFamily="2" charset="0"/>
              </a:defRPr>
            </a:lvl1pPr>
          </a:lstStyle>
          <a:p>
            <a:pPr>
              <a:defRPr/>
            </a:pPr>
            <a:fld id="{218BB512-141A-4F0D-B95E-704E2F1F1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5740" y="85465"/>
            <a:ext cx="859611" cy="865707"/>
          </a:xfrm>
          <a:prstGeom prst="rect">
            <a:avLst/>
          </a:prstGeom>
        </p:spPr>
      </p:pic>
      <p:sp>
        <p:nvSpPr>
          <p:cNvPr id="10" name="Rounded Rectangle 5"/>
          <p:cNvSpPr/>
          <p:nvPr userDrawn="1"/>
        </p:nvSpPr>
        <p:spPr>
          <a:xfrm>
            <a:off x="7411862" y="1535113"/>
            <a:ext cx="4147276" cy="4631985"/>
          </a:xfrm>
          <a:prstGeom prst="roundRect">
            <a:avLst>
              <a:gd name="adj" fmla="val 4625"/>
            </a:avLst>
          </a:prstGeom>
          <a:solidFill>
            <a:srgbClr val="B6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11"/>
          </p:nvPr>
        </p:nvSpPr>
        <p:spPr>
          <a:xfrm>
            <a:off x="7767148" y="2304881"/>
            <a:ext cx="3436701" cy="375354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354373"/>
                </a:solidFill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7767149" y="1626920"/>
            <a:ext cx="3436702" cy="6779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543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78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87362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97D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6400800" cy="395287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543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7142"/>
            <a:ext cx="6400800" cy="395128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354373"/>
                </a:solidFill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45239"/>
            <a:ext cx="2844800" cy="365125"/>
          </a:xfrm>
        </p:spPr>
        <p:txBody>
          <a:bodyPr/>
          <a:lstStyle>
            <a:lvl1pPr>
              <a:defRPr sz="1000">
                <a:latin typeface="Helvetica" pitchFamily="2" charset="0"/>
              </a:defRPr>
            </a:lvl1pPr>
          </a:lstStyle>
          <a:p>
            <a:pPr>
              <a:defRPr/>
            </a:pPr>
            <a:fld id="{218BB512-141A-4F0D-B95E-704E2F1F1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5740" y="85465"/>
            <a:ext cx="859611" cy="865707"/>
          </a:xfrm>
          <a:prstGeom prst="rect">
            <a:avLst/>
          </a:prstGeom>
        </p:spPr>
      </p:pic>
      <p:sp>
        <p:nvSpPr>
          <p:cNvPr id="10" name="Rounded Rectangle 5"/>
          <p:cNvSpPr/>
          <p:nvPr userDrawn="1"/>
        </p:nvSpPr>
        <p:spPr>
          <a:xfrm>
            <a:off x="7411862" y="1535113"/>
            <a:ext cx="4147276" cy="4631985"/>
          </a:xfrm>
          <a:prstGeom prst="roundRect">
            <a:avLst>
              <a:gd name="adj" fmla="val 4625"/>
            </a:avLst>
          </a:prstGeom>
          <a:solidFill>
            <a:srgbClr val="AAD5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11"/>
          </p:nvPr>
        </p:nvSpPr>
        <p:spPr>
          <a:xfrm>
            <a:off x="7767148" y="2304881"/>
            <a:ext cx="3436701" cy="375354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354373"/>
                </a:solidFill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7767149" y="1626920"/>
            <a:ext cx="3436702" cy="6779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543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70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87362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97D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6400800" cy="395287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543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7142"/>
            <a:ext cx="6400800" cy="395128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354373"/>
                </a:solidFill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45239"/>
            <a:ext cx="2844800" cy="365125"/>
          </a:xfrm>
        </p:spPr>
        <p:txBody>
          <a:bodyPr/>
          <a:lstStyle>
            <a:lvl1pPr>
              <a:defRPr sz="1000">
                <a:latin typeface="Helvetica" pitchFamily="2" charset="0"/>
              </a:defRPr>
            </a:lvl1pPr>
          </a:lstStyle>
          <a:p>
            <a:pPr>
              <a:defRPr/>
            </a:pPr>
            <a:fld id="{218BB512-141A-4F0D-B95E-704E2F1F1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5740" y="85465"/>
            <a:ext cx="859611" cy="865707"/>
          </a:xfrm>
          <a:prstGeom prst="rect">
            <a:avLst/>
          </a:prstGeom>
        </p:spPr>
      </p:pic>
      <p:sp>
        <p:nvSpPr>
          <p:cNvPr id="10" name="Rounded Rectangle 5"/>
          <p:cNvSpPr/>
          <p:nvPr userDrawn="1"/>
        </p:nvSpPr>
        <p:spPr>
          <a:xfrm>
            <a:off x="7411862" y="1535113"/>
            <a:ext cx="4147276" cy="4631985"/>
          </a:xfrm>
          <a:prstGeom prst="roundRect">
            <a:avLst>
              <a:gd name="adj" fmla="val 4625"/>
            </a:avLst>
          </a:prstGeom>
          <a:solidFill>
            <a:srgbClr val="F7CA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11"/>
          </p:nvPr>
        </p:nvSpPr>
        <p:spPr>
          <a:xfrm>
            <a:off x="7767148" y="2304881"/>
            <a:ext cx="3436701" cy="375354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354373"/>
                </a:solidFill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7767149" y="1626920"/>
            <a:ext cx="3436702" cy="6779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543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10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87362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97D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6400800" cy="395287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543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7142"/>
            <a:ext cx="6400800" cy="395128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354373"/>
                </a:solidFill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45239"/>
            <a:ext cx="2844800" cy="365125"/>
          </a:xfrm>
        </p:spPr>
        <p:txBody>
          <a:bodyPr/>
          <a:lstStyle>
            <a:lvl1pPr>
              <a:defRPr sz="1000">
                <a:latin typeface="Helvetica" pitchFamily="2" charset="0"/>
              </a:defRPr>
            </a:lvl1pPr>
          </a:lstStyle>
          <a:p>
            <a:pPr>
              <a:defRPr/>
            </a:pPr>
            <a:fld id="{218BB512-141A-4F0D-B95E-704E2F1F1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5740" y="85465"/>
            <a:ext cx="859611" cy="865707"/>
          </a:xfrm>
          <a:prstGeom prst="rect">
            <a:avLst/>
          </a:prstGeom>
        </p:spPr>
      </p:pic>
      <p:sp>
        <p:nvSpPr>
          <p:cNvPr id="10" name="Rounded Rectangle 5"/>
          <p:cNvSpPr/>
          <p:nvPr userDrawn="1"/>
        </p:nvSpPr>
        <p:spPr>
          <a:xfrm>
            <a:off x="7411862" y="1535113"/>
            <a:ext cx="4147276" cy="4631985"/>
          </a:xfrm>
          <a:prstGeom prst="roundRect">
            <a:avLst>
              <a:gd name="adj" fmla="val 4625"/>
            </a:avLst>
          </a:prstGeom>
          <a:solidFill>
            <a:srgbClr val="FFF7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11"/>
          </p:nvPr>
        </p:nvSpPr>
        <p:spPr>
          <a:xfrm>
            <a:off x="7767148" y="2304881"/>
            <a:ext cx="3436701" cy="375354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354373"/>
                </a:solidFill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7767149" y="1626920"/>
            <a:ext cx="3436702" cy="6779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543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51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87362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97D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6400800" cy="395287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543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7142"/>
            <a:ext cx="6400800" cy="395128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354373"/>
                </a:solidFill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45239"/>
            <a:ext cx="2844800" cy="365125"/>
          </a:xfrm>
        </p:spPr>
        <p:txBody>
          <a:bodyPr/>
          <a:lstStyle>
            <a:lvl1pPr>
              <a:defRPr sz="1000">
                <a:latin typeface="Helvetica" pitchFamily="2" charset="0"/>
              </a:defRPr>
            </a:lvl1pPr>
          </a:lstStyle>
          <a:p>
            <a:pPr>
              <a:defRPr/>
            </a:pPr>
            <a:fld id="{218BB512-141A-4F0D-B95E-704E2F1F1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5740" y="85465"/>
            <a:ext cx="859611" cy="865707"/>
          </a:xfrm>
          <a:prstGeom prst="rect">
            <a:avLst/>
          </a:prstGeom>
        </p:spPr>
      </p:pic>
      <p:sp>
        <p:nvSpPr>
          <p:cNvPr id="10" name="Rounded Rectangle 5"/>
          <p:cNvSpPr/>
          <p:nvPr userDrawn="1"/>
        </p:nvSpPr>
        <p:spPr>
          <a:xfrm>
            <a:off x="7411862" y="1535113"/>
            <a:ext cx="4147276" cy="4631985"/>
          </a:xfrm>
          <a:prstGeom prst="roundRect">
            <a:avLst>
              <a:gd name="adj" fmla="val 4625"/>
            </a:avLst>
          </a:prstGeom>
          <a:solidFill>
            <a:srgbClr val="F8A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11"/>
          </p:nvPr>
        </p:nvSpPr>
        <p:spPr>
          <a:xfrm>
            <a:off x="7767148" y="2304881"/>
            <a:ext cx="3436701" cy="375354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354373"/>
                </a:solidFill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7767149" y="1626920"/>
            <a:ext cx="3436702" cy="6779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543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30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517" y="146051"/>
            <a:ext cx="114088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87362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1F497D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6400800" cy="395287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7142"/>
            <a:ext cx="6400800" cy="395128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45239"/>
            <a:ext cx="2844800" cy="365125"/>
          </a:xfrm>
        </p:spPr>
        <p:txBody>
          <a:bodyPr/>
          <a:lstStyle>
            <a:lvl1pPr>
              <a:defRPr sz="1000">
                <a:latin typeface="Helvetica" pitchFamily="2" charset="0"/>
              </a:defRPr>
            </a:lvl1pPr>
          </a:lstStyle>
          <a:p>
            <a:pPr>
              <a:defRPr/>
            </a:pPr>
            <a:fld id="{218BB512-141A-4F0D-B95E-704E2F1F1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86638" y="1535113"/>
            <a:ext cx="4346575" cy="4522787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48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87362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1F497D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332413" y="1535113"/>
            <a:ext cx="6400800" cy="395287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332413" y="2107141"/>
            <a:ext cx="6400800" cy="395128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45239"/>
            <a:ext cx="2844800" cy="365125"/>
          </a:xfrm>
        </p:spPr>
        <p:txBody>
          <a:bodyPr/>
          <a:lstStyle>
            <a:lvl1pPr>
              <a:defRPr sz="1000">
                <a:latin typeface="Helvetica" pitchFamily="2" charset="0"/>
              </a:defRPr>
            </a:lvl1pPr>
          </a:lstStyle>
          <a:p>
            <a:pPr>
              <a:defRPr/>
            </a:pPr>
            <a:fld id="{218BB512-141A-4F0D-B95E-704E2F1F1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33775" y="1535642"/>
            <a:ext cx="4346575" cy="4522787"/>
          </a:xfrm>
        </p:spPr>
        <p:txBody>
          <a:bodyPr/>
          <a:lstStyle/>
          <a:p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5740" y="85465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68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87362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97D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45239"/>
            <a:ext cx="2844800" cy="365125"/>
          </a:xfrm>
        </p:spPr>
        <p:txBody>
          <a:bodyPr/>
          <a:lstStyle>
            <a:lvl1pPr>
              <a:defRPr sz="1000">
                <a:latin typeface="Helvetica" pitchFamily="2" charset="0"/>
              </a:defRPr>
            </a:lvl1pPr>
          </a:lstStyle>
          <a:p>
            <a:pPr>
              <a:defRPr/>
            </a:pPr>
            <a:fld id="{218BB512-141A-4F0D-B95E-704E2F1F1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5740" y="85465"/>
            <a:ext cx="859611" cy="865707"/>
          </a:xfrm>
          <a:prstGeom prst="rect">
            <a:avLst/>
          </a:prstGeom>
        </p:spPr>
      </p:pic>
      <p:sp>
        <p:nvSpPr>
          <p:cNvPr id="13" name="Content Placeholder 3"/>
          <p:cNvSpPr>
            <a:spLocks noGrp="1"/>
          </p:cNvSpPr>
          <p:nvPr>
            <p:ph sz="half" idx="11"/>
          </p:nvPr>
        </p:nvSpPr>
        <p:spPr>
          <a:xfrm>
            <a:off x="7767148" y="2304881"/>
            <a:ext cx="3436701" cy="375354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7767149" y="1626920"/>
            <a:ext cx="3436702" cy="6779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" y="1626920"/>
            <a:ext cx="6983413" cy="443098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30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35667"/>
            <a:ext cx="10363200" cy="150648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2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37353"/>
            <a:ext cx="8534400" cy="733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05" y="3869006"/>
            <a:ext cx="1674842" cy="1674842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90800" y="3720819"/>
            <a:ext cx="1210399" cy="27369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AU" dirty="0"/>
              <a:t>2 March,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ategory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87362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1F497D"/>
                </a:solidFill>
                <a:latin typeface="Helvetica"/>
                <a:cs typeface="Helvetica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6400800" cy="395287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7142"/>
            <a:ext cx="6400800" cy="395128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45239"/>
            <a:ext cx="2844800" cy="365125"/>
          </a:xfrm>
        </p:spPr>
        <p:txBody>
          <a:bodyPr/>
          <a:lstStyle>
            <a:lvl1pPr>
              <a:defRPr sz="1000">
                <a:latin typeface="Helvetica" charset="0"/>
              </a:defRPr>
            </a:lvl1pPr>
          </a:lstStyle>
          <a:p>
            <a:fld id="{9A088987-3F7F-2A42-987B-A67486D62AE6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4" name="Picture 3" descr="A picture containing thing, object&#10;&#10;Description generated with high confiden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739" y="92467"/>
            <a:ext cx="861768" cy="861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87362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1F497D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45239"/>
            <a:ext cx="2844800" cy="365125"/>
          </a:xfrm>
        </p:spPr>
        <p:txBody>
          <a:bodyPr/>
          <a:lstStyle>
            <a:lvl1pPr>
              <a:defRPr sz="1000">
                <a:latin typeface="Helvetica" charset="0"/>
              </a:defRPr>
            </a:lvl1pPr>
          </a:lstStyle>
          <a:p>
            <a:fld id="{9A088987-3F7F-2A42-987B-A67486D62AE6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5" name="Picture 4" descr="A picture containing thing, object&#10;&#10;Description generated with high confiden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739" y="92467"/>
            <a:ext cx="861768" cy="861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87362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1F497D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45239"/>
            <a:ext cx="2844800" cy="365125"/>
          </a:xfrm>
        </p:spPr>
        <p:txBody>
          <a:bodyPr/>
          <a:lstStyle>
            <a:lvl1pPr>
              <a:defRPr sz="1000">
                <a:latin typeface="Helvetica" charset="0"/>
              </a:defRPr>
            </a:lvl1pPr>
          </a:lstStyle>
          <a:p>
            <a:fld id="{9A088987-3F7F-2A42-987B-A67486D62AE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401097"/>
            <a:ext cx="10972800" cy="4775866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  <a:lvl2pPr>
              <a:defRPr>
                <a:latin typeface="Helvetica" charset="0"/>
                <a:ea typeface="Helvetica" charset="0"/>
                <a:cs typeface="Helvetica" charset="0"/>
              </a:defRPr>
            </a:lvl2pPr>
            <a:lvl3pPr>
              <a:defRPr>
                <a:latin typeface="Helvetica" charset="0"/>
                <a:ea typeface="Helvetica" charset="0"/>
                <a:cs typeface="Helvetica" charset="0"/>
              </a:defRPr>
            </a:lvl3pPr>
            <a:lvl4pPr>
              <a:defRPr>
                <a:latin typeface="Helvetica" charset="0"/>
                <a:ea typeface="Helvetica" charset="0"/>
                <a:cs typeface="Helvetica" charset="0"/>
              </a:defRPr>
            </a:lvl4pPr>
            <a:lvl5pPr>
              <a:defRPr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 descr="A picture containing thing, object&#10;&#10;Description generated with high confiden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739" y="92467"/>
            <a:ext cx="861768" cy="861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87362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1F497D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45239"/>
            <a:ext cx="2844800" cy="365125"/>
          </a:xfrm>
        </p:spPr>
        <p:txBody>
          <a:bodyPr/>
          <a:lstStyle>
            <a:lvl1pPr>
              <a:defRPr sz="1000">
                <a:latin typeface="Helvetica" charset="0"/>
              </a:defRPr>
            </a:lvl1pPr>
          </a:lstStyle>
          <a:p>
            <a:fld id="{9A088987-3F7F-2A42-987B-A67486D62AE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9587"/>
            <a:ext cx="5410200" cy="4687376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  <a:lvl2pPr>
              <a:defRPr>
                <a:latin typeface="Helvetica" charset="0"/>
                <a:ea typeface="Helvetica" charset="0"/>
                <a:cs typeface="Helvetica" charset="0"/>
              </a:defRPr>
            </a:lvl2pPr>
            <a:lvl3pPr>
              <a:defRPr>
                <a:latin typeface="Helvetica" charset="0"/>
                <a:ea typeface="Helvetica" charset="0"/>
                <a:cs typeface="Helvetica" charset="0"/>
              </a:defRPr>
            </a:lvl3pPr>
            <a:lvl4pPr>
              <a:defRPr>
                <a:latin typeface="Helvetica" charset="0"/>
                <a:ea typeface="Helvetica" charset="0"/>
                <a:cs typeface="Helvetica" charset="0"/>
              </a:defRPr>
            </a:lvl4pPr>
            <a:lvl5pPr>
              <a:defRPr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89587"/>
            <a:ext cx="5410200" cy="4687376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  <a:lvl2pPr>
              <a:defRPr>
                <a:latin typeface="Helvetica" charset="0"/>
                <a:ea typeface="Helvetica" charset="0"/>
                <a:cs typeface="Helvetica" charset="0"/>
              </a:defRPr>
            </a:lvl2pPr>
            <a:lvl3pPr>
              <a:defRPr>
                <a:latin typeface="Helvetica" charset="0"/>
                <a:ea typeface="Helvetica" charset="0"/>
                <a:cs typeface="Helvetica" charset="0"/>
              </a:defRPr>
            </a:lvl3pPr>
            <a:lvl4pPr>
              <a:defRPr>
                <a:latin typeface="Helvetica" charset="0"/>
                <a:ea typeface="Helvetica" charset="0"/>
                <a:cs typeface="Helvetica" charset="0"/>
              </a:defRPr>
            </a:lvl4pPr>
            <a:lvl5pPr>
              <a:defRPr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10" name="Picture 9" descr="A picture containing thing, object&#10;&#10;Description generated with high confiden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739" y="92467"/>
            <a:ext cx="861768" cy="861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87362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1F497D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45239"/>
            <a:ext cx="2844800" cy="365125"/>
          </a:xfrm>
        </p:spPr>
        <p:txBody>
          <a:bodyPr/>
          <a:lstStyle>
            <a:lvl1pPr>
              <a:defRPr sz="1000">
                <a:latin typeface="Helvetica" charset="0"/>
              </a:defRPr>
            </a:lvl1pPr>
          </a:lstStyle>
          <a:p>
            <a:fld id="{9A088987-3F7F-2A42-987B-A67486D62AE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4253"/>
            <a:ext cx="5387975" cy="103023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74489"/>
            <a:ext cx="5387975" cy="3815173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  <a:lvl2pPr>
              <a:defRPr>
                <a:latin typeface="Helvetica" charset="0"/>
                <a:ea typeface="Helvetica" charset="0"/>
                <a:cs typeface="Helvetica" charset="0"/>
              </a:defRPr>
            </a:lvl2pPr>
            <a:lvl3pPr>
              <a:defRPr>
                <a:latin typeface="Helvetica" charset="0"/>
                <a:ea typeface="Helvetica" charset="0"/>
                <a:cs typeface="Helvetica" charset="0"/>
              </a:defRPr>
            </a:lvl3pPr>
            <a:lvl4pPr>
              <a:defRPr>
                <a:latin typeface="Helvetica" charset="0"/>
                <a:ea typeface="Helvetica" charset="0"/>
                <a:cs typeface="Helvetica" charset="0"/>
              </a:defRPr>
            </a:lvl4pPr>
            <a:lvl5pPr>
              <a:defRPr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6194425" y="1344253"/>
            <a:ext cx="5387975" cy="103023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2"/>
          </p:nvPr>
        </p:nvSpPr>
        <p:spPr>
          <a:xfrm>
            <a:off x="6194425" y="2374489"/>
            <a:ext cx="5387975" cy="3815173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  <a:lvl2pPr>
              <a:defRPr>
                <a:latin typeface="Helvetica" charset="0"/>
                <a:ea typeface="Helvetica" charset="0"/>
                <a:cs typeface="Helvetica" charset="0"/>
              </a:defRPr>
            </a:lvl2pPr>
            <a:lvl3pPr>
              <a:defRPr>
                <a:latin typeface="Helvetica" charset="0"/>
                <a:ea typeface="Helvetica" charset="0"/>
                <a:cs typeface="Helvetica" charset="0"/>
              </a:defRPr>
            </a:lvl3pPr>
            <a:lvl4pPr>
              <a:defRPr>
                <a:latin typeface="Helvetica" charset="0"/>
                <a:ea typeface="Helvetica" charset="0"/>
                <a:cs typeface="Helvetica" charset="0"/>
              </a:defRPr>
            </a:lvl4pPr>
            <a:lvl5pPr>
              <a:defRPr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10" name="Picture 9" descr="A picture containing thing, object&#10;&#10;Description generated with high confiden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739" y="92467"/>
            <a:ext cx="861768" cy="861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87362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1F497D"/>
                </a:solidFill>
                <a:latin typeface="Helvetica"/>
                <a:cs typeface="Helvetic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6400800" cy="395287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543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7142"/>
            <a:ext cx="6400800" cy="395128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354373"/>
                </a:solidFill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45239"/>
            <a:ext cx="2844800" cy="365125"/>
          </a:xfrm>
        </p:spPr>
        <p:txBody>
          <a:bodyPr/>
          <a:lstStyle>
            <a:lvl1pPr>
              <a:defRPr sz="1000">
                <a:latin typeface="Helvetica" pitchFamily="2" charset="0"/>
              </a:defRPr>
            </a:lvl1pPr>
          </a:lstStyle>
          <a:p>
            <a:pPr>
              <a:defRPr/>
            </a:pPr>
            <a:fld id="{218BB512-141A-4F0D-B95E-704E2F1F1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5740" y="85465"/>
            <a:ext cx="859611" cy="865707"/>
          </a:xfrm>
          <a:prstGeom prst="rect">
            <a:avLst/>
          </a:prstGeom>
        </p:spPr>
      </p:pic>
      <p:sp>
        <p:nvSpPr>
          <p:cNvPr id="10" name="Rounded Rectangle 5"/>
          <p:cNvSpPr/>
          <p:nvPr userDrawn="1"/>
        </p:nvSpPr>
        <p:spPr>
          <a:xfrm>
            <a:off x="7411862" y="1535113"/>
            <a:ext cx="4147276" cy="4631985"/>
          </a:xfrm>
          <a:prstGeom prst="roundRect">
            <a:avLst>
              <a:gd name="adj" fmla="val 4625"/>
            </a:avLst>
          </a:prstGeom>
          <a:solidFill>
            <a:srgbClr val="354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11"/>
          </p:nvPr>
        </p:nvSpPr>
        <p:spPr>
          <a:xfrm>
            <a:off x="7767148" y="2304881"/>
            <a:ext cx="3436701" cy="375354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7767149" y="1626920"/>
            <a:ext cx="3436702" cy="6779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3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999D-9A8F-4A8C-B420-313621E6A273}" type="datetimeFigureOut">
              <a:rPr lang="en-CA" smtClean="0"/>
              <a:pPr/>
              <a:t>2017-08-15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50996-AB42-4D17-A9D5-FAF6CB96AA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81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3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724" r:id="rId9"/>
    <p:sldLayoutId id="2147483722" r:id="rId10"/>
    <p:sldLayoutId id="2147483721" r:id="rId11"/>
    <p:sldLayoutId id="2147483720" r:id="rId12"/>
    <p:sldLayoutId id="2147483718" r:id="rId13"/>
    <p:sldLayoutId id="2147483719" r:id="rId14"/>
    <p:sldLayoutId id="2147483713" r:id="rId15"/>
    <p:sldLayoutId id="2147483723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9" Type="http://schemas.openxmlformats.org/officeDocument/2006/relationships/image" Target="../media/image67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34" Type="http://schemas.openxmlformats.org/officeDocument/2006/relationships/image" Target="../media/image62.png"/><Relationship Id="rId42" Type="http://schemas.openxmlformats.org/officeDocument/2006/relationships/image" Target="../media/image70.png"/><Relationship Id="rId47" Type="http://schemas.openxmlformats.org/officeDocument/2006/relationships/image" Target="../media/image75.png"/><Relationship Id="rId50" Type="http://schemas.openxmlformats.org/officeDocument/2006/relationships/image" Target="../media/image78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46" Type="http://schemas.openxmlformats.org/officeDocument/2006/relationships/image" Target="../media/image74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41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40" Type="http://schemas.openxmlformats.org/officeDocument/2006/relationships/image" Target="../media/image68.png"/><Relationship Id="rId45" Type="http://schemas.openxmlformats.org/officeDocument/2006/relationships/image" Target="../media/image73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36" Type="http://schemas.openxmlformats.org/officeDocument/2006/relationships/image" Target="../media/image64.png"/><Relationship Id="rId49" Type="http://schemas.openxmlformats.org/officeDocument/2006/relationships/image" Target="../media/image77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4" Type="http://schemas.openxmlformats.org/officeDocument/2006/relationships/image" Target="../media/image72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Relationship Id="rId43" Type="http://schemas.openxmlformats.org/officeDocument/2006/relationships/image" Target="../media/image71.png"/><Relationship Id="rId48" Type="http://schemas.openxmlformats.org/officeDocument/2006/relationships/image" Target="../media/image76.png"/><Relationship Id="rId8" Type="http://schemas.openxmlformats.org/officeDocument/2006/relationships/image" Target="../media/image36.png"/><Relationship Id="rId51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Icon suite </a:t>
            </a:r>
          </a:p>
        </p:txBody>
      </p:sp>
    </p:spTree>
    <p:extLst>
      <p:ext uri="{BB962C8B-B14F-4D97-AF65-F5344CB8AC3E}">
        <p14:creationId xmlns:p14="http://schemas.microsoft.com/office/powerpoint/2010/main" val="59298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E42F37-A5FF-4168-BACB-9155C2EF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Brief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AA149A-F2EA-4E0D-9CBC-D8C8393F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Please create 3 identities - Fundraising / Experience Management / Marketing </a:t>
            </a:r>
          </a:p>
          <a:p>
            <a:r>
              <a:rPr lang="en-AU" dirty="0"/>
              <a:t>Please create 6 icons - Personalisation / Emotion / Ease / Tribe / Impact / Listen &amp; Act </a:t>
            </a:r>
          </a:p>
          <a:p>
            <a:r>
              <a:rPr lang="en-AU" dirty="0"/>
              <a:t>Please create mini infographic using icons Voice --&gt; Listen --&gt; Act (in a circle connecting)</a:t>
            </a:r>
          </a:p>
          <a:p>
            <a:endParaRPr lang="en-AU" dirty="0"/>
          </a:p>
          <a:p>
            <a:r>
              <a:rPr lang="en-AU" dirty="0"/>
              <a:t>Below are current brand assets. You may use these or create a new direction. </a:t>
            </a:r>
          </a:p>
        </p:txBody>
      </p:sp>
    </p:spTree>
    <p:extLst>
      <p:ext uri="{BB962C8B-B14F-4D97-AF65-F5344CB8AC3E}">
        <p14:creationId xmlns:p14="http://schemas.microsoft.com/office/powerpoint/2010/main" val="149131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4C8C-D2F3-48B4-9FB5-FF9E1818C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770070" cy="487362"/>
          </a:xfrm>
        </p:spPr>
        <p:txBody>
          <a:bodyPr/>
          <a:lstStyle/>
          <a:p>
            <a:r>
              <a:rPr lang="en-AU" dirty="0"/>
              <a:t>Website redesign – Icons will be needed for web &amp; marketing collateral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8D7DE-6E84-4E89-A468-97C38D00D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98" y="1386953"/>
            <a:ext cx="8343331" cy="46931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2047D3-4CD0-4AC5-AB56-764E6AF5F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4" y="2514369"/>
            <a:ext cx="1675493" cy="16754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5682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A18A-6584-4330-8BF1-D29C25D4A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Icon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BAEE3-D1D1-4BB6-9462-BAAC725B7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0" y="1313367"/>
            <a:ext cx="1097280" cy="10972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5774C5-FB7E-411E-959F-A4E57E5A54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0" y="2575947"/>
            <a:ext cx="1027629" cy="105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84937FA3-06F9-4D4D-8664-09C2297732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3" y="3796465"/>
            <a:ext cx="1060384" cy="10905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898F62-FDC0-4358-8CB1-A12697A673CC}"/>
              </a:ext>
            </a:extLst>
          </p:cNvPr>
          <p:cNvSpPr txBox="1"/>
          <p:nvPr/>
        </p:nvSpPr>
        <p:spPr>
          <a:xfrm>
            <a:off x="5117911" y="1638413"/>
            <a:ext cx="33709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Circles</a:t>
            </a:r>
          </a:p>
          <a:p>
            <a:r>
              <a:rPr lang="en-AU" dirty="0"/>
              <a:t>Bold strong colours</a:t>
            </a:r>
          </a:p>
          <a:p>
            <a:r>
              <a:rPr lang="en-AU" dirty="0"/>
              <a:t>Strong thicker lines</a:t>
            </a:r>
          </a:p>
          <a:p>
            <a:r>
              <a:rPr lang="en-AU" dirty="0"/>
              <a:t>Level of detail = simple</a:t>
            </a:r>
          </a:p>
          <a:p>
            <a:r>
              <a:rPr lang="en-AU" dirty="0"/>
              <a:t>Flat (not rounded shiny edges)</a:t>
            </a:r>
          </a:p>
          <a:p>
            <a:r>
              <a:rPr lang="en-AU" dirty="0"/>
              <a:t>Single colour</a:t>
            </a:r>
          </a:p>
          <a:p>
            <a:r>
              <a:rPr lang="en-AU" dirty="0"/>
              <a:t>Cheaply Replicable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2B1C7F-FF84-40E0-9F51-74C6239516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50" y="1992241"/>
            <a:ext cx="1638924" cy="16389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163277-90EE-4220-B46B-24DE32417F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5436" y="1833120"/>
            <a:ext cx="902573" cy="9025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7C5115-CEE2-47A9-853D-C3D347C4725A}"/>
              </a:ext>
            </a:extLst>
          </p:cNvPr>
          <p:cNvCxnSpPr>
            <a:cxnSpLocks/>
          </p:cNvCxnSpPr>
          <p:nvPr/>
        </p:nvCxnSpPr>
        <p:spPr>
          <a:xfrm flipV="1">
            <a:off x="10713493" y="1487607"/>
            <a:ext cx="1372692" cy="14651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5BC254C-3135-4AC5-B000-EFE069DD9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8062" y="1833120"/>
            <a:ext cx="984459" cy="98445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04F785-D8BD-4F80-BB29-FBF9A48B1415}"/>
              </a:ext>
            </a:extLst>
          </p:cNvPr>
          <p:cNvCxnSpPr>
            <a:cxnSpLocks/>
          </p:cNvCxnSpPr>
          <p:nvPr/>
        </p:nvCxnSpPr>
        <p:spPr>
          <a:xfrm flipV="1">
            <a:off x="9442744" y="1638413"/>
            <a:ext cx="1372692" cy="14651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46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1FD03-501B-4365-9140-8F670D98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33F99-AB94-4C91-BF0F-E751B7F99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682936"/>
            <a:ext cx="6400800" cy="3951288"/>
          </a:xfrm>
        </p:spPr>
        <p:txBody>
          <a:bodyPr/>
          <a:lstStyle/>
          <a:p>
            <a:r>
              <a:rPr lang="en-AU" dirty="0"/>
              <a:t>Helvetica </a:t>
            </a:r>
          </a:p>
          <a:p>
            <a:r>
              <a:rPr lang="en-AU" dirty="0">
                <a:latin typeface="Comic Sans MS" panose="030F0702030302020204" pitchFamily="66" charset="0"/>
              </a:rPr>
              <a:t>Comic Sans </a:t>
            </a:r>
          </a:p>
        </p:txBody>
      </p:sp>
    </p:spTree>
    <p:extLst>
      <p:ext uri="{BB962C8B-B14F-4D97-AF65-F5344CB8AC3E}">
        <p14:creationId xmlns:p14="http://schemas.microsoft.com/office/powerpoint/2010/main" val="374235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</a:rPr>
              <a:t>Colours</a:t>
            </a: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2178050" y="1535114"/>
            <a:ext cx="190023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GB" altLang="en-US" b="1">
                <a:latin typeface="Helvetica" pitchFamily="2" charset="0"/>
              </a:rPr>
              <a:t>Brand Colours</a:t>
            </a:r>
          </a:p>
        </p:txBody>
      </p:sp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5873751" y="1535114"/>
            <a:ext cx="39290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GB" altLang="en-US" b="1">
                <a:latin typeface="Helvetica" pitchFamily="2" charset="0"/>
              </a:rPr>
              <a:t>Complementary Colours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2698751" y="1995488"/>
            <a:ext cx="2576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>
                <a:latin typeface="Helvetica" pitchFamily="2" charset="0"/>
              </a:rPr>
              <a:t>C100	M89	Y16	K14</a:t>
            </a:r>
          </a:p>
          <a:p>
            <a:pPr eaLnBrk="1" hangingPunct="1"/>
            <a:r>
              <a:rPr lang="en-GB" altLang="en-US" sz="1000">
                <a:latin typeface="Helvetica" pitchFamily="2" charset="0"/>
              </a:rPr>
              <a:t>R53	G67	B115</a:t>
            </a:r>
          </a:p>
          <a:p>
            <a:pPr eaLnBrk="1" hangingPunct="1"/>
            <a:r>
              <a:rPr lang="en-GB" altLang="en-US" sz="1000">
                <a:latin typeface="Helvetica" pitchFamily="2" charset="0"/>
              </a:rPr>
              <a:t>PANTONE 661 C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2698751" y="2678113"/>
            <a:ext cx="2576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>
                <a:latin typeface="Helvetica" pitchFamily="2" charset="0"/>
              </a:rPr>
              <a:t>C86	M100	Y0	K0</a:t>
            </a:r>
          </a:p>
          <a:p>
            <a:pPr eaLnBrk="1" hangingPunct="1"/>
            <a:r>
              <a:rPr lang="en-GB" altLang="en-US" sz="1000">
                <a:latin typeface="Helvetica" pitchFamily="2" charset="0"/>
              </a:rPr>
              <a:t>R79	G102	B166</a:t>
            </a:r>
          </a:p>
          <a:p>
            <a:pPr eaLnBrk="1" hangingPunct="1"/>
            <a:r>
              <a:rPr lang="en-GB" altLang="en-US" sz="1000">
                <a:latin typeface="Helvetica" pitchFamily="2" charset="0"/>
              </a:rPr>
              <a:t>PANTONE 660 C</a:t>
            </a:r>
          </a:p>
        </p:txBody>
      </p:sp>
      <p:pic>
        <p:nvPicPr>
          <p:cNvPr id="19463" name="Picture 11" descr="Screen Shot 2017-02-14 at 12.12.3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592638"/>
            <a:ext cx="30972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2178051" y="4043363"/>
            <a:ext cx="3268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/>
              <a:t>If you hit the drop down in your theme colours. You’ll find them there.</a:t>
            </a:r>
          </a:p>
        </p:txBody>
      </p:sp>
      <p:sp>
        <p:nvSpPr>
          <p:cNvPr id="19465" name="TextBox 14"/>
          <p:cNvSpPr txBox="1">
            <a:spLocks noChangeArrowheads="1"/>
          </p:cNvSpPr>
          <p:nvPr/>
        </p:nvSpPr>
        <p:spPr bwMode="auto">
          <a:xfrm>
            <a:off x="6408739" y="2049463"/>
            <a:ext cx="2574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>
                <a:latin typeface="Helvetica" pitchFamily="2" charset="0"/>
              </a:rPr>
              <a:t>C22	M0	Y0	K0</a:t>
            </a:r>
          </a:p>
          <a:p>
            <a:pPr eaLnBrk="1" hangingPunct="1"/>
            <a:r>
              <a:rPr lang="en-GB" altLang="en-US" sz="1000">
                <a:latin typeface="Helvetica" pitchFamily="2" charset="0"/>
              </a:rPr>
              <a:t>R204	G232	B250</a:t>
            </a:r>
          </a:p>
          <a:p>
            <a:pPr eaLnBrk="1" hangingPunct="1"/>
            <a:endParaRPr lang="en-GB" altLang="en-US" sz="1000">
              <a:latin typeface="Helvetica" pitchFamily="2" charset="0"/>
            </a:endParaRPr>
          </a:p>
        </p:txBody>
      </p:sp>
      <p:sp>
        <p:nvSpPr>
          <p:cNvPr id="19466" name="TextBox 21"/>
          <p:cNvSpPr txBox="1">
            <a:spLocks noChangeArrowheads="1"/>
          </p:cNvSpPr>
          <p:nvPr/>
        </p:nvSpPr>
        <p:spPr bwMode="auto">
          <a:xfrm>
            <a:off x="6408739" y="2755900"/>
            <a:ext cx="2574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>
                <a:latin typeface="Helvetica" pitchFamily="2" charset="0"/>
              </a:rPr>
              <a:t>C30	M0	Y47	K0</a:t>
            </a:r>
          </a:p>
          <a:p>
            <a:pPr eaLnBrk="1" hangingPunct="1"/>
            <a:r>
              <a:rPr lang="en-GB" altLang="en-US" sz="1000">
                <a:latin typeface="Helvetica" pitchFamily="2" charset="0"/>
              </a:rPr>
              <a:t>R192	G217	B162</a:t>
            </a:r>
          </a:p>
          <a:p>
            <a:pPr eaLnBrk="1" hangingPunct="1"/>
            <a:endParaRPr lang="en-GB" altLang="en-US" sz="1000">
              <a:latin typeface="Helvetica" pitchFamily="2" charset="0"/>
            </a:endParaRPr>
          </a:p>
        </p:txBody>
      </p:sp>
      <p:sp>
        <p:nvSpPr>
          <p:cNvPr id="19467" name="TextBox 22"/>
          <p:cNvSpPr txBox="1">
            <a:spLocks noChangeArrowheads="1"/>
          </p:cNvSpPr>
          <p:nvPr/>
        </p:nvSpPr>
        <p:spPr bwMode="auto">
          <a:xfrm>
            <a:off x="6408739" y="3449638"/>
            <a:ext cx="2574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>
                <a:latin typeface="Helvetica" pitchFamily="2" charset="0"/>
              </a:rPr>
              <a:t> 0	M20	Y	K0</a:t>
            </a:r>
          </a:p>
          <a:p>
            <a:pPr eaLnBrk="1" hangingPunct="1"/>
            <a:r>
              <a:rPr lang="en-GB" altLang="en-US" sz="1000">
                <a:latin typeface="Helvetica" pitchFamily="2" charset="0"/>
              </a:rPr>
              <a:t>R240	G212	B228</a:t>
            </a:r>
          </a:p>
          <a:p>
            <a:pPr eaLnBrk="1" hangingPunct="1"/>
            <a:endParaRPr lang="en-GB" altLang="en-US" sz="1000">
              <a:latin typeface="Helvetica" pitchFamily="2" charset="0"/>
            </a:endParaRPr>
          </a:p>
        </p:txBody>
      </p:sp>
      <p:sp>
        <p:nvSpPr>
          <p:cNvPr id="19468" name="TextBox 23"/>
          <p:cNvSpPr txBox="1">
            <a:spLocks noChangeArrowheads="1"/>
          </p:cNvSpPr>
          <p:nvPr/>
        </p:nvSpPr>
        <p:spPr bwMode="auto">
          <a:xfrm>
            <a:off x="6408739" y="4119563"/>
            <a:ext cx="2574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>
                <a:latin typeface="Helvetica" pitchFamily="2" charset="0"/>
              </a:rPr>
              <a:t>C0	M0	Y20	K0</a:t>
            </a:r>
          </a:p>
          <a:p>
            <a:pPr eaLnBrk="1" hangingPunct="1"/>
            <a:r>
              <a:rPr lang="en-GB" altLang="en-US" sz="1000">
                <a:latin typeface="Helvetica" pitchFamily="2" charset="0"/>
              </a:rPr>
              <a:t>R255	G247	B157</a:t>
            </a:r>
          </a:p>
          <a:p>
            <a:pPr eaLnBrk="1" hangingPunct="1"/>
            <a:endParaRPr lang="en-GB" altLang="en-US" sz="1000">
              <a:latin typeface="Helvetica" pitchFamily="2" charset="0"/>
            </a:endParaRPr>
          </a:p>
        </p:txBody>
      </p:sp>
      <p:sp>
        <p:nvSpPr>
          <p:cNvPr id="19469" name="TextBox 24"/>
          <p:cNvSpPr txBox="1">
            <a:spLocks noChangeArrowheads="1"/>
          </p:cNvSpPr>
          <p:nvPr/>
        </p:nvSpPr>
        <p:spPr bwMode="auto">
          <a:xfrm>
            <a:off x="6408739" y="4781550"/>
            <a:ext cx="2574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>
                <a:latin typeface="Helvetica" pitchFamily="2" charset="0"/>
              </a:rPr>
              <a:t>C0	M34	Y94	K0</a:t>
            </a:r>
          </a:p>
          <a:p>
            <a:pPr eaLnBrk="1" hangingPunct="1"/>
            <a:r>
              <a:rPr lang="en-GB" altLang="en-US" sz="1000">
                <a:latin typeface="Helvetica" pitchFamily="2" charset="0"/>
              </a:rPr>
              <a:t>R233	G176	B58</a:t>
            </a:r>
          </a:p>
          <a:p>
            <a:pPr eaLnBrk="1" hangingPunct="1"/>
            <a:endParaRPr lang="en-GB" altLang="en-US" sz="1000">
              <a:latin typeface="Helvetica" pitchFamily="2" charset="0"/>
            </a:endParaRPr>
          </a:p>
        </p:txBody>
      </p:sp>
      <p:sp>
        <p:nvSpPr>
          <p:cNvPr id="19470" name="TextBox 25"/>
          <p:cNvSpPr txBox="1">
            <a:spLocks noChangeArrowheads="1"/>
          </p:cNvSpPr>
          <p:nvPr/>
        </p:nvSpPr>
        <p:spPr bwMode="auto">
          <a:xfrm>
            <a:off x="6408739" y="5359400"/>
            <a:ext cx="2574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>
                <a:latin typeface="Helvetica" pitchFamily="2" charset="0"/>
              </a:rPr>
              <a:t>C0	M80	Y80	K0</a:t>
            </a:r>
          </a:p>
          <a:p>
            <a:pPr eaLnBrk="1" hangingPunct="1"/>
            <a:r>
              <a:rPr lang="en-GB" altLang="en-US" sz="1000">
                <a:latin typeface="Helvetica" pitchFamily="2" charset="0"/>
              </a:rPr>
              <a:t>R192	G80	B41</a:t>
            </a:r>
          </a:p>
          <a:p>
            <a:pPr eaLnBrk="1" hangingPunct="1"/>
            <a:endParaRPr lang="en-GB" altLang="en-US" sz="1000">
              <a:latin typeface="Helvetica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78051" y="2062163"/>
            <a:ext cx="492125" cy="487362"/>
          </a:xfrm>
          <a:prstGeom prst="roundRect">
            <a:avLst>
              <a:gd name="adj" fmla="val 13242"/>
            </a:avLst>
          </a:prstGeom>
          <a:solidFill>
            <a:srgbClr val="2733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78051" y="2744788"/>
            <a:ext cx="492125" cy="487362"/>
          </a:xfrm>
          <a:prstGeom prst="roundRect">
            <a:avLst>
              <a:gd name="adj" fmla="val 13242"/>
            </a:avLst>
          </a:prstGeom>
          <a:solidFill>
            <a:srgbClr val="3255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73751" y="2062163"/>
            <a:ext cx="492125" cy="487362"/>
          </a:xfrm>
          <a:prstGeom prst="roundRect">
            <a:avLst>
              <a:gd name="adj" fmla="val 13242"/>
            </a:avLst>
          </a:prstGeom>
          <a:solidFill>
            <a:srgbClr val="B6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873751" y="2744788"/>
            <a:ext cx="492125" cy="487362"/>
          </a:xfrm>
          <a:prstGeom prst="roundRect">
            <a:avLst>
              <a:gd name="adj" fmla="val 13242"/>
            </a:avLst>
          </a:prstGeom>
          <a:solidFill>
            <a:srgbClr val="AAD5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873751" y="3449638"/>
            <a:ext cx="492125" cy="487362"/>
          </a:xfrm>
          <a:prstGeom prst="roundRect">
            <a:avLst>
              <a:gd name="adj" fmla="val 13242"/>
            </a:avLst>
          </a:prstGeom>
          <a:solidFill>
            <a:srgbClr val="F7CA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873751" y="4105276"/>
            <a:ext cx="492125" cy="487363"/>
          </a:xfrm>
          <a:prstGeom prst="roundRect">
            <a:avLst>
              <a:gd name="adj" fmla="val 13242"/>
            </a:avLst>
          </a:prstGeom>
          <a:solidFill>
            <a:srgbClr val="FFF7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873751" y="4781551"/>
            <a:ext cx="492125" cy="487363"/>
          </a:xfrm>
          <a:prstGeom prst="roundRect">
            <a:avLst>
              <a:gd name="adj" fmla="val 13242"/>
            </a:avLst>
          </a:prstGeom>
          <a:solidFill>
            <a:srgbClr val="F8A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873751" y="5426076"/>
            <a:ext cx="492125" cy="487363"/>
          </a:xfrm>
          <a:prstGeom prst="roundRect">
            <a:avLst>
              <a:gd name="adj" fmla="val 13242"/>
            </a:avLst>
          </a:prstGeom>
          <a:solidFill>
            <a:srgbClr val="EA4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46B322-4B56-4FCB-94BC-0BFBC72C3707}"/>
              </a:ext>
            </a:extLst>
          </p:cNvPr>
          <p:cNvSpPr txBox="1"/>
          <p:nvPr/>
        </p:nvSpPr>
        <p:spPr>
          <a:xfrm>
            <a:off x="8737600" y="2652715"/>
            <a:ext cx="34000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You may use complementary</a:t>
            </a:r>
          </a:p>
          <a:p>
            <a:r>
              <a:rPr lang="en-AU" dirty="0"/>
              <a:t>Colours or shades of these colours</a:t>
            </a:r>
          </a:p>
          <a:p>
            <a:endParaRPr lang="en-AU" dirty="0"/>
          </a:p>
          <a:p>
            <a:r>
              <a:rPr lang="en-AU" dirty="0"/>
              <a:t>Additional complementary </a:t>
            </a:r>
          </a:p>
          <a:p>
            <a:r>
              <a:rPr lang="en-AU" dirty="0"/>
              <a:t>colours may be added. </a:t>
            </a:r>
          </a:p>
        </p:txBody>
      </p:sp>
    </p:spTree>
    <p:extLst>
      <p:ext uri="{BB962C8B-B14F-4D97-AF65-F5344CB8AC3E}">
        <p14:creationId xmlns:p14="http://schemas.microsoft.com/office/powerpoint/2010/main" val="250017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</a:rPr>
              <a:t>Post Its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9" y="2849564"/>
            <a:ext cx="16033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1" y="4540251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181100"/>
            <a:ext cx="161448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6" y="2857501"/>
            <a:ext cx="16033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4475163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811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2838450"/>
            <a:ext cx="161448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4475164"/>
            <a:ext cx="1665288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Box 14"/>
          <p:cNvSpPr txBox="1">
            <a:spLocks noChangeArrowheads="1"/>
          </p:cNvSpPr>
          <p:nvPr/>
        </p:nvSpPr>
        <p:spPr bwMode="auto">
          <a:xfrm>
            <a:off x="-2822575" y="1341438"/>
            <a:ext cx="25749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400">
                <a:latin typeface="Helvetica" pitchFamily="2" charset="0"/>
              </a:rPr>
              <a:t>These are all transparent pngs can be used on any background and are great when combined with a graphic element to create a slide sub heading page.</a:t>
            </a:r>
          </a:p>
          <a:p>
            <a:pPr eaLnBrk="1" hangingPunct="1"/>
            <a:r>
              <a:rPr lang="en-GB" altLang="en-US" sz="1400">
                <a:latin typeface="Helvetica" pitchFamily="2" charset="0"/>
              </a:rPr>
              <a:t>I’ve also created 3 different types of Yellow post its as they’ll be used MORE often.</a:t>
            </a:r>
            <a:endParaRPr lang="en-US" altLang="en-US" sz="1400">
              <a:latin typeface="Helvetica" pitchFamily="2" charset="0"/>
            </a:endParaRPr>
          </a:p>
        </p:txBody>
      </p:sp>
      <p:pic>
        <p:nvPicPr>
          <p:cNvPr id="21516" name="Picture 4" descr="Post Its_-0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9" y="1223964"/>
            <a:ext cx="16160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14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</a:rPr>
              <a:t>Paper Rips</a:t>
            </a:r>
          </a:p>
        </p:txBody>
      </p:sp>
      <p:pic>
        <p:nvPicPr>
          <p:cNvPr id="24579" name="Picture 2" descr="Paper Rip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2" b="19263"/>
          <a:stretch>
            <a:fillRect/>
          </a:stretch>
        </p:blipFill>
        <p:spPr bwMode="auto">
          <a:xfrm>
            <a:off x="1981200" y="1341439"/>
            <a:ext cx="83391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Paper Rip-0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1" b="12859"/>
          <a:stretch/>
        </p:blipFill>
        <p:spPr bwMode="auto">
          <a:xfrm>
            <a:off x="1981200" y="2266193"/>
            <a:ext cx="4908550" cy="10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Paper Rip-0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14547" r="9167" b="12789"/>
          <a:stretch/>
        </p:blipFill>
        <p:spPr bwMode="auto">
          <a:xfrm>
            <a:off x="1981200" y="3467100"/>
            <a:ext cx="2806558" cy="11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Paper Rip-04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3" t="16211" r="16208" b="17335"/>
          <a:stretch/>
        </p:blipFill>
        <p:spPr bwMode="auto">
          <a:xfrm>
            <a:off x="4962419" y="3467100"/>
            <a:ext cx="1551398" cy="11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Paper Rip-05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6" t="19609" r="20067" b="17249"/>
          <a:stretch/>
        </p:blipFill>
        <p:spPr bwMode="auto">
          <a:xfrm rot="-340238">
            <a:off x="2120082" y="4838106"/>
            <a:ext cx="1477459" cy="137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-1993900" y="2297114"/>
            <a:ext cx="14779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400">
                <a:latin typeface="Helvetica" pitchFamily="2" charset="0"/>
              </a:rPr>
              <a:t>5 different types of paper rips are available</a:t>
            </a:r>
            <a:endParaRPr lang="en-US" altLang="en-US" sz="1400">
              <a:latin typeface="Helvetica" pitchFamily="2" charset="0"/>
            </a:endParaRPr>
          </a:p>
        </p:txBody>
      </p:sp>
      <p:sp>
        <p:nvSpPr>
          <p:cNvPr id="2458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D235164-12BD-4DFB-8DC7-7DF7D635C877}" type="slidenum">
              <a:rPr lang="en-US" altLang="en-US" smtClean="0">
                <a:solidFill>
                  <a:srgbClr val="898989"/>
                </a:solidFill>
                <a:latin typeface="Helvetica" pitchFamily="2" charset="0"/>
              </a:rPr>
              <a:pPr/>
              <a:t>8</a:t>
            </a:fld>
            <a:endParaRPr lang="en-US" altLang="en-US">
              <a:solidFill>
                <a:srgbClr val="89898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9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</a:rPr>
              <a:t>Graphic Elements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4D1820E-F112-49FF-891C-55213AF18A85}" type="slidenum">
              <a:rPr lang="en-US" altLang="en-US" smtClean="0">
                <a:solidFill>
                  <a:srgbClr val="898989"/>
                </a:solidFill>
                <a:latin typeface="Helvetica" pitchFamily="2" charset="0"/>
              </a:rPr>
              <a:pPr/>
              <a:t>9</a:t>
            </a:fld>
            <a:endParaRPr lang="en-US" altLang="en-US">
              <a:solidFill>
                <a:srgbClr val="898989"/>
              </a:solidFill>
              <a:latin typeface="Helvetica" pitchFamily="2" charset="0"/>
            </a:endParaRPr>
          </a:p>
        </p:txBody>
      </p:sp>
      <p:pic>
        <p:nvPicPr>
          <p:cNvPr id="23556" name="Picture 1" descr="Icons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446213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Icons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9" y="1374775"/>
            <a:ext cx="8540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Icons-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390651"/>
            <a:ext cx="8382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Icons-0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1247776"/>
            <a:ext cx="9747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6" descr="Icons-0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6" y="1390651"/>
            <a:ext cx="760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" descr="Icons-0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1343025"/>
            <a:ext cx="8175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8" descr="Icons-07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6" y="1350963"/>
            <a:ext cx="8096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9" descr="Icons-08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3128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0" descr="Icons-09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13" y="1366838"/>
            <a:ext cx="8239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1" descr="Icons-10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1" y="2257426"/>
            <a:ext cx="7985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2" descr="Icons-11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6" y="2257425"/>
            <a:ext cx="8540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3" descr="Icons-12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357813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4" descr="Icons-13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6" y="5356226"/>
            <a:ext cx="8874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5" descr="Icons-14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6" y="2289175"/>
            <a:ext cx="7842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7" descr="Icons-15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6" y="2230439"/>
            <a:ext cx="8429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8" descr="Icons-16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9" y="2301875"/>
            <a:ext cx="7000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19" descr="Icons-17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160588"/>
            <a:ext cx="8572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20" descr="Icons-18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3209926"/>
            <a:ext cx="7270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21" descr="Icons-19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1" y="3136901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2" descr="Icons-20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2284414"/>
            <a:ext cx="7318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3" descr="Icons-21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3209925"/>
            <a:ext cx="6175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4" descr="Icons-22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13531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25" descr="Icons-23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6" y="3109913"/>
            <a:ext cx="6254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26" descr="Icons-24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3136900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Picture 27" descr="Icons-25.pn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3033713"/>
            <a:ext cx="6794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28" descr="Icons-26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909889"/>
            <a:ext cx="85248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Picture 29" descr="Icons-27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13" y="2909889"/>
            <a:ext cx="8874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0" descr="Icons-28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3994151"/>
            <a:ext cx="665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21503" descr="Icons-29.png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4008438"/>
            <a:ext cx="6651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21507" descr="Icons-30.png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13" y="2214564"/>
            <a:ext cx="6969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21508" descr="Icons-31.png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3879851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7" name="Picture 21509" descr="Icons-32.png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719638"/>
            <a:ext cx="6588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21510" descr="Icons-33.png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9" y="4745039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21511" descr="Icons-34.png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4727575"/>
            <a:ext cx="641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0" name="Picture 21512" descr="Icons-35.png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4699000"/>
            <a:ext cx="6794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1" name="Picture 4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475615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2" name="Picture 42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9" y="4745039"/>
            <a:ext cx="649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3" name="Picture 4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4745039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4" name="Picture 44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9" y="4745039"/>
            <a:ext cx="649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45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9" y="4746625"/>
            <a:ext cx="649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46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746625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7" name="Picture 21514" descr="Icons-42.png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9" y="3879851"/>
            <a:ext cx="7699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8" name="Picture 21515" descr="Icons-43.png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808413"/>
            <a:ext cx="8255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9" name="Picture 21516" descr="Icons-44.png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6" y="3808413"/>
            <a:ext cx="15541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0" name="Picture 21517" descr="Icons-45.png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4" y="4618039"/>
            <a:ext cx="8477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1" name="Picture 21518" descr="Icons-46.png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6" y="4699001"/>
            <a:ext cx="5889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2" name="Picture 21519" descr="Icons-47.png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18038"/>
            <a:ext cx="5603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3" name="Picture 21520" descr="Icons-48.png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51" y="3713163"/>
            <a:ext cx="76041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4" name="Picture 21521" descr="Icons-49.png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13" y="4562476"/>
            <a:ext cx="6778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Picture 1" descr="Icons-50.png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408238"/>
            <a:ext cx="10541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89050DD-F741-4258-A8D4-7B582122BE6B}"/>
              </a:ext>
            </a:extLst>
          </p:cNvPr>
          <p:cNvSpPr txBox="1"/>
          <p:nvPr/>
        </p:nvSpPr>
        <p:spPr>
          <a:xfrm>
            <a:off x="3857625" y="5724823"/>
            <a:ext cx="7120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This is the current range but we would like to revisit to create our </a:t>
            </a:r>
          </a:p>
          <a:p>
            <a:r>
              <a:rPr lang="en-AU" dirty="0"/>
              <a:t>own icon range in brand colours.  Design elements for ppt will be required</a:t>
            </a:r>
          </a:p>
          <a:p>
            <a:r>
              <a:rPr lang="en-AU" dirty="0"/>
              <a:t>Later </a:t>
            </a:r>
          </a:p>
        </p:txBody>
      </p:sp>
    </p:spTree>
    <p:extLst>
      <p:ext uri="{BB962C8B-B14F-4D97-AF65-F5344CB8AC3E}">
        <p14:creationId xmlns:p14="http://schemas.microsoft.com/office/powerpoint/2010/main" val="415925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24559</TotalTime>
  <Words>250</Words>
  <Application>Microsoft Office PowerPoint</Application>
  <PresentationFormat>Widescreen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Arial</vt:lpstr>
      <vt:lpstr>Calibri</vt:lpstr>
      <vt:lpstr>Calibri Light</vt:lpstr>
      <vt:lpstr>Comic Sans MS</vt:lpstr>
      <vt:lpstr>Helvetica</vt:lpstr>
      <vt:lpstr>Office Theme</vt:lpstr>
      <vt:lpstr>Icon suite </vt:lpstr>
      <vt:lpstr>Brief </vt:lpstr>
      <vt:lpstr>Website redesign – Icons will be needed for web &amp; marketing collateral </vt:lpstr>
      <vt:lpstr>Icon options</vt:lpstr>
      <vt:lpstr>Fonts</vt:lpstr>
      <vt:lpstr>Colours</vt:lpstr>
      <vt:lpstr>Post Its</vt:lpstr>
      <vt:lpstr>Paper Rips</vt:lpstr>
      <vt:lpstr>Graphic Elements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ENGAGEMENT</dc:title>
  <dc:creator>Josh Skinner</dc:creator>
  <cp:lastModifiedBy>Karen Armstrong</cp:lastModifiedBy>
  <cp:revision>308</cp:revision>
  <cp:lastPrinted>2017-02-28T03:53:25Z</cp:lastPrinted>
  <dcterms:created xsi:type="dcterms:W3CDTF">2015-01-30T19:45:03Z</dcterms:created>
  <dcterms:modified xsi:type="dcterms:W3CDTF">2017-08-15T00:38:58Z</dcterms:modified>
</cp:coreProperties>
</file>