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7FB36-72AF-476A-855E-FF7533F501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91741B-C6BB-40FA-92B5-8662538C6E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0922E3-5BD4-47AE-AAA5-B4160DE88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A5ADA-8D91-4913-82C2-A8226B8CEF2F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627538-E919-42E7-8FC4-55B5E64C8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D2B478-F92D-41E9-8497-487434CAB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6434E-445C-44D8-AB76-549E8AEE3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223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BD599-06B5-4E6F-82A4-09ADCE18C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57C9D6-B395-49BD-B5E8-6C484C3D14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7F358-4D48-42F3-A34D-58CF7D7F3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A5ADA-8D91-4913-82C2-A8226B8CEF2F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7D5058-32D9-4B1B-B933-FEDD571B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F1B2A6-CE21-4031-BA3B-55EBE07B4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6434E-445C-44D8-AB76-549E8AEE3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82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641153E-93DD-4B55-9E27-275B233BCA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7A48C2-E737-442D-ADE7-FA1366AB0C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3B3A64-BEE2-4652-9981-530B87684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A5ADA-8D91-4913-82C2-A8226B8CEF2F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C69C85-9BB2-426C-B6D0-8DA3730CA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36268C-011B-4E30-8AF2-34B0788A0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6434E-445C-44D8-AB76-549E8AEE3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973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A178A-0BE5-4C42-80B9-6DA5EF34F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1F5E9C-CEE8-4E25-A9B9-7C1A218366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FAB177-D6C1-4B0A-A51B-44D7C81E0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A5ADA-8D91-4913-82C2-A8226B8CEF2F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89E7C3-6C7E-400C-B424-175B7BE23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7AF1C5-B2B4-46CF-B488-40C830084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6434E-445C-44D8-AB76-549E8AEE3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535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4F07C-5EDB-45D0-ADFD-46958C33C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81B32C-3E8A-4E29-9B3F-0B5F7F193B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FEB0F7-494A-4418-ACB6-016425210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A5ADA-8D91-4913-82C2-A8226B8CEF2F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A6230B-37FA-498D-ADE2-26FED3AFF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3E932E-C9BB-4764-90EE-7CF1D8A28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6434E-445C-44D8-AB76-549E8AEE3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910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F1716-0EFE-4452-BFF0-2218435D4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DC3C2A-1753-4E31-8743-6167F35472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CF7996-B980-4B8C-A17E-05FDA5C365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11E903-C816-445D-8AFD-623AB49EA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A5ADA-8D91-4913-82C2-A8226B8CEF2F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31A475-5386-4C52-AD5C-650E0965B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21434E-0CEA-47E1-8D18-0FBD5EB48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6434E-445C-44D8-AB76-549E8AEE3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578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22AE2-3F19-446B-994D-60BE282A1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20C621-D9D6-47C1-B513-4A052CA098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E50B0D-8B8B-497D-903D-1C745C1B8E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5E3265-F690-408E-8097-82056C4D0F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7656D3-0ABE-4BB6-89CE-50D0A4D81B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F6CAAA-0BE0-4804-86CB-DFC05F481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A5ADA-8D91-4913-82C2-A8226B8CEF2F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31DE7F-91A5-40ED-9B09-D5D204657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51BB3E-D81A-46F9-ABE0-DB5238F5E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6434E-445C-44D8-AB76-549E8AEE3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190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9867F-30F2-42C0-856D-2D20BF20F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6E1715-0CDF-4C09-ABBF-134BACA66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A5ADA-8D91-4913-82C2-A8226B8CEF2F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BDDB7D-278A-47AA-82A8-9CED82509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80A80D-258D-494B-9C36-4088F92C7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6434E-445C-44D8-AB76-549E8AEE3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316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0AF790-81AF-44E8-B9C9-F1F302C3A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A5ADA-8D91-4913-82C2-A8226B8CEF2F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122665-9E53-4357-8292-7E6B89F2B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291E0B-F0CD-412D-944E-033A3ED35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6434E-445C-44D8-AB76-549E8AEE3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946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4844D-2FC9-411D-8B22-6399A0F5C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03AB86-E3E4-4D9A-B40E-F104138465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3CB6A2-9BBB-4671-8FBE-C270709C69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3B1DFC-CB15-4FB3-B286-53C95BD36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A5ADA-8D91-4913-82C2-A8226B8CEF2F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EB25DB-391D-4D81-91B3-C5A5DAABE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38E323-FE82-4FEB-AADE-6538833AA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6434E-445C-44D8-AB76-549E8AEE3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110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052D1-A056-4A83-BF0F-FCD109988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F459FEF-3DF0-44CD-91D7-F2B34DDD7A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BE354A-9B2C-4BD0-A1E6-7BFFD9B3D3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B6CC7E-79AE-4789-86AF-38E82B9C6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A5ADA-8D91-4913-82C2-A8226B8CEF2F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F323B2-373E-4EF3-8B7C-596015C36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61BBBF-27F7-40D0-A917-46D4C91A0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6434E-445C-44D8-AB76-549E8AEE3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520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10E4E6-17A0-40BC-98C7-4A97BEFB6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D7A8D6-7C1D-45BF-AB63-94E1825F98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8EEB66-5E52-4EEA-A1CA-C23DEE03F2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BA5ADA-8D91-4913-82C2-A8226B8CEF2F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6A3EA1-631E-4E7E-8AAA-EDCA2495D8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5BD836-76A3-4036-AB6C-1FDBDFD355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6434E-445C-44D8-AB76-549E8AEE3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906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5" name="Picture 4" descr="A picture containing black&#10;&#10;Description generated with high confidence">
            <a:extLst>
              <a:ext uri="{FF2B5EF4-FFF2-40B4-BE49-F238E27FC236}">
                <a16:creationId xmlns:a16="http://schemas.microsoft.com/office/drawing/2014/main" id="{4876167B-01CB-4DDE-A999-3CBDB25505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8034" y="800397"/>
            <a:ext cx="5112595" cy="51125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ACBCF26-F768-4056-89E7-44E73BC2A5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876" y="3631096"/>
            <a:ext cx="4263413" cy="2760560"/>
          </a:xfrm>
          <a:prstGeom prst="rect">
            <a:avLst/>
          </a:prstGeom>
        </p:spPr>
      </p:pic>
      <p:pic>
        <p:nvPicPr>
          <p:cNvPr id="6" name="Picture 5" descr="A picture containing indoor, clock, wall&#10;&#10;Description generated with high confidence">
            <a:extLst>
              <a:ext uri="{FF2B5EF4-FFF2-40B4-BE49-F238E27FC236}">
                <a16:creationId xmlns:a16="http://schemas.microsoft.com/office/drawing/2014/main" id="{F011BCB4-5F7A-4667-ADDA-23ACA934F6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7999" y="321734"/>
            <a:ext cx="2905170" cy="2905170"/>
          </a:xfrm>
          <a:prstGeom prst="rect">
            <a:avLst/>
          </a:prstGeom>
        </p:spPr>
      </p:pic>
      <p:sp>
        <p:nvSpPr>
          <p:cNvPr id="19" name="Rectangle 1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0280" y="0"/>
            <a:ext cx="9144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383280"/>
            <a:ext cx="6126480" cy="914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5053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Ayelet Hargash</dc:creator>
  <cp:lastModifiedBy>Ayelet Hargash</cp:lastModifiedBy>
  <cp:revision>1</cp:revision>
  <dcterms:created xsi:type="dcterms:W3CDTF">2017-08-16T21:47:23Z</dcterms:created>
  <dcterms:modified xsi:type="dcterms:W3CDTF">2017-08-16T21:47:47Z</dcterms:modified>
</cp:coreProperties>
</file>