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7DE2-3E04-4645-9468-AA69C3EDF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9A2EA4-D711-482E-9607-55D277401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861AB-73AA-43CA-9FC0-AE0962E11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BD6B9-12F4-4F26-8C89-12DE03A2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3CB21-BCD2-412A-8921-15016907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0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2E7FB-74C1-41F7-8098-6C8CFCC20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E0F3A-1D69-4516-9728-5552ED099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BFDAC-E517-48D6-A906-F7A8F9DE7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BFFF2-D313-4EAF-B130-FFB0F603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9BE40-CB51-4541-A345-CA8AE089F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77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EDAB82-5707-406F-B82A-424BF99CC3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16549-059B-4F00-84D5-D2C7FE6D0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6BE2B-2D9F-4828-B57E-D4B3F45AF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44023-EE63-4EE0-8D4E-DC9045A2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1DC2B-E95D-4279-813A-2FC9B0A9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0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CBF6C-03F1-4464-9947-FD8DA8365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B967C-F94E-4983-A745-23BC9A380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562FE-4ECB-4CF1-AD6E-ECA01DB8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0315-E9E2-4565-A58F-38A3F4B5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65189-4A06-4E26-BE6E-3A4FC8204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9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8A78-F82C-4542-8292-44C65CB87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22FAB-5552-4123-9C92-CD09C60C5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1AEFF-6BBF-413B-AC94-CCB733994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87584-EDC3-4897-AD9F-14E65E782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E6D61-6A0D-4914-9F59-C3A75F2B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55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5BFA3-4BC5-4714-ACE6-55DA1427F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6DB6-75D5-425D-9A08-1B37B38EF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5C17F-1793-46A9-9DA5-0F1A5FFA5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D0936-0A1D-4168-9CBD-6A3A696DA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04F3C-35AB-4D9A-BF94-05197FA67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D8F3A-7619-4333-9510-4A3272DF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8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D6805-2BB5-4B57-91EF-EC370EF63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135FE-A87D-4B89-8B0B-BA0C31D48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FD316-77A9-455C-8F14-7B2AA6CB0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33D061-090B-42D5-B5F5-F8A5B5456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DE5EEC-E3F3-461A-B607-13ABA95C2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9FD803-79F2-4B36-9D2E-316BEF34E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F6F51-F76A-4DB3-B2F8-9240C1F77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48DC44-310E-4175-A572-2BCF578A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A94B3-D9B7-4DB6-B897-502B21816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B49E6-C07B-4C34-9F5A-0F4ECEAC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DF5C5E-6A98-4A9C-B331-1B51B684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8BB7F-0D5A-4E66-B26B-A4DA39A0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9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E37FAD-90F3-4201-8A84-E16CEEF84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C46ED7-88F0-42A4-85C8-60DD3261F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F9469-9735-40D9-875D-AE30B021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ACCD6-9AD0-4733-9F1B-92EE17327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36212-91E1-4578-84DF-14773F404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E141A0-D349-4A7B-AC7A-6E57E2001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BD1EC-FA7F-47FE-A6EE-CBB4FB6B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3FA00-FC3D-4F21-A5DF-50D0B97E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7F48B-C7E1-484C-975E-35ABC75F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9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EC2BD-9AF5-4552-9A0C-B27D660AA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3BB6A7-7965-4B2B-B42F-40B546F27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5B737-CEF2-4A61-846A-322866771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25D39-131F-430E-AE25-8A9A952F2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0FCAB4-4A73-43F2-84AE-6EE74026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0483E-D82F-4559-B623-9ABDF6A2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6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931FDB-5FC9-47F7-AE6E-725A7EF4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B3759-71D6-4C2C-B13D-8D33FFAE6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E25B8-81FA-4527-88BF-631F4FE1A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FA83-80A0-4E71-B65B-EEA2AE6F8C84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96F10-9928-4DCF-B37B-03CF12995B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0AE09-C5B0-4A5E-AC71-E23DC49659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06CF3-5043-458C-A6E0-8EC8D1E4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5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94F9-9C62-4EFF-B3C0-F12037ED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&amp; Icons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1457-67B9-4959-9502-AC7B6390D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Text (back side):</a:t>
            </a:r>
          </a:p>
          <a:p>
            <a:pPr marL="0" indent="0">
              <a:buNone/>
            </a:pPr>
            <a:r>
              <a:rPr lang="en-US" dirty="0"/>
              <a:t>Richardson Brands is the #1 producer of rock candy in the United States and the only company in the world to produce Barista Sticks! Made with 100% cane sugar, Barista Sticks are a great way to naturally sweeten any beverage. Part of the Dryden &amp; Palmer product line, Barista Sticks are Non GMO, gluten and fat free, and OU </a:t>
            </a:r>
            <a:r>
              <a:rPr lang="en-US" dirty="0" err="1"/>
              <a:t>parve</a:t>
            </a:r>
            <a:r>
              <a:rPr lang="en-US" dirty="0"/>
              <a:t>. Enjoy your coffee and tea in elegance!”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Icons:</a:t>
            </a:r>
          </a:p>
          <a:p>
            <a:pPr marL="0" indent="0">
              <a:buNone/>
            </a:pPr>
            <a:r>
              <a:rPr lang="en-US" dirty="0"/>
              <a:t>-	The #1 Rock Candy producer </a:t>
            </a:r>
          </a:p>
          <a:p>
            <a:pPr marL="0" indent="0">
              <a:buNone/>
            </a:pPr>
            <a:r>
              <a:rPr lang="en-US" dirty="0"/>
              <a:t>-	Made in the USA</a:t>
            </a:r>
          </a:p>
          <a:p>
            <a:pPr marL="0" indent="0">
              <a:buNone/>
            </a:pPr>
            <a:r>
              <a:rPr lang="en-US" dirty="0"/>
              <a:t>-	100% cane sugar.  </a:t>
            </a:r>
          </a:p>
          <a:p>
            <a:pPr marL="0" indent="0">
              <a:buNone/>
            </a:pPr>
            <a:r>
              <a:rPr lang="en-US" dirty="0"/>
              <a:t>-	Non GMO, GF, fat free, and OU </a:t>
            </a:r>
            <a:r>
              <a:rPr lang="en-US" dirty="0" err="1"/>
              <a:t>parve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79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Text &amp; Icons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 &amp; Feel of the coffee cup with the barista stick next to it (we don’t have yet our image)</dc:title>
  <dc:creator>Ayelet Hargash</dc:creator>
  <cp:lastModifiedBy>Ayelet Hargash</cp:lastModifiedBy>
  <cp:revision>3</cp:revision>
  <dcterms:created xsi:type="dcterms:W3CDTF">2017-08-17T11:30:29Z</dcterms:created>
  <dcterms:modified xsi:type="dcterms:W3CDTF">2017-08-17T11:48:30Z</dcterms:modified>
</cp:coreProperties>
</file>