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7DE2-3E04-4645-9468-AA69C3ED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A2EA4-D711-482E-9607-55D277401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861AB-73AA-43CA-9FC0-AE0962E1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D6B9-12F4-4F26-8C89-12DE03A2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3CB21-BCD2-412A-8921-15016907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E7FB-74C1-41F7-8098-6C8CFCC2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E0F3A-1D69-4516-9728-5552ED09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FDAC-E517-48D6-A906-F7A8F9DE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BFFF2-D313-4EAF-B130-FFB0F603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BE40-CB51-4541-A345-CA8AE089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EDAB82-5707-406F-B82A-424BF99CC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16549-059B-4F00-84D5-D2C7FE6D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6BE2B-2D9F-4828-B57E-D4B3F45A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44023-EE63-4EE0-8D4E-DC9045A2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1DC2B-E95D-4279-813A-2FC9B0A9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BF6C-03F1-4464-9947-FD8DA836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B967C-F94E-4983-A745-23BC9A38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562FE-4ECB-4CF1-AD6E-ECA01DB8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30315-E9E2-4565-A58F-38A3F4B5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65189-4A06-4E26-BE6E-3A4FC820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9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8A78-F82C-4542-8292-44C65CB8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22FAB-5552-4123-9C92-CD09C60C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1AEFF-6BBF-413B-AC94-CCB73399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7584-EDC3-4897-AD9F-14E65E78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E6D61-6A0D-4914-9F59-C3A75F2B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BFA3-4BC5-4714-ACE6-55DA1427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6DB6-75D5-425D-9A08-1B37B38EF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5C17F-1793-46A9-9DA5-0F1A5FFA5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D0936-0A1D-4168-9CBD-6A3A696D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04F3C-35AB-4D9A-BF94-05197FA6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D8F3A-7619-4333-9510-4A3272DF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6805-2BB5-4B57-91EF-EC370EF6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135FE-A87D-4B89-8B0B-BA0C31D4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FD316-77A9-455C-8F14-7B2AA6CB0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3D061-090B-42D5-B5F5-F8A5B5456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E5EEC-E3F3-461A-B607-13ABA95C2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FD803-79F2-4B36-9D2E-316BEF34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F6F51-F76A-4DB3-B2F8-9240C1F7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8DC44-310E-4175-A572-2BCF578A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94B3-D9B7-4DB6-B897-502B2181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B49E6-C07B-4C34-9F5A-0F4ECEAC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F5C5E-6A98-4A9C-B331-1B51B684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8BB7F-0D5A-4E66-B26B-A4DA39A0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37FAD-90F3-4201-8A84-E16CEEF8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46ED7-88F0-42A4-85C8-60DD3261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F9469-9735-40D9-875D-AE30B021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CCD6-9AD0-4733-9F1B-92EE1732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6212-91E1-4578-84DF-14773F40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141A0-D349-4A7B-AC7A-6E57E2001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D1EC-FA7F-47FE-A6EE-CBB4FB6B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FA00-FC3D-4F21-A5DF-50D0B97E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7F48B-C7E1-484C-975E-35ABC75F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C2BD-9AF5-4552-9A0C-B27D660A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BB6A7-7965-4B2B-B42F-40B546F27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5B737-CEF2-4A61-846A-32286677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5D39-131F-430E-AE25-8A9A952F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FCAB4-4A73-43F2-84AE-6EE74026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0483E-D82F-4559-B623-9ABDF6A2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31FDB-5FC9-47F7-AE6E-725A7EF4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B3759-71D6-4C2C-B13D-8D33FFAE6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E25B8-81FA-4527-88BF-631F4FE1A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FA83-80A0-4E71-B65B-EEA2AE6F8C8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96F10-9928-4DCF-B37B-03CF12995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0AE09-C5B0-4A5E-AC71-E23DC4965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6CF3-5043-458C-A6E0-8EC8D1E4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5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picture containing cup, table, food, coffee&#10;&#10;Description generated with very high confidence">
            <a:extLst>
              <a:ext uri="{FF2B5EF4-FFF2-40B4-BE49-F238E27FC236}">
                <a16:creationId xmlns:a16="http://schemas.microsoft.com/office/drawing/2014/main" id="{2084EEE5-5E79-4CDF-8E28-B1124755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59" y="352032"/>
            <a:ext cx="2648371" cy="3909034"/>
          </a:xfrm>
          <a:prstGeom prst="rect">
            <a:avLst/>
          </a:prstGeom>
        </p:spPr>
      </p:pic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BDF0823-9BF4-4C78-9A3E-5152C3BD7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1422275"/>
            <a:ext cx="2659472" cy="1768548"/>
          </a:xfrm>
          <a:prstGeom prst="rect">
            <a:avLst/>
          </a:prstGeom>
        </p:spPr>
      </p:pic>
      <p:pic>
        <p:nvPicPr>
          <p:cNvPr id="4" name="Picture 3" descr="A cup of coffee&#10;&#10;Description generated with very high confidence">
            <a:extLst>
              <a:ext uri="{FF2B5EF4-FFF2-40B4-BE49-F238E27FC236}">
                <a16:creationId xmlns:a16="http://schemas.microsoft.com/office/drawing/2014/main" id="{DD02FF98-8129-45F6-B07C-2893DCAD1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49" y="307731"/>
            <a:ext cx="2258664" cy="3997637"/>
          </a:xfrm>
          <a:prstGeom prst="rect">
            <a:avLst/>
          </a:prstGeom>
        </p:spPr>
      </p:pic>
      <p:cxnSp>
        <p:nvCxnSpPr>
          <p:cNvPr id="42" name="Straight Connector 4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up of coffee&#10;&#10;Description generated with very high confidence">
            <a:extLst>
              <a:ext uri="{FF2B5EF4-FFF2-40B4-BE49-F238E27FC236}">
                <a16:creationId xmlns:a16="http://schemas.microsoft.com/office/drawing/2014/main" id="{AD294C26-78B4-4BD8-ABAE-38AC62CF3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9" y="1160269"/>
            <a:ext cx="2648372" cy="2337188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5883A6-240F-4CC3-B612-0CDF7A82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Look &amp; Feel of the coffee cup with the barista stick next to it (we don’t have yet our image)</a:t>
            </a:r>
          </a:p>
        </p:txBody>
      </p:sp>
    </p:spTree>
    <p:extLst>
      <p:ext uri="{BB962C8B-B14F-4D97-AF65-F5344CB8AC3E}">
        <p14:creationId xmlns:p14="http://schemas.microsoft.com/office/powerpoint/2010/main" val="270517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Look &amp; Feel of the coffee cup with the barista stick next to it (we don’t have yet our image)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&amp; Feel of the coffee cup with the barista stick next to it (we don’t have yet our image)</dc:title>
  <dc:creator>Ayelet Hargash</dc:creator>
  <cp:lastModifiedBy>Ayelet Hargash</cp:lastModifiedBy>
  <cp:revision>2</cp:revision>
  <dcterms:created xsi:type="dcterms:W3CDTF">2017-08-17T11:30:29Z</dcterms:created>
  <dcterms:modified xsi:type="dcterms:W3CDTF">2017-08-17T11:41:19Z</dcterms:modified>
</cp:coreProperties>
</file>