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7091E-F804-4308-BCEB-0A2D7A470EA3}" type="datetimeFigureOut">
              <a:rPr lang="en-US" smtClean="0"/>
              <a:t>8/7/2017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9002-0C35-4E4F-888E-58330E407F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e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VIDEO MUSIC PLANET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LOGO Development Vision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The logo should consist of the following: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Logo Title: Video Music Plant</a:t>
            </a:r>
          </a:p>
          <a:p>
            <a:r>
              <a:rPr lang="en-US" dirty="0" smtClean="0"/>
              <a:t>Logo Initials: VMP</a:t>
            </a:r>
          </a:p>
          <a:p>
            <a:r>
              <a:rPr lang="en-US" dirty="0" smtClean="0"/>
              <a:t>Logo Art: Cartoon Character – Ape or Chimpanzee wearing headphones and glasses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	The complete logo should incorporate all three of the above features: Title, Initials, and Character. Logo design must be original. Each of the three elements should be able to stand </a:t>
            </a:r>
            <a:r>
              <a:rPr lang="en-US" smtClean="0"/>
              <a:t>alone.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 smtClean="0"/>
              <a:t>Logo Character Samples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2700" dirty="0" smtClean="0"/>
              <a:t>(Ape or Chimp with Headphones/Glasses)</a:t>
            </a:r>
            <a:endParaRPr lang="en-US" dirty="0"/>
          </a:p>
        </p:txBody>
      </p:sp>
      <p:pic>
        <p:nvPicPr>
          <p:cNvPr id="8" name="Picture 7" descr="Headphones Logo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76400"/>
            <a:ext cx="2143125" cy="2143125"/>
          </a:xfrm>
          <a:prstGeom prst="rect">
            <a:avLst/>
          </a:prstGeom>
        </p:spPr>
      </p:pic>
      <p:pic>
        <p:nvPicPr>
          <p:cNvPr id="9" name="Picture 8" descr="Headphones Logo 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1447800"/>
            <a:ext cx="2008064" cy="2667000"/>
          </a:xfrm>
          <a:prstGeom prst="rect">
            <a:avLst/>
          </a:prstGeom>
        </p:spPr>
      </p:pic>
      <p:pic>
        <p:nvPicPr>
          <p:cNvPr id="10" name="Picture 9" descr="Headphones Logo 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4600" y="1524000"/>
            <a:ext cx="2514600" cy="2514600"/>
          </a:xfrm>
          <a:prstGeom prst="rect">
            <a:avLst/>
          </a:prstGeom>
        </p:spPr>
      </p:pic>
      <p:pic>
        <p:nvPicPr>
          <p:cNvPr id="11" name="Picture 10" descr="Headphones Logo 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3800" y="4267200"/>
            <a:ext cx="2143125" cy="2133600"/>
          </a:xfrm>
          <a:prstGeom prst="rect">
            <a:avLst/>
          </a:prstGeom>
        </p:spPr>
      </p:pic>
      <p:pic>
        <p:nvPicPr>
          <p:cNvPr id="12" name="Picture 11" descr="Headphones Logo 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4600" y="4114800"/>
            <a:ext cx="2514600" cy="2514600"/>
          </a:xfrm>
          <a:prstGeom prst="rect">
            <a:avLst/>
          </a:prstGeom>
        </p:spPr>
      </p:pic>
      <p:pic>
        <p:nvPicPr>
          <p:cNvPr id="13" name="Picture 12" descr="Headphones Logo 7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2000" y="4114800"/>
            <a:ext cx="2514600" cy="2514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Logo Initial Samples</a:t>
            </a:r>
            <a:endParaRPr lang="en-US" dirty="0"/>
          </a:p>
        </p:txBody>
      </p:sp>
      <p:pic>
        <p:nvPicPr>
          <p:cNvPr id="3" name="Picture 2" descr="MTV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95400"/>
            <a:ext cx="3306146" cy="2189205"/>
          </a:xfrm>
          <a:prstGeom prst="rect">
            <a:avLst/>
          </a:prstGeom>
        </p:spPr>
      </p:pic>
      <p:pic>
        <p:nvPicPr>
          <p:cNvPr id="4" name="Picture 3" descr="BET 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2362200"/>
            <a:ext cx="1828800" cy="1030224"/>
          </a:xfrm>
          <a:prstGeom prst="rect">
            <a:avLst/>
          </a:prstGeom>
        </p:spPr>
      </p:pic>
      <p:pic>
        <p:nvPicPr>
          <p:cNvPr id="5" name="Picture 4" descr="BET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49359" y="1295400"/>
            <a:ext cx="2894641" cy="920496"/>
          </a:xfrm>
          <a:prstGeom prst="rect">
            <a:avLst/>
          </a:prstGeom>
        </p:spPr>
      </p:pic>
      <p:pic>
        <p:nvPicPr>
          <p:cNvPr id="7" name="Picture 6" descr="Vevo 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600" y="1600200"/>
            <a:ext cx="2838450" cy="1138587"/>
          </a:xfrm>
          <a:prstGeom prst="rect">
            <a:avLst/>
          </a:prstGeom>
        </p:spPr>
      </p:pic>
      <p:pic>
        <p:nvPicPr>
          <p:cNvPr id="8" name="Picture 7" descr="BET 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00" y="3581400"/>
            <a:ext cx="2381250" cy="1190625"/>
          </a:xfrm>
          <a:prstGeom prst="rect">
            <a:avLst/>
          </a:prstGeom>
        </p:spPr>
      </p:pic>
      <p:pic>
        <p:nvPicPr>
          <p:cNvPr id="9" name="Picture 8" descr="MTV 2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" y="3429000"/>
            <a:ext cx="1905000" cy="1905000"/>
          </a:xfrm>
          <a:prstGeom prst="rect">
            <a:avLst/>
          </a:prstGeom>
        </p:spPr>
      </p:pic>
      <p:pic>
        <p:nvPicPr>
          <p:cNvPr id="10" name="Picture 9" descr="MTV 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52400" y="5257800"/>
            <a:ext cx="2133600" cy="1600200"/>
          </a:xfrm>
          <a:prstGeom prst="rect">
            <a:avLst/>
          </a:prstGeom>
        </p:spPr>
      </p:pic>
      <p:pic>
        <p:nvPicPr>
          <p:cNvPr id="11" name="Picture 10" descr="Vevo 2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05200" y="2819400"/>
            <a:ext cx="2533650" cy="1016323"/>
          </a:xfrm>
          <a:prstGeom prst="rect">
            <a:avLst/>
          </a:prstGeom>
        </p:spPr>
      </p:pic>
      <p:pic>
        <p:nvPicPr>
          <p:cNvPr id="12" name="Picture 11" descr="Vevo 3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57600" y="4267200"/>
            <a:ext cx="2285314" cy="557516"/>
          </a:xfrm>
          <a:prstGeom prst="rect">
            <a:avLst/>
          </a:prstGeom>
        </p:spPr>
      </p:pic>
      <p:pic>
        <p:nvPicPr>
          <p:cNvPr id="13" name="Picture 12" descr="BET 6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38800" y="5334000"/>
            <a:ext cx="3212699" cy="120634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Cartoon Logos</a:t>
            </a:r>
            <a:endParaRPr lang="en-US" dirty="0"/>
          </a:p>
        </p:txBody>
      </p:sp>
      <p:pic>
        <p:nvPicPr>
          <p:cNvPr id="3" name="Picture 2" descr="Cartoon Logo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0"/>
            <a:ext cx="2333625" cy="1952625"/>
          </a:xfrm>
          <a:prstGeom prst="rect">
            <a:avLst/>
          </a:prstGeom>
        </p:spPr>
      </p:pic>
      <p:pic>
        <p:nvPicPr>
          <p:cNvPr id="4" name="Picture 3" descr="Cartoon Logo 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1371600"/>
            <a:ext cx="2791743" cy="2810543"/>
          </a:xfrm>
          <a:prstGeom prst="rect">
            <a:avLst/>
          </a:prstGeom>
        </p:spPr>
      </p:pic>
      <p:pic>
        <p:nvPicPr>
          <p:cNvPr id="5" name="Picture 4" descr="Cartoon Logo 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1524000"/>
            <a:ext cx="1971675" cy="2324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48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VIDEO MUSIC PLANET</vt:lpstr>
      <vt:lpstr>LOGO FEATURES</vt:lpstr>
      <vt:lpstr>Logo Character Samples  (Ape or Chimp with Headphones/Glasses)</vt:lpstr>
      <vt:lpstr>Logo Initial Samples</vt:lpstr>
      <vt:lpstr>General Cartoon Logos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</dc:creator>
  <cp:lastModifiedBy>Richard</cp:lastModifiedBy>
  <cp:revision>7</cp:revision>
  <dcterms:created xsi:type="dcterms:W3CDTF">2017-08-07T19:17:08Z</dcterms:created>
  <dcterms:modified xsi:type="dcterms:W3CDTF">2017-08-07T20:25:10Z</dcterms:modified>
</cp:coreProperties>
</file>