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71" r:id="rId2"/>
  </p:sldIdLst>
  <p:sldSz cx="9906000" cy="6858000" type="A4"/>
  <p:notesSz cx="6858000" cy="9144000"/>
  <p:defaultTextStyle>
    <a:defPPr>
      <a:defRPr lang="en-US"/>
    </a:defPPr>
    <a:lvl1pPr marL="0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282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565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6848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131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413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3695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5978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261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53B"/>
    <a:srgbClr val="75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92" y="9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736" y="-35471"/>
            <a:ext cx="1697384" cy="107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6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48129" y="703943"/>
            <a:ext cx="7971971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8534764" y="6589899"/>
            <a:ext cx="1218595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526ED1F-B1F3-4792-9797-F0AE35D1A906}" type="slidenum">
              <a:rPr lang="en-AU" sz="857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AU" sz="857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53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049515" y="1594761"/>
            <a:ext cx="5761070" cy="2754773"/>
            <a:chOff x="2049515" y="1594761"/>
            <a:chExt cx="5761070" cy="2754773"/>
          </a:xfrm>
        </p:grpSpPr>
        <p:grpSp>
          <p:nvGrpSpPr>
            <p:cNvPr id="16" name="Group 15"/>
            <p:cNvGrpSpPr/>
            <p:nvPr/>
          </p:nvGrpSpPr>
          <p:grpSpPr>
            <a:xfrm>
              <a:off x="2049515" y="1594761"/>
              <a:ext cx="5761070" cy="2754773"/>
              <a:chOff x="1532408" y="1594761"/>
              <a:chExt cx="5761070" cy="2754773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1532408" y="1594761"/>
                <a:ext cx="5171090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66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entury Gothic" panose="020B0502020202020204" pitchFamily="34" charset="0"/>
                  </a:rPr>
                  <a:t>CLX</a:t>
                </a:r>
                <a:endParaRPr lang="en-AU" sz="16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567440" y="3703203"/>
                <a:ext cx="572603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500" b="1" dirty="0" smtClean="0">
                    <a:solidFill>
                      <a:srgbClr val="CFB53B"/>
                    </a:solidFill>
                    <a:latin typeface="Century Gothic" panose="020B0502020202020204" pitchFamily="34" charset="0"/>
                  </a:rPr>
                  <a:t>Customer Led </a:t>
                </a:r>
                <a:r>
                  <a:rPr lang="en-AU" sz="3500" b="1" dirty="0" err="1" smtClean="0">
                    <a:solidFill>
                      <a:srgbClr val="CFB53B"/>
                    </a:solidFill>
                    <a:latin typeface="Century Gothic" panose="020B0502020202020204" pitchFamily="34" charset="0"/>
                  </a:rPr>
                  <a:t>Xperience</a:t>
                </a:r>
                <a:endParaRPr lang="en-AU" sz="3500" b="1" dirty="0">
                  <a:solidFill>
                    <a:srgbClr val="CFB53B"/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5819" y="2189138"/>
              <a:ext cx="1529421" cy="15294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1901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D3BC49"/>
      </a:accent3>
      <a:accent4>
        <a:srgbClr val="CFB53B"/>
      </a:accent4>
      <a:accent5>
        <a:srgbClr val="CFD33B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4</Words>
  <Application>Microsoft Macintosh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Angus Denham</dc:creator>
  <cp:lastModifiedBy>Tony Chapman</cp:lastModifiedBy>
  <cp:revision>73</cp:revision>
  <dcterms:created xsi:type="dcterms:W3CDTF">2015-09-13T04:48:03Z</dcterms:created>
  <dcterms:modified xsi:type="dcterms:W3CDTF">2017-08-07T12:37:38Z</dcterms:modified>
</cp:coreProperties>
</file>