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  <p:sldMasterId id="2147483689" r:id="rId2"/>
    <p:sldMasterId id="2147483696" r:id="rId3"/>
    <p:sldMasterId id="2147483701" r:id="rId4"/>
    <p:sldMasterId id="2147483710" r:id="rId5"/>
    <p:sldMasterId id="2147483721" r:id="rId6"/>
    <p:sldMasterId id="2147483730" r:id="rId7"/>
    <p:sldMasterId id="2147483738" r:id="rId8"/>
    <p:sldMasterId id="2147483745" r:id="rId9"/>
    <p:sldMasterId id="2147483753" r:id="rId10"/>
    <p:sldMasterId id="2147483769" r:id="rId11"/>
  </p:sldMasterIdLst>
  <p:notesMasterIdLst>
    <p:notesMasterId r:id="rId31"/>
  </p:notesMasterIdLst>
  <p:sldIdLst>
    <p:sldId id="289" r:id="rId12"/>
    <p:sldId id="313" r:id="rId13"/>
    <p:sldId id="295" r:id="rId14"/>
    <p:sldId id="356" r:id="rId15"/>
    <p:sldId id="364" r:id="rId16"/>
    <p:sldId id="358" r:id="rId17"/>
    <p:sldId id="361" r:id="rId18"/>
    <p:sldId id="359" r:id="rId19"/>
    <p:sldId id="311" r:id="rId20"/>
    <p:sldId id="353" r:id="rId21"/>
    <p:sldId id="352" r:id="rId22"/>
    <p:sldId id="348" r:id="rId23"/>
    <p:sldId id="298" r:id="rId24"/>
    <p:sldId id="294" r:id="rId25"/>
    <p:sldId id="350" r:id="rId26"/>
    <p:sldId id="351" r:id="rId27"/>
    <p:sldId id="366" r:id="rId28"/>
    <p:sldId id="293" r:id="rId29"/>
    <p:sldId id="362" r:id="rId30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2D899F"/>
    <a:srgbClr val="ED7D31"/>
    <a:srgbClr val="EA5050"/>
    <a:srgbClr val="E38073"/>
    <a:srgbClr val="CC6600"/>
    <a:srgbClr val="33CCFF"/>
    <a:srgbClr val="FCB43E"/>
    <a:srgbClr val="F8CD86"/>
    <a:srgbClr val="144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5405" autoAdjust="0"/>
  </p:normalViewPr>
  <p:slideViewPr>
    <p:cSldViewPr snapToGrid="0">
      <p:cViewPr varScale="1">
        <p:scale>
          <a:sx n="83" d="100"/>
          <a:sy n="83" d="100"/>
        </p:scale>
        <p:origin x="79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3285D-1FFC-4EF7-B245-743F8E5FA4DD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760D2-7B52-4834-B780-7A329485BD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02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760D2-7B52-4834-B780-7A329485BD3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50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16320" y="1384600"/>
            <a:ext cx="11134798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80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89" y="1998133"/>
            <a:ext cx="9361219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89" y="4037202"/>
            <a:ext cx="9361219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89" y="6356350"/>
            <a:ext cx="2135078" cy="360000"/>
          </a:xfrm>
        </p:spPr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9" descr="\\NAS\PresentationLoad\07 Produktion\3_CHARTS_UND_DIAGRAMME\1 JOBS ZUM BEARBEITEN\D2608_Folded-Paper-Origami-2\Grundlagen\Theresa\fertig\Hintergrund.png"/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7"/>
          <a:stretch/>
        </p:blipFill>
        <p:spPr bwMode="auto">
          <a:xfrm>
            <a:off x="-16327" y="-1"/>
            <a:ext cx="1229459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2" y="238543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1" y="854994"/>
            <a:ext cx="11543103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bg>
      <p:bgPr>
        <a:gradFill>
          <a:gsLst>
            <a:gs pos="96000">
              <a:schemeClr val="tx1">
                <a:alpha val="56000"/>
              </a:schemeClr>
            </a:gs>
            <a:gs pos="0">
              <a:schemeClr val="bg1">
                <a:alpha val="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2" y="238543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1" y="854994"/>
            <a:ext cx="11543103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14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5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21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3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" y="0"/>
            <a:ext cx="12191997" cy="5803200"/>
          </a:xfrm>
          <a:prstGeom prst="rect">
            <a:avLst/>
          </a:prstGeom>
          <a:solidFill>
            <a:srgbClr val="262626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 flipV="1">
            <a:off x="2" y="5803200"/>
            <a:ext cx="12191997" cy="1054800"/>
          </a:xfrm>
          <a:prstGeom prst="rect">
            <a:avLst/>
          </a:prstGeom>
          <a:solidFill>
            <a:srgbClr val="F2F2F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-104516" y="-2129246"/>
            <a:ext cx="1847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4512" y="1"/>
            <a:ext cx="10102979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1044512" y="3741442"/>
            <a:ext cx="10102979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16320" y="6152561"/>
            <a:ext cx="914426" cy="360000"/>
          </a:xfrm>
        </p:spPr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8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22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16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44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2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27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31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" y="5803200"/>
            <a:ext cx="12192000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>
              <a:solidFill>
                <a:prstClr val="black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ltGray"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rgbClr val="9D9D9D">
                  <a:lumMod val="54000"/>
                  <a:lumOff val="4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2946783" y="1562100"/>
            <a:ext cx="8705396" cy="223520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tx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2946784" y="4064001"/>
            <a:ext cx="8705396" cy="1739200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2647" y="8974"/>
            <a:ext cx="12189354" cy="6553686"/>
            <a:chOff x="-14288" y="8974"/>
            <a:chExt cx="12204699" cy="6553686"/>
          </a:xfrm>
          <a:solidFill>
            <a:srgbClr val="ED7D31"/>
          </a:solidFill>
        </p:grpSpPr>
        <p:grpSp>
          <p:nvGrpSpPr>
            <p:cNvPr id="8" name="Gruppieren 7"/>
            <p:cNvGrpSpPr/>
            <p:nvPr userDrawn="1"/>
          </p:nvGrpSpPr>
          <p:grpSpPr>
            <a:xfrm>
              <a:off x="-14288" y="8974"/>
              <a:ext cx="12204699" cy="6553686"/>
              <a:chOff x="-14288" y="8974"/>
              <a:chExt cx="12204700" cy="6553686"/>
            </a:xfrm>
            <a:grpFill/>
          </p:grpSpPr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-14288" y="8974"/>
                <a:ext cx="12204700" cy="6553686"/>
              </a:xfrm>
              <a:custGeom>
                <a:avLst/>
                <a:gdLst/>
                <a:ahLst/>
                <a:cxnLst/>
                <a:rect l="l" t="t" r="r" b="b"/>
                <a:pathLst>
                  <a:path w="12204700" h="6553686">
                    <a:moveTo>
                      <a:pt x="1741359" y="5266100"/>
                    </a:moveTo>
                    <a:lnTo>
                      <a:pt x="1757494" y="5350407"/>
                    </a:lnTo>
                    <a:cubicBezTo>
                      <a:pt x="1810695" y="5598685"/>
                      <a:pt x="1869806" y="5852875"/>
                      <a:pt x="1967341" y="6092286"/>
                    </a:cubicBezTo>
                    <a:cubicBezTo>
                      <a:pt x="1984452" y="6135724"/>
                      <a:pt x="2005667" y="6192645"/>
                      <a:pt x="2034216" y="6246149"/>
                    </a:cubicBezTo>
                    <a:lnTo>
                      <a:pt x="1999323" y="6279296"/>
                    </a:lnTo>
                    <a:cubicBezTo>
                      <a:pt x="1905543" y="6132871"/>
                      <a:pt x="1856960" y="5942181"/>
                      <a:pt x="1813650" y="5784894"/>
                    </a:cubicBezTo>
                    <a:cubicBezTo>
                      <a:pt x="1766959" y="5614661"/>
                      <a:pt x="1726351" y="5442826"/>
                      <a:pt x="1692921" y="5269416"/>
                    </a:cubicBezTo>
                    <a:close/>
                    <a:moveTo>
                      <a:pt x="1688092" y="5244776"/>
                    </a:moveTo>
                    <a:lnTo>
                      <a:pt x="1692921" y="5269416"/>
                    </a:lnTo>
                    <a:cubicBezTo>
                      <a:pt x="1606398" y="5274232"/>
                      <a:pt x="1520183" y="5285905"/>
                      <a:pt x="1438290" y="5291293"/>
                    </a:cubicBezTo>
                    <a:cubicBezTo>
                      <a:pt x="1379304" y="5295745"/>
                      <a:pt x="1319899" y="5297683"/>
                      <a:pt x="1260903" y="5294593"/>
                    </a:cubicBezTo>
                    <a:lnTo>
                      <a:pt x="1286508" y="5272439"/>
                    </a:lnTo>
                    <a:lnTo>
                      <a:pt x="1302333" y="5273559"/>
                    </a:lnTo>
                    <a:cubicBezTo>
                      <a:pt x="1431114" y="5273559"/>
                      <a:pt x="1559895" y="5253522"/>
                      <a:pt x="1688092" y="5244776"/>
                    </a:cubicBezTo>
                    <a:close/>
                    <a:moveTo>
                      <a:pt x="1773242" y="5238645"/>
                    </a:moveTo>
                    <a:cubicBezTo>
                      <a:pt x="1825288" y="5236982"/>
                      <a:pt x="1877196" y="5238091"/>
                      <a:pt x="1928918" y="5244002"/>
                    </a:cubicBezTo>
                    <a:cubicBezTo>
                      <a:pt x="2085565" y="5261736"/>
                      <a:pt x="2248122" y="5332673"/>
                      <a:pt x="2330879" y="5474546"/>
                    </a:cubicBezTo>
                    <a:cubicBezTo>
                      <a:pt x="2398857" y="5592774"/>
                      <a:pt x="2392946" y="5731692"/>
                      <a:pt x="2342701" y="5855831"/>
                    </a:cubicBezTo>
                    <a:cubicBezTo>
                      <a:pt x="2282765" y="6008402"/>
                      <a:pt x="2178183" y="6156508"/>
                      <a:pt x="2051362" y="6277276"/>
                    </a:cubicBezTo>
                    <a:cubicBezTo>
                      <a:pt x="2044426" y="6267635"/>
                      <a:pt x="2038756" y="6257175"/>
                      <a:pt x="2034216" y="6246149"/>
                    </a:cubicBezTo>
                    <a:cubicBezTo>
                      <a:pt x="2068063" y="6212788"/>
                      <a:pt x="2099801" y="6176882"/>
                      <a:pt x="2129898" y="6139577"/>
                    </a:cubicBezTo>
                    <a:cubicBezTo>
                      <a:pt x="2224477" y="6021349"/>
                      <a:pt x="2316101" y="5882432"/>
                      <a:pt x="2333834" y="5731692"/>
                    </a:cubicBezTo>
                    <a:cubicBezTo>
                      <a:pt x="2351568" y="5560261"/>
                      <a:pt x="2268811" y="5424300"/>
                      <a:pt x="2123987" y="5338584"/>
                    </a:cubicBezTo>
                    <a:cubicBezTo>
                      <a:pt x="2008318" y="5268175"/>
                      <a:pt x="1875535" y="5257668"/>
                      <a:pt x="1741359" y="5266100"/>
                    </a:cubicBezTo>
                    <a:lnTo>
                      <a:pt x="1736609" y="5241283"/>
                    </a:lnTo>
                    <a:cubicBezTo>
                      <a:pt x="1748790" y="5239579"/>
                      <a:pt x="1761019" y="5239036"/>
                      <a:pt x="1773242" y="5238645"/>
                    </a:cubicBezTo>
                    <a:close/>
                    <a:moveTo>
                      <a:pt x="524433" y="5093588"/>
                    </a:moveTo>
                    <a:cubicBezTo>
                      <a:pt x="578076" y="5189746"/>
                      <a:pt x="640826" y="5280294"/>
                      <a:pt x="720081" y="5350407"/>
                    </a:cubicBezTo>
                    <a:cubicBezTo>
                      <a:pt x="890228" y="5497873"/>
                      <a:pt x="1068538" y="5427665"/>
                      <a:pt x="1217956" y="5293243"/>
                    </a:cubicBezTo>
                    <a:lnTo>
                      <a:pt x="1260903" y="5294593"/>
                    </a:lnTo>
                    <a:lnTo>
                      <a:pt x="1192976" y="5353363"/>
                    </a:lnTo>
                    <a:cubicBezTo>
                      <a:pt x="1092486" y="5427255"/>
                      <a:pt x="956529" y="5495236"/>
                      <a:pt x="829438" y="5453856"/>
                    </a:cubicBezTo>
                    <a:cubicBezTo>
                      <a:pt x="681659" y="5409521"/>
                      <a:pt x="584124" y="5276515"/>
                      <a:pt x="510234" y="5149420"/>
                    </a:cubicBezTo>
                    <a:cubicBezTo>
                      <a:pt x="509472" y="5148143"/>
                      <a:pt x="508712" y="5146865"/>
                      <a:pt x="508125" y="5145483"/>
                    </a:cubicBezTo>
                    <a:close/>
                    <a:moveTo>
                      <a:pt x="478900" y="5090922"/>
                    </a:moveTo>
                    <a:lnTo>
                      <a:pt x="508125" y="5145483"/>
                    </a:lnTo>
                    <a:cubicBezTo>
                      <a:pt x="473904" y="5255880"/>
                      <a:pt x="463400" y="5372793"/>
                      <a:pt x="486590" y="5498192"/>
                    </a:cubicBezTo>
                    <a:cubicBezTo>
                      <a:pt x="530923" y="5737603"/>
                      <a:pt x="652103" y="5971103"/>
                      <a:pt x="802838" y="6160267"/>
                    </a:cubicBezTo>
                    <a:cubicBezTo>
                      <a:pt x="926973" y="6313963"/>
                      <a:pt x="1086575" y="6458792"/>
                      <a:pt x="1284600" y="6506083"/>
                    </a:cubicBezTo>
                    <a:cubicBezTo>
                      <a:pt x="1564007" y="6575340"/>
                      <a:pt x="1806752" y="6463212"/>
                      <a:pt x="1999323" y="6279296"/>
                    </a:cubicBezTo>
                    <a:lnTo>
                      <a:pt x="2018413" y="6306862"/>
                    </a:lnTo>
                    <a:cubicBezTo>
                      <a:pt x="1948408" y="6370697"/>
                      <a:pt x="1871836" y="6425263"/>
                      <a:pt x="1792961" y="6467659"/>
                    </a:cubicBezTo>
                    <a:cubicBezTo>
                      <a:pt x="1526958" y="6612488"/>
                      <a:pt x="1198887" y="6568153"/>
                      <a:pt x="962440" y="6381944"/>
                    </a:cubicBezTo>
                    <a:cubicBezTo>
                      <a:pt x="802838" y="6254849"/>
                      <a:pt x="678703" y="6083419"/>
                      <a:pt x="581168" y="5900166"/>
                    </a:cubicBezTo>
                    <a:cubicBezTo>
                      <a:pt x="480678" y="5711002"/>
                      <a:pt x="406789" y="5489325"/>
                      <a:pt x="433389" y="5270603"/>
                    </a:cubicBezTo>
                    <a:cubicBezTo>
                      <a:pt x="441849" y="5208091"/>
                      <a:pt x="456961" y="5148194"/>
                      <a:pt x="478900" y="5090922"/>
                    </a:cubicBezTo>
                    <a:close/>
                    <a:moveTo>
                      <a:pt x="545005" y="4937171"/>
                    </a:moveTo>
                    <a:lnTo>
                      <a:pt x="572902" y="4975787"/>
                    </a:lnTo>
                    <a:cubicBezTo>
                      <a:pt x="552535" y="5013546"/>
                      <a:pt x="536038" y="5052804"/>
                      <a:pt x="524433" y="5093588"/>
                    </a:cubicBezTo>
                    <a:lnTo>
                      <a:pt x="497542" y="5041976"/>
                    </a:lnTo>
                    <a:cubicBezTo>
                      <a:pt x="509866" y="5005581"/>
                      <a:pt x="525983" y="4970708"/>
                      <a:pt x="545005" y="4937171"/>
                    </a:cubicBezTo>
                    <a:close/>
                    <a:moveTo>
                      <a:pt x="593631" y="4931675"/>
                    </a:moveTo>
                    <a:cubicBezTo>
                      <a:pt x="653342" y="5023856"/>
                      <a:pt x="734980" y="5101379"/>
                      <a:pt x="841261" y="5158287"/>
                    </a:cubicBezTo>
                    <a:cubicBezTo>
                      <a:pt x="965901" y="5225803"/>
                      <a:pt x="1104230" y="5261379"/>
                      <a:pt x="1244329" y="5269454"/>
                    </a:cubicBezTo>
                    <a:cubicBezTo>
                      <a:pt x="1242195" y="5272020"/>
                      <a:pt x="1239760" y="5274272"/>
                      <a:pt x="1237310" y="5276515"/>
                    </a:cubicBezTo>
                    <a:lnTo>
                      <a:pt x="1217956" y="5293243"/>
                    </a:lnTo>
                    <a:cubicBezTo>
                      <a:pt x="1134838" y="5288519"/>
                      <a:pt x="1052877" y="5275071"/>
                      <a:pt x="974262" y="5249914"/>
                    </a:cubicBezTo>
                    <a:cubicBezTo>
                      <a:pt x="806891" y="5197221"/>
                      <a:pt x="671211" y="5102272"/>
                      <a:pt x="572902" y="4975787"/>
                    </a:cubicBezTo>
                    <a:close/>
                    <a:moveTo>
                      <a:pt x="0" y="4378903"/>
                    </a:moveTo>
                    <a:cubicBezTo>
                      <a:pt x="41420" y="4381108"/>
                      <a:pt x="81792" y="4392385"/>
                      <a:pt x="120096" y="4413453"/>
                    </a:cubicBezTo>
                    <a:cubicBezTo>
                      <a:pt x="267876" y="4496212"/>
                      <a:pt x="324032" y="4676509"/>
                      <a:pt x="389055" y="4821338"/>
                    </a:cubicBezTo>
                    <a:cubicBezTo>
                      <a:pt x="422777" y="4892273"/>
                      <a:pt x="457414" y="4968241"/>
                      <a:pt x="497542" y="5041976"/>
                    </a:cubicBezTo>
                    <a:lnTo>
                      <a:pt x="478900" y="5090922"/>
                    </a:lnTo>
                    <a:cubicBezTo>
                      <a:pt x="386303" y="4923514"/>
                      <a:pt x="321253" y="4740267"/>
                      <a:pt x="220586" y="4576016"/>
                    </a:cubicBezTo>
                    <a:cubicBezTo>
                      <a:pt x="173297" y="4502123"/>
                      <a:pt x="111229" y="4431187"/>
                      <a:pt x="19606" y="4413453"/>
                    </a:cubicBezTo>
                    <a:cubicBezTo>
                      <a:pt x="13158" y="4412163"/>
                      <a:pt x="6724" y="4411061"/>
                      <a:pt x="0" y="4412258"/>
                    </a:cubicBezTo>
                    <a:close/>
                    <a:moveTo>
                      <a:pt x="1108222" y="3941051"/>
                    </a:moveTo>
                    <a:lnTo>
                      <a:pt x="1139643" y="3977181"/>
                    </a:lnTo>
                    <a:cubicBezTo>
                      <a:pt x="1086194" y="4124422"/>
                      <a:pt x="1016817" y="4265309"/>
                      <a:pt x="935840" y="4395718"/>
                    </a:cubicBezTo>
                    <a:cubicBezTo>
                      <a:pt x="827288" y="4571547"/>
                      <a:pt x="689474" y="4745004"/>
                      <a:pt x="593631" y="4931675"/>
                    </a:cubicBezTo>
                    <a:lnTo>
                      <a:pt x="568629" y="4891443"/>
                    </a:lnTo>
                    <a:cubicBezTo>
                      <a:pt x="689728" y="4669568"/>
                      <a:pt x="863591" y="4469418"/>
                      <a:pt x="977218" y="4247934"/>
                    </a:cubicBezTo>
                    <a:cubicBezTo>
                      <a:pt x="1026278" y="4151192"/>
                      <a:pt x="1071138" y="4048150"/>
                      <a:pt x="1108222" y="3941051"/>
                    </a:cubicBezTo>
                    <a:close/>
                    <a:moveTo>
                      <a:pt x="1156087" y="3931097"/>
                    </a:moveTo>
                    <a:cubicBezTo>
                      <a:pt x="1258768" y="4044587"/>
                      <a:pt x="1342566" y="4177558"/>
                      <a:pt x="1408734" y="4315915"/>
                    </a:cubicBezTo>
                    <a:cubicBezTo>
                      <a:pt x="1488535" y="4484389"/>
                      <a:pt x="1550603" y="4679465"/>
                      <a:pt x="1518091" y="4871585"/>
                    </a:cubicBezTo>
                    <a:cubicBezTo>
                      <a:pt x="1489858" y="5033930"/>
                      <a:pt x="1403566" y="5164436"/>
                      <a:pt x="1286508" y="5272439"/>
                    </a:cubicBezTo>
                    <a:lnTo>
                      <a:pt x="1244329" y="5269454"/>
                    </a:lnTo>
                    <a:cubicBezTo>
                      <a:pt x="1414404" y="5111087"/>
                      <a:pt x="1508726" y="4906645"/>
                      <a:pt x="1473757" y="4670598"/>
                    </a:cubicBezTo>
                    <a:cubicBezTo>
                      <a:pt x="1441246" y="4460744"/>
                      <a:pt x="1343711" y="4265668"/>
                      <a:pt x="1225487" y="4091282"/>
                    </a:cubicBezTo>
                    <a:cubicBezTo>
                      <a:pt x="1198755" y="4052518"/>
                      <a:pt x="1170359" y="4014056"/>
                      <a:pt x="1139643" y="3977181"/>
                    </a:cubicBezTo>
                    <a:cubicBezTo>
                      <a:pt x="1146018" y="3962146"/>
                      <a:pt x="1151496" y="3946776"/>
                      <a:pt x="1156087" y="3931097"/>
                    </a:cubicBezTo>
                    <a:close/>
                    <a:moveTo>
                      <a:pt x="507445" y="3608123"/>
                    </a:moveTo>
                    <a:lnTo>
                      <a:pt x="548976" y="3615363"/>
                    </a:lnTo>
                    <a:cubicBezTo>
                      <a:pt x="473298" y="3767552"/>
                      <a:pt x="432608" y="3939440"/>
                      <a:pt x="421567" y="4111972"/>
                    </a:cubicBezTo>
                    <a:cubicBezTo>
                      <a:pt x="405583" y="4373711"/>
                      <a:pt x="431467" y="4667865"/>
                      <a:pt x="568629" y="4891443"/>
                    </a:cubicBezTo>
                    <a:lnTo>
                      <a:pt x="545005" y="4937171"/>
                    </a:lnTo>
                    <a:cubicBezTo>
                      <a:pt x="469070" y="4831869"/>
                      <a:pt x="418757" y="4706140"/>
                      <a:pt x="394966" y="4567149"/>
                    </a:cubicBezTo>
                    <a:cubicBezTo>
                      <a:pt x="343464" y="4255672"/>
                      <a:pt x="361152" y="3897389"/>
                      <a:pt x="507445" y="3608123"/>
                    </a:cubicBezTo>
                    <a:close/>
                    <a:moveTo>
                      <a:pt x="563034" y="3584238"/>
                    </a:moveTo>
                    <a:lnTo>
                      <a:pt x="598902" y="3588814"/>
                    </a:lnTo>
                    <a:cubicBezTo>
                      <a:pt x="807183" y="3632750"/>
                      <a:pt x="982318" y="3745668"/>
                      <a:pt x="1123494" y="3896262"/>
                    </a:cubicBezTo>
                    <a:cubicBezTo>
                      <a:pt x="1119299" y="3911515"/>
                      <a:pt x="1114181" y="3926445"/>
                      <a:pt x="1108222" y="3941051"/>
                    </a:cubicBezTo>
                    <a:cubicBezTo>
                      <a:pt x="1012147" y="3827630"/>
                      <a:pt x="896869" y="3729400"/>
                      <a:pt x="758504" y="3671574"/>
                    </a:cubicBezTo>
                    <a:cubicBezTo>
                      <a:pt x="689358" y="3641768"/>
                      <a:pt x="619731" y="3624947"/>
                      <a:pt x="548976" y="3615363"/>
                    </a:cubicBezTo>
                    <a:close/>
                    <a:moveTo>
                      <a:pt x="1930942" y="3493705"/>
                    </a:moveTo>
                    <a:cubicBezTo>
                      <a:pt x="1959640" y="3498239"/>
                      <a:pt x="1984890" y="3516215"/>
                      <a:pt x="1999852" y="3544479"/>
                    </a:cubicBezTo>
                    <a:cubicBezTo>
                      <a:pt x="2047142" y="3621327"/>
                      <a:pt x="2050098" y="3721820"/>
                      <a:pt x="2082609" y="3804580"/>
                    </a:cubicBezTo>
                    <a:cubicBezTo>
                      <a:pt x="2097387" y="3843004"/>
                      <a:pt x="2121032" y="3899162"/>
                      <a:pt x="2162410" y="3913940"/>
                    </a:cubicBezTo>
                    <a:cubicBezTo>
                      <a:pt x="2224477" y="3937586"/>
                      <a:pt x="2280634" y="3872561"/>
                      <a:pt x="2324968" y="3837092"/>
                    </a:cubicBezTo>
                    <a:cubicBezTo>
                      <a:pt x="2372257" y="3798668"/>
                      <a:pt x="2422502" y="3766156"/>
                      <a:pt x="2484569" y="3772067"/>
                    </a:cubicBezTo>
                    <a:cubicBezTo>
                      <a:pt x="2555504" y="3777978"/>
                      <a:pt x="2605749" y="3857782"/>
                      <a:pt x="2658949" y="3896206"/>
                    </a:cubicBezTo>
                    <a:cubicBezTo>
                      <a:pt x="2786040" y="3984877"/>
                      <a:pt x="2948597" y="3840048"/>
                      <a:pt x="3075688" y="3810491"/>
                    </a:cubicBezTo>
                    <a:cubicBezTo>
                      <a:pt x="3161400" y="3789801"/>
                      <a:pt x="3253023" y="3843004"/>
                      <a:pt x="3323958" y="3884383"/>
                    </a:cubicBezTo>
                    <a:cubicBezTo>
                      <a:pt x="3465826" y="3958276"/>
                      <a:pt x="3598828" y="3987833"/>
                      <a:pt x="3758430" y="3958276"/>
                    </a:cubicBezTo>
                    <a:cubicBezTo>
                      <a:pt x="3847097" y="3943497"/>
                      <a:pt x="3941676" y="3899162"/>
                      <a:pt x="4030344" y="3896206"/>
                    </a:cubicBezTo>
                    <a:cubicBezTo>
                      <a:pt x="4124923" y="3890295"/>
                      <a:pt x="4219502" y="3890295"/>
                      <a:pt x="4317036" y="3887339"/>
                    </a:cubicBezTo>
                    <a:cubicBezTo>
                      <a:pt x="5162336" y="3869605"/>
                      <a:pt x="6004679" y="3872561"/>
                      <a:pt x="6849978" y="3872561"/>
                    </a:cubicBezTo>
                    <a:cubicBezTo>
                      <a:pt x="8091327" y="3869605"/>
                      <a:pt x="9332675" y="3872561"/>
                      <a:pt x="10574023" y="3872561"/>
                    </a:cubicBezTo>
                    <a:lnTo>
                      <a:pt x="12204700" y="3876638"/>
                    </a:lnTo>
                    <a:lnTo>
                      <a:pt x="12204700" y="3902475"/>
                    </a:lnTo>
                    <a:cubicBezTo>
                      <a:pt x="12141927" y="3902475"/>
                      <a:pt x="12079145" y="3902296"/>
                      <a:pt x="12016352" y="3902118"/>
                    </a:cubicBezTo>
                    <a:cubicBezTo>
                      <a:pt x="10745448" y="3899162"/>
                      <a:pt x="9471588" y="3896206"/>
                      <a:pt x="8200683" y="3896206"/>
                    </a:cubicBezTo>
                    <a:cubicBezTo>
                      <a:pt x="7148493" y="3896206"/>
                      <a:pt x="6096302" y="3896206"/>
                      <a:pt x="5047067" y="3905073"/>
                    </a:cubicBezTo>
                    <a:cubicBezTo>
                      <a:pt x="4745597" y="3905073"/>
                      <a:pt x="4444127" y="3908029"/>
                      <a:pt x="4145612" y="3916896"/>
                    </a:cubicBezTo>
                    <a:cubicBezTo>
                      <a:pt x="4104234" y="3916896"/>
                      <a:pt x="4059900" y="3919852"/>
                      <a:pt x="4018522" y="3919852"/>
                    </a:cubicBezTo>
                    <a:cubicBezTo>
                      <a:pt x="3932809" y="3925763"/>
                      <a:pt x="3841186" y="3970099"/>
                      <a:pt x="3752518" y="3984877"/>
                    </a:cubicBezTo>
                    <a:cubicBezTo>
                      <a:pt x="3654984" y="3999655"/>
                      <a:pt x="3551538" y="4005567"/>
                      <a:pt x="3456959" y="3978966"/>
                    </a:cubicBezTo>
                    <a:cubicBezTo>
                      <a:pt x="3338736" y="3943497"/>
                      <a:pt x="3182089" y="3798668"/>
                      <a:pt x="3054999" y="3840048"/>
                    </a:cubicBezTo>
                    <a:cubicBezTo>
                      <a:pt x="2957464" y="3869605"/>
                      <a:pt x="2865841" y="3940542"/>
                      <a:pt x="2762395" y="3955320"/>
                    </a:cubicBezTo>
                    <a:cubicBezTo>
                      <a:pt x="2676683" y="3964187"/>
                      <a:pt x="2623482" y="3919852"/>
                      <a:pt x="2561415" y="3866649"/>
                    </a:cubicBezTo>
                    <a:cubicBezTo>
                      <a:pt x="2499347" y="3810491"/>
                      <a:pt x="2431369" y="3786846"/>
                      <a:pt x="2360435" y="3845959"/>
                    </a:cubicBezTo>
                    <a:cubicBezTo>
                      <a:pt x="2330879" y="3866649"/>
                      <a:pt x="2304278" y="3893250"/>
                      <a:pt x="2271767" y="3910985"/>
                    </a:cubicBezTo>
                    <a:cubicBezTo>
                      <a:pt x="2141721" y="3990788"/>
                      <a:pt x="2061920" y="3905073"/>
                      <a:pt x="2023497" y="3777978"/>
                    </a:cubicBezTo>
                    <a:cubicBezTo>
                      <a:pt x="2008719" y="3727732"/>
                      <a:pt x="1996897" y="3680441"/>
                      <a:pt x="1982119" y="3633150"/>
                    </a:cubicBezTo>
                    <a:cubicBezTo>
                      <a:pt x="1973252" y="3606548"/>
                      <a:pt x="1967341" y="3562213"/>
                      <a:pt x="1946652" y="3541523"/>
                    </a:cubicBezTo>
                    <a:cubicBezTo>
                      <a:pt x="1893451" y="3491276"/>
                      <a:pt x="1825473" y="3568124"/>
                      <a:pt x="1813650" y="3606548"/>
                    </a:cubicBezTo>
                    <a:cubicBezTo>
                      <a:pt x="1790005" y="3686352"/>
                      <a:pt x="1801828" y="3775023"/>
                      <a:pt x="1819562" y="3851871"/>
                    </a:cubicBezTo>
                    <a:cubicBezTo>
                      <a:pt x="1923007" y="4280446"/>
                      <a:pt x="2177188" y="4649908"/>
                      <a:pt x="2360435" y="5048927"/>
                    </a:cubicBezTo>
                    <a:cubicBezTo>
                      <a:pt x="2455014" y="5258781"/>
                      <a:pt x="2522992" y="5477502"/>
                      <a:pt x="2531859" y="5711002"/>
                    </a:cubicBezTo>
                    <a:cubicBezTo>
                      <a:pt x="2540726" y="5906077"/>
                      <a:pt x="2481614" y="6142533"/>
                      <a:pt x="2378168" y="6313963"/>
                    </a:cubicBezTo>
                    <a:cubicBezTo>
                      <a:pt x="2319056" y="6411501"/>
                      <a:pt x="2197877" y="6494260"/>
                      <a:pt x="2094432" y="6396722"/>
                    </a:cubicBezTo>
                    <a:cubicBezTo>
                      <a:pt x="2065881" y="6370286"/>
                      <a:pt x="2040358" y="6340256"/>
                      <a:pt x="2018413" y="6306862"/>
                    </a:cubicBezTo>
                    <a:cubicBezTo>
                      <a:pt x="2030050" y="6297763"/>
                      <a:pt x="2040899" y="6287736"/>
                      <a:pt x="2051362" y="6277276"/>
                    </a:cubicBezTo>
                    <a:cubicBezTo>
                      <a:pt x="2082147" y="6332601"/>
                      <a:pt x="2121547" y="6380531"/>
                      <a:pt x="2171277" y="6402634"/>
                    </a:cubicBezTo>
                    <a:cubicBezTo>
                      <a:pt x="2301323" y="6458792"/>
                      <a:pt x="2366346" y="6260761"/>
                      <a:pt x="2398857" y="6172090"/>
                    </a:cubicBezTo>
                    <a:cubicBezTo>
                      <a:pt x="2437280" y="6059773"/>
                      <a:pt x="2478658" y="5941546"/>
                      <a:pt x="2484569" y="5817407"/>
                    </a:cubicBezTo>
                    <a:cubicBezTo>
                      <a:pt x="2493436" y="5690312"/>
                      <a:pt x="2475703" y="5560261"/>
                      <a:pt x="2446147" y="5436122"/>
                    </a:cubicBezTo>
                    <a:cubicBezTo>
                      <a:pt x="2342701" y="5004591"/>
                      <a:pt x="2073742" y="4632174"/>
                      <a:pt x="1902318" y="4227244"/>
                    </a:cubicBezTo>
                    <a:cubicBezTo>
                      <a:pt x="1831384" y="4064681"/>
                      <a:pt x="1733849" y="3860738"/>
                      <a:pt x="1754538" y="3677485"/>
                    </a:cubicBezTo>
                    <a:cubicBezTo>
                      <a:pt x="1763405" y="3600637"/>
                      <a:pt x="1795917" y="3553346"/>
                      <a:pt x="1860940" y="3509010"/>
                    </a:cubicBezTo>
                    <a:cubicBezTo>
                      <a:pt x="1874240" y="3500882"/>
                      <a:pt x="1887909" y="3495895"/>
                      <a:pt x="1901348" y="3493770"/>
                    </a:cubicBezTo>
                    <a:cubicBezTo>
                      <a:pt x="1911427" y="3492177"/>
                      <a:pt x="1921376" y="3492194"/>
                      <a:pt x="1930942" y="3493705"/>
                    </a:cubicBezTo>
                    <a:close/>
                    <a:moveTo>
                      <a:pt x="0" y="3403575"/>
                    </a:moveTo>
                    <a:cubicBezTo>
                      <a:pt x="29200" y="3442617"/>
                      <a:pt x="65693" y="3475149"/>
                      <a:pt x="108274" y="3500143"/>
                    </a:cubicBezTo>
                    <a:cubicBezTo>
                      <a:pt x="230495" y="3569986"/>
                      <a:pt x="380081" y="3561941"/>
                      <a:pt x="521325" y="3578916"/>
                    </a:cubicBezTo>
                    <a:lnTo>
                      <a:pt x="507445" y="3608123"/>
                    </a:lnTo>
                    <a:cubicBezTo>
                      <a:pt x="416644" y="3595811"/>
                      <a:pt x="324234" y="3590750"/>
                      <a:pt x="229453" y="3576991"/>
                    </a:cubicBezTo>
                    <a:cubicBezTo>
                      <a:pt x="142087" y="3563092"/>
                      <a:pt x="62725" y="3523847"/>
                      <a:pt x="0" y="3463917"/>
                    </a:cubicBezTo>
                    <a:close/>
                    <a:moveTo>
                      <a:pt x="1254050" y="3080699"/>
                    </a:moveTo>
                    <a:lnTo>
                      <a:pt x="1263910" y="3145460"/>
                    </a:lnTo>
                    <a:cubicBezTo>
                      <a:pt x="1285443" y="3409250"/>
                      <a:pt x="1243788" y="3678487"/>
                      <a:pt x="1156087" y="3931097"/>
                    </a:cubicBezTo>
                    <a:lnTo>
                      <a:pt x="1123494" y="3896262"/>
                    </a:lnTo>
                    <a:cubicBezTo>
                      <a:pt x="1210358" y="3636918"/>
                      <a:pt x="1253175" y="3357267"/>
                      <a:pt x="1209855" y="3092756"/>
                    </a:cubicBezTo>
                    <a:close/>
                    <a:moveTo>
                      <a:pt x="1206728" y="3069549"/>
                    </a:moveTo>
                    <a:lnTo>
                      <a:pt x="1209855" y="3092756"/>
                    </a:lnTo>
                    <a:cubicBezTo>
                      <a:pt x="1116293" y="3117918"/>
                      <a:pt x="1022692" y="3144553"/>
                      <a:pt x="938795" y="3192751"/>
                    </a:cubicBezTo>
                    <a:cubicBezTo>
                      <a:pt x="771232" y="3284692"/>
                      <a:pt x="647563" y="3422760"/>
                      <a:pt x="563034" y="3584238"/>
                    </a:cubicBezTo>
                    <a:lnTo>
                      <a:pt x="521325" y="3578916"/>
                    </a:lnTo>
                    <a:cubicBezTo>
                      <a:pt x="546539" y="3529282"/>
                      <a:pt x="576588" y="3482326"/>
                      <a:pt x="610724" y="3438074"/>
                    </a:cubicBezTo>
                    <a:cubicBezTo>
                      <a:pt x="699392" y="3322802"/>
                      <a:pt x="811705" y="3228220"/>
                      <a:pt x="941751" y="3160239"/>
                    </a:cubicBezTo>
                    <a:cubicBezTo>
                      <a:pt x="1025649" y="3118288"/>
                      <a:pt x="1116300" y="3094346"/>
                      <a:pt x="1206728" y="3069549"/>
                    </a:cubicBezTo>
                    <a:close/>
                    <a:moveTo>
                      <a:pt x="1630860" y="2935573"/>
                    </a:moveTo>
                    <a:cubicBezTo>
                      <a:pt x="1596954" y="3012955"/>
                      <a:pt x="1569976" y="3093617"/>
                      <a:pt x="1550603" y="3177973"/>
                    </a:cubicBezTo>
                    <a:cubicBezTo>
                      <a:pt x="1509224" y="3364181"/>
                      <a:pt x="1518091" y="3544479"/>
                      <a:pt x="1535825" y="3733643"/>
                    </a:cubicBezTo>
                    <a:cubicBezTo>
                      <a:pt x="1559469" y="4005567"/>
                      <a:pt x="1583114" y="4274535"/>
                      <a:pt x="1618581" y="4543503"/>
                    </a:cubicBezTo>
                    <a:cubicBezTo>
                      <a:pt x="1649264" y="4776186"/>
                      <a:pt x="1688794" y="5008869"/>
                      <a:pt x="1736609" y="5241283"/>
                    </a:cubicBezTo>
                    <a:lnTo>
                      <a:pt x="1688092" y="5244776"/>
                    </a:lnTo>
                    <a:cubicBezTo>
                      <a:pt x="1616552" y="4900501"/>
                      <a:pt x="1567731" y="4551207"/>
                      <a:pt x="1532869" y="4200643"/>
                    </a:cubicBezTo>
                    <a:cubicBezTo>
                      <a:pt x="1491491" y="3813447"/>
                      <a:pt x="1411690" y="3402605"/>
                      <a:pt x="1553558" y="3024277"/>
                    </a:cubicBezTo>
                    <a:cubicBezTo>
                      <a:pt x="1561714" y="3002344"/>
                      <a:pt x="1570325" y="2980659"/>
                      <a:pt x="1580253" y="2959576"/>
                    </a:cubicBezTo>
                    <a:close/>
                    <a:moveTo>
                      <a:pt x="1596068" y="2921245"/>
                    </a:moveTo>
                    <a:lnTo>
                      <a:pt x="1580253" y="2959576"/>
                    </a:lnTo>
                    <a:cubicBezTo>
                      <a:pt x="1519015" y="2989809"/>
                      <a:pt x="1455616" y="3016055"/>
                      <a:pt x="1391001" y="3039055"/>
                    </a:cubicBezTo>
                    <a:cubicBezTo>
                      <a:pt x="1346555" y="3055056"/>
                      <a:pt x="1300505" y="3068116"/>
                      <a:pt x="1254050" y="3080699"/>
                    </a:cubicBezTo>
                    <a:lnTo>
                      <a:pt x="1250510" y="3057452"/>
                    </a:lnTo>
                    <a:cubicBezTo>
                      <a:pt x="1291951" y="3045896"/>
                      <a:pt x="1333083" y="3033435"/>
                      <a:pt x="1373267" y="3018365"/>
                    </a:cubicBezTo>
                    <a:cubicBezTo>
                      <a:pt x="1449485" y="2990700"/>
                      <a:pt x="1524302" y="2958829"/>
                      <a:pt x="1596068" y="2921245"/>
                    </a:cubicBezTo>
                    <a:close/>
                    <a:moveTo>
                      <a:pt x="327634" y="2210630"/>
                    </a:moveTo>
                    <a:cubicBezTo>
                      <a:pt x="433204" y="2212570"/>
                      <a:pt x="541268" y="2246930"/>
                      <a:pt x="634369" y="2291265"/>
                    </a:cubicBezTo>
                    <a:cubicBezTo>
                      <a:pt x="796927" y="2368113"/>
                      <a:pt x="947662" y="2477474"/>
                      <a:pt x="1059975" y="2616391"/>
                    </a:cubicBezTo>
                    <a:cubicBezTo>
                      <a:pt x="1165176" y="2744141"/>
                      <a:pt x="1225800" y="2895241"/>
                      <a:pt x="1250510" y="3057452"/>
                    </a:cubicBezTo>
                    <a:lnTo>
                      <a:pt x="1206728" y="3069549"/>
                    </a:lnTo>
                    <a:cubicBezTo>
                      <a:pt x="1196482" y="2996619"/>
                      <a:pt x="1177642" y="2925257"/>
                      <a:pt x="1151598" y="2855802"/>
                    </a:cubicBezTo>
                    <a:cubicBezTo>
                      <a:pt x="1086575" y="2684372"/>
                      <a:pt x="953573" y="2542499"/>
                      <a:pt x="805793" y="2436094"/>
                    </a:cubicBezTo>
                    <a:cubicBezTo>
                      <a:pt x="658014" y="2329689"/>
                      <a:pt x="471812" y="2229195"/>
                      <a:pt x="285609" y="2238062"/>
                    </a:cubicBezTo>
                    <a:cubicBezTo>
                      <a:pt x="164725" y="2241671"/>
                      <a:pt x="69173" y="2313569"/>
                      <a:pt x="0" y="2408310"/>
                    </a:cubicBezTo>
                    <a:lnTo>
                      <a:pt x="0" y="2360392"/>
                    </a:lnTo>
                    <a:cubicBezTo>
                      <a:pt x="57510" y="2291027"/>
                      <a:pt x="130315" y="2237809"/>
                      <a:pt x="223542" y="2220328"/>
                    </a:cubicBezTo>
                    <a:cubicBezTo>
                      <a:pt x="257531" y="2212939"/>
                      <a:pt x="292444" y="2209983"/>
                      <a:pt x="327634" y="2210630"/>
                    </a:cubicBezTo>
                    <a:close/>
                    <a:moveTo>
                      <a:pt x="2354982" y="1741250"/>
                    </a:moveTo>
                    <a:lnTo>
                      <a:pt x="2368084" y="1792644"/>
                    </a:lnTo>
                    <a:cubicBezTo>
                      <a:pt x="2150592" y="2171233"/>
                      <a:pt x="1827313" y="2497110"/>
                      <a:pt x="1650943" y="2893984"/>
                    </a:cubicBezTo>
                    <a:lnTo>
                      <a:pt x="1596068" y="2921245"/>
                    </a:lnTo>
                    <a:cubicBezTo>
                      <a:pt x="1787270" y="2494981"/>
                      <a:pt x="2139646" y="2155737"/>
                      <a:pt x="2354982" y="1741250"/>
                    </a:cubicBezTo>
                    <a:close/>
                    <a:moveTo>
                      <a:pt x="2404580" y="1723185"/>
                    </a:moveTo>
                    <a:cubicBezTo>
                      <a:pt x="2415846" y="1769101"/>
                      <a:pt x="2423965" y="1815616"/>
                      <a:pt x="2428413" y="1862690"/>
                    </a:cubicBezTo>
                    <a:cubicBezTo>
                      <a:pt x="2460925" y="2238062"/>
                      <a:pt x="2168321" y="2583879"/>
                      <a:pt x="1878673" y="2787821"/>
                    </a:cubicBezTo>
                    <a:cubicBezTo>
                      <a:pt x="1800646" y="2842442"/>
                      <a:pt x="1717676" y="2892119"/>
                      <a:pt x="1630860" y="2935573"/>
                    </a:cubicBezTo>
                    <a:lnTo>
                      <a:pt x="1650943" y="2893984"/>
                    </a:lnTo>
                    <a:cubicBezTo>
                      <a:pt x="1934822" y="2741640"/>
                      <a:pt x="2177401" y="2520096"/>
                      <a:pt x="2319056" y="2223284"/>
                    </a:cubicBezTo>
                    <a:cubicBezTo>
                      <a:pt x="2386877" y="2082168"/>
                      <a:pt x="2395589" y="1936194"/>
                      <a:pt x="2368084" y="1792644"/>
                    </a:cubicBezTo>
                    <a:cubicBezTo>
                      <a:pt x="2381839" y="1770343"/>
                      <a:pt x="2394547" y="1747468"/>
                      <a:pt x="2404580" y="1723185"/>
                    </a:cubicBezTo>
                    <a:close/>
                    <a:moveTo>
                      <a:pt x="1678582" y="899636"/>
                    </a:moveTo>
                    <a:cubicBezTo>
                      <a:pt x="1760126" y="905738"/>
                      <a:pt x="1817345" y="990760"/>
                      <a:pt x="1822517" y="1073519"/>
                    </a:cubicBezTo>
                    <a:cubicBezTo>
                      <a:pt x="1834339" y="1224260"/>
                      <a:pt x="1775227" y="1372044"/>
                      <a:pt x="1710204" y="1508006"/>
                    </a:cubicBezTo>
                    <a:cubicBezTo>
                      <a:pt x="1609714" y="1720816"/>
                      <a:pt x="1441246" y="1918848"/>
                      <a:pt x="1213665" y="2004563"/>
                    </a:cubicBezTo>
                    <a:cubicBezTo>
                      <a:pt x="1024507" y="2075499"/>
                      <a:pt x="799882" y="2048898"/>
                      <a:pt x="720081" y="1836088"/>
                    </a:cubicBezTo>
                    <a:cubicBezTo>
                      <a:pt x="635637" y="1616983"/>
                      <a:pt x="671032" y="1359106"/>
                      <a:pt x="754724" y="1132075"/>
                    </a:cubicBezTo>
                    <a:lnTo>
                      <a:pt x="784519" y="1173787"/>
                    </a:lnTo>
                    <a:cubicBezTo>
                      <a:pt x="748259" y="1286548"/>
                      <a:pt x="726321" y="1403450"/>
                      <a:pt x="723037" y="1522785"/>
                    </a:cubicBezTo>
                    <a:cubicBezTo>
                      <a:pt x="720081" y="1664658"/>
                      <a:pt x="731904" y="1844955"/>
                      <a:pt x="847172" y="1945449"/>
                    </a:cubicBezTo>
                    <a:cubicBezTo>
                      <a:pt x="938795" y="2028208"/>
                      <a:pt x="1068841" y="2031164"/>
                      <a:pt x="1181154" y="1989784"/>
                    </a:cubicBezTo>
                    <a:cubicBezTo>
                      <a:pt x="1450112" y="1889291"/>
                      <a:pt x="1624492" y="1646924"/>
                      <a:pt x="1719071" y="1386823"/>
                    </a:cubicBezTo>
                    <a:cubicBezTo>
                      <a:pt x="1760450" y="1274507"/>
                      <a:pt x="1837295" y="1055785"/>
                      <a:pt x="1722027" y="958247"/>
                    </a:cubicBezTo>
                    <a:cubicBezTo>
                      <a:pt x="1639270" y="887311"/>
                      <a:pt x="1568336" y="975982"/>
                      <a:pt x="1515136" y="1041007"/>
                    </a:cubicBezTo>
                    <a:cubicBezTo>
                      <a:pt x="1464890" y="1100121"/>
                      <a:pt x="1420557" y="1162190"/>
                      <a:pt x="1370311" y="1218348"/>
                    </a:cubicBezTo>
                    <a:cubicBezTo>
                      <a:pt x="1299377" y="1298152"/>
                      <a:pt x="1222532" y="1366133"/>
                      <a:pt x="1110220" y="1366133"/>
                    </a:cubicBezTo>
                    <a:cubicBezTo>
                      <a:pt x="989040" y="1366133"/>
                      <a:pt x="882639" y="1295196"/>
                      <a:pt x="805793" y="1203570"/>
                    </a:cubicBezTo>
                    <a:cubicBezTo>
                      <a:pt x="798121" y="1194180"/>
                      <a:pt x="790596" y="1184572"/>
                      <a:pt x="784519" y="1173787"/>
                    </a:cubicBezTo>
                    <a:cubicBezTo>
                      <a:pt x="789628" y="1157215"/>
                      <a:pt x="795214" y="1140787"/>
                      <a:pt x="802172" y="1124840"/>
                    </a:cubicBezTo>
                    <a:cubicBezTo>
                      <a:pt x="852212" y="1202534"/>
                      <a:pt x="916695" y="1270196"/>
                      <a:pt x="997907" y="1309975"/>
                    </a:cubicBezTo>
                    <a:cubicBezTo>
                      <a:pt x="1166376" y="1392734"/>
                      <a:pt x="1272777" y="1286329"/>
                      <a:pt x="1373267" y="1159234"/>
                    </a:cubicBezTo>
                    <a:cubicBezTo>
                      <a:pt x="1441246" y="1076475"/>
                      <a:pt x="1529913" y="928690"/>
                      <a:pt x="1642226" y="902089"/>
                    </a:cubicBezTo>
                    <a:cubicBezTo>
                      <a:pt x="1654787" y="899503"/>
                      <a:pt x="1666933" y="898764"/>
                      <a:pt x="1678582" y="899636"/>
                    </a:cubicBezTo>
                    <a:close/>
                    <a:moveTo>
                      <a:pt x="1383925" y="280911"/>
                    </a:moveTo>
                    <a:lnTo>
                      <a:pt x="1401380" y="297822"/>
                    </a:lnTo>
                    <a:cubicBezTo>
                      <a:pt x="1273620" y="396892"/>
                      <a:pt x="1161611" y="517767"/>
                      <a:pt x="1068841" y="641988"/>
                    </a:cubicBezTo>
                    <a:cubicBezTo>
                      <a:pt x="958306" y="788239"/>
                      <a:pt x="863426" y="951125"/>
                      <a:pt x="802172" y="1124840"/>
                    </a:cubicBezTo>
                    <a:lnTo>
                      <a:pt x="774856" y="1080744"/>
                    </a:lnTo>
                    <a:cubicBezTo>
                      <a:pt x="793651" y="1031802"/>
                      <a:pt x="815346" y="984936"/>
                      <a:pt x="838305" y="940513"/>
                    </a:cubicBezTo>
                    <a:cubicBezTo>
                      <a:pt x="968809" y="685170"/>
                      <a:pt x="1153779" y="454337"/>
                      <a:pt x="1383925" y="280911"/>
                    </a:cubicBezTo>
                    <a:close/>
                    <a:moveTo>
                      <a:pt x="1435847" y="271853"/>
                    </a:moveTo>
                    <a:cubicBezTo>
                      <a:pt x="1611919" y="448397"/>
                      <a:pt x="1752170" y="661977"/>
                      <a:pt x="1902318" y="860709"/>
                    </a:cubicBezTo>
                    <a:cubicBezTo>
                      <a:pt x="2086321" y="1098694"/>
                      <a:pt x="2302907" y="1373337"/>
                      <a:pt x="2389562" y="1675060"/>
                    </a:cubicBezTo>
                    <a:lnTo>
                      <a:pt x="2354982" y="1741250"/>
                    </a:lnTo>
                    <a:cubicBezTo>
                      <a:pt x="2301446" y="1514604"/>
                      <a:pt x="2163321" y="1296529"/>
                      <a:pt x="2035320" y="1114899"/>
                    </a:cubicBezTo>
                    <a:cubicBezTo>
                      <a:pt x="1934829" y="973026"/>
                      <a:pt x="1825473" y="840020"/>
                      <a:pt x="1724982" y="698146"/>
                    </a:cubicBezTo>
                    <a:cubicBezTo>
                      <a:pt x="1627448" y="559229"/>
                      <a:pt x="1524002" y="423267"/>
                      <a:pt x="1405779" y="302084"/>
                    </a:cubicBezTo>
                    <a:cubicBezTo>
                      <a:pt x="1404340" y="300645"/>
                      <a:pt x="1402897" y="299202"/>
                      <a:pt x="1401380" y="297822"/>
                    </a:cubicBezTo>
                    <a:close/>
                    <a:moveTo>
                      <a:pt x="1967428" y="38565"/>
                    </a:moveTo>
                    <a:cubicBezTo>
                      <a:pt x="1996020" y="38473"/>
                      <a:pt x="2024606" y="40505"/>
                      <a:pt x="2053053" y="44938"/>
                    </a:cubicBezTo>
                    <a:cubicBezTo>
                      <a:pt x="2316101" y="83362"/>
                      <a:pt x="2466836" y="319818"/>
                      <a:pt x="2531859" y="559229"/>
                    </a:cubicBezTo>
                    <a:cubicBezTo>
                      <a:pt x="2626438" y="893222"/>
                      <a:pt x="2617571" y="1244950"/>
                      <a:pt x="2481614" y="1567120"/>
                    </a:cubicBezTo>
                    <a:cubicBezTo>
                      <a:pt x="2459206" y="1620790"/>
                      <a:pt x="2434080" y="1673113"/>
                      <a:pt x="2404580" y="1723185"/>
                    </a:cubicBezTo>
                    <a:lnTo>
                      <a:pt x="2389562" y="1675060"/>
                    </a:lnTo>
                    <a:cubicBezTo>
                      <a:pt x="2432369" y="1591263"/>
                      <a:pt x="2467138" y="1503185"/>
                      <a:pt x="2493436" y="1410468"/>
                    </a:cubicBezTo>
                    <a:cubicBezTo>
                      <a:pt x="2588015" y="1079431"/>
                      <a:pt x="2573237" y="677457"/>
                      <a:pt x="2407724" y="370064"/>
                    </a:cubicBezTo>
                    <a:cubicBezTo>
                      <a:pt x="2277678" y="121786"/>
                      <a:pt x="2041231" y="9470"/>
                      <a:pt x="1769317" y="95185"/>
                    </a:cubicBezTo>
                    <a:cubicBezTo>
                      <a:pt x="1649976" y="133723"/>
                      <a:pt x="1537956" y="195268"/>
                      <a:pt x="1435847" y="271853"/>
                    </a:cubicBezTo>
                    <a:cubicBezTo>
                      <a:pt x="1429921" y="265662"/>
                      <a:pt x="1423832" y="259634"/>
                      <a:pt x="1417209" y="254155"/>
                    </a:cubicBezTo>
                    <a:cubicBezTo>
                      <a:pt x="1571417" y="141585"/>
                      <a:pt x="1769561" y="39204"/>
                      <a:pt x="1967428" y="38565"/>
                    </a:cubicBezTo>
                    <a:close/>
                    <a:moveTo>
                      <a:pt x="945047" y="407"/>
                    </a:moveTo>
                    <a:cubicBezTo>
                      <a:pt x="1049907" y="-5170"/>
                      <a:pt x="1157878" y="47524"/>
                      <a:pt x="1243221" y="107008"/>
                    </a:cubicBezTo>
                    <a:cubicBezTo>
                      <a:pt x="1305684" y="151338"/>
                      <a:pt x="1363416" y="200705"/>
                      <a:pt x="1417209" y="254155"/>
                    </a:cubicBezTo>
                    <a:cubicBezTo>
                      <a:pt x="1415225" y="255161"/>
                      <a:pt x="1413454" y="256454"/>
                      <a:pt x="1411690" y="257748"/>
                    </a:cubicBezTo>
                    <a:lnTo>
                      <a:pt x="1383925" y="280911"/>
                    </a:lnTo>
                    <a:cubicBezTo>
                      <a:pt x="1275177" y="172432"/>
                      <a:pt x="1138059" y="46780"/>
                      <a:pt x="980173" y="30160"/>
                    </a:cubicBezTo>
                    <a:cubicBezTo>
                      <a:pt x="773282" y="6514"/>
                      <a:pt x="663925" y="234103"/>
                      <a:pt x="637325" y="405533"/>
                    </a:cubicBezTo>
                    <a:cubicBezTo>
                      <a:pt x="610724" y="582874"/>
                      <a:pt x="634369" y="772039"/>
                      <a:pt x="702348" y="937558"/>
                    </a:cubicBezTo>
                    <a:cubicBezTo>
                      <a:pt x="722092" y="984946"/>
                      <a:pt x="745464" y="1034314"/>
                      <a:pt x="774856" y="1080744"/>
                    </a:cubicBezTo>
                    <a:lnTo>
                      <a:pt x="754724" y="1132075"/>
                    </a:lnTo>
                    <a:cubicBezTo>
                      <a:pt x="591096" y="890430"/>
                      <a:pt x="518472" y="546433"/>
                      <a:pt x="628458" y="275482"/>
                    </a:cubicBezTo>
                    <a:cubicBezTo>
                      <a:pt x="678703" y="151343"/>
                      <a:pt x="764415" y="39027"/>
                      <a:pt x="900372" y="6514"/>
                    </a:cubicBezTo>
                    <a:cubicBezTo>
                      <a:pt x="915150" y="3189"/>
                      <a:pt x="930067" y="1203"/>
                      <a:pt x="945047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de-DE" sz="19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 userDrawn="1"/>
            </p:nvSpPr>
            <p:spPr bwMode="auto">
              <a:xfrm>
                <a:off x="-14288" y="343213"/>
                <a:ext cx="1075562" cy="2279791"/>
              </a:xfrm>
              <a:custGeom>
                <a:avLst/>
                <a:gdLst/>
                <a:ahLst/>
                <a:cxnLst/>
                <a:rect l="l" t="t" r="r" b="b"/>
                <a:pathLst>
                  <a:path w="1075562" h="2279791">
                    <a:moveTo>
                      <a:pt x="80307" y="242675"/>
                    </a:moveTo>
                    <a:lnTo>
                      <a:pt x="107631" y="267598"/>
                    </a:lnTo>
                    <a:cubicBezTo>
                      <a:pt x="59789" y="336282"/>
                      <a:pt x="23464" y="415906"/>
                      <a:pt x="0" y="498410"/>
                    </a:cubicBezTo>
                    <a:lnTo>
                      <a:pt x="0" y="380209"/>
                    </a:lnTo>
                    <a:cubicBezTo>
                      <a:pt x="20357" y="330532"/>
                      <a:pt x="47108" y="283961"/>
                      <a:pt x="80307" y="242675"/>
                    </a:cubicBezTo>
                    <a:close/>
                    <a:moveTo>
                      <a:pt x="131574" y="230400"/>
                    </a:moveTo>
                    <a:cubicBezTo>
                      <a:pt x="252557" y="333826"/>
                      <a:pt x="364924" y="446642"/>
                      <a:pt x="460685" y="570534"/>
                    </a:cubicBezTo>
                    <a:cubicBezTo>
                      <a:pt x="537518" y="671057"/>
                      <a:pt x="629127" y="801147"/>
                      <a:pt x="623217" y="937150"/>
                    </a:cubicBezTo>
                    <a:cubicBezTo>
                      <a:pt x="617306" y="1064283"/>
                      <a:pt x="510922" y="1147068"/>
                      <a:pt x="395673" y="1188460"/>
                    </a:cubicBezTo>
                    <a:cubicBezTo>
                      <a:pt x="259177" y="1233981"/>
                      <a:pt x="95317" y="1238436"/>
                      <a:pt x="0" y="1114018"/>
                    </a:cubicBezTo>
                    <a:lnTo>
                      <a:pt x="0" y="1020767"/>
                    </a:lnTo>
                    <a:cubicBezTo>
                      <a:pt x="38224" y="1109550"/>
                      <a:pt x="104611" y="1181923"/>
                      <a:pt x="209500" y="1194373"/>
                    </a:cubicBezTo>
                    <a:cubicBezTo>
                      <a:pt x="348391" y="1212113"/>
                      <a:pt x="549339" y="1135241"/>
                      <a:pt x="572980" y="978542"/>
                    </a:cubicBezTo>
                    <a:cubicBezTo>
                      <a:pt x="596621" y="842539"/>
                      <a:pt x="507967" y="706536"/>
                      <a:pt x="431134" y="603056"/>
                    </a:cubicBezTo>
                    <a:cubicBezTo>
                      <a:pt x="337216" y="479418"/>
                      <a:pt x="224693" y="368188"/>
                      <a:pt x="107631" y="267598"/>
                    </a:cubicBezTo>
                    <a:cubicBezTo>
                      <a:pt x="113837" y="253897"/>
                      <a:pt x="122291" y="241777"/>
                      <a:pt x="131574" y="230400"/>
                    </a:cubicBezTo>
                    <a:close/>
                    <a:moveTo>
                      <a:pt x="0" y="120339"/>
                    </a:moveTo>
                    <a:cubicBezTo>
                      <a:pt x="36114" y="148654"/>
                      <a:pt x="71730" y="177737"/>
                      <a:pt x="105744" y="208687"/>
                    </a:cubicBezTo>
                    <a:cubicBezTo>
                      <a:pt x="95609" y="218669"/>
                      <a:pt x="86860" y="229846"/>
                      <a:pt x="80307" y="242675"/>
                    </a:cubicBezTo>
                    <a:lnTo>
                      <a:pt x="41058" y="206873"/>
                    </a:lnTo>
                    <a:cubicBezTo>
                      <a:pt x="27718" y="195473"/>
                      <a:pt x="14325" y="184177"/>
                      <a:pt x="0" y="174038"/>
                    </a:cubicBezTo>
                    <a:close/>
                    <a:moveTo>
                      <a:pt x="510016" y="143"/>
                    </a:moveTo>
                    <a:cubicBezTo>
                      <a:pt x="577043" y="-1520"/>
                      <a:pt x="644641" y="11369"/>
                      <a:pt x="708915" y="41305"/>
                    </a:cubicBezTo>
                    <a:cubicBezTo>
                      <a:pt x="906908" y="132959"/>
                      <a:pt x="1028068" y="331050"/>
                      <a:pt x="1063529" y="540968"/>
                    </a:cubicBezTo>
                    <a:cubicBezTo>
                      <a:pt x="1104901" y="801147"/>
                      <a:pt x="1033978" y="1073153"/>
                      <a:pt x="936459" y="1312637"/>
                    </a:cubicBezTo>
                    <a:cubicBezTo>
                      <a:pt x="776883" y="1699949"/>
                      <a:pt x="478416" y="2128654"/>
                      <a:pt x="61744" y="2264657"/>
                    </a:cubicBezTo>
                    <a:cubicBezTo>
                      <a:pt x="41563" y="2271265"/>
                      <a:pt x="21155" y="2277144"/>
                      <a:pt x="0" y="2279791"/>
                    </a:cubicBezTo>
                    <a:lnTo>
                      <a:pt x="0" y="2261808"/>
                    </a:lnTo>
                    <a:cubicBezTo>
                      <a:pt x="172472" y="2218290"/>
                      <a:pt x="326061" y="2109603"/>
                      <a:pt x="451820" y="1983782"/>
                    </a:cubicBezTo>
                    <a:cubicBezTo>
                      <a:pt x="629127" y="1812300"/>
                      <a:pt x="768017" y="1602382"/>
                      <a:pt x="865536" y="1374725"/>
                    </a:cubicBezTo>
                    <a:cubicBezTo>
                      <a:pt x="971921" y="1135241"/>
                      <a:pt x="1060574" y="848453"/>
                      <a:pt x="1022158" y="585316"/>
                    </a:cubicBezTo>
                    <a:cubicBezTo>
                      <a:pt x="989651" y="366529"/>
                      <a:pt x="871447" y="135915"/>
                      <a:pt x="652768" y="53131"/>
                    </a:cubicBezTo>
                    <a:cubicBezTo>
                      <a:pt x="432027" y="-30590"/>
                      <a:pt x="252845" y="66100"/>
                      <a:pt x="131574" y="230400"/>
                    </a:cubicBezTo>
                    <a:lnTo>
                      <a:pt x="105744" y="208687"/>
                    </a:lnTo>
                    <a:lnTo>
                      <a:pt x="197680" y="118176"/>
                    </a:lnTo>
                    <a:cubicBezTo>
                      <a:pt x="288180" y="46109"/>
                      <a:pt x="398304" y="2915"/>
                      <a:pt x="510016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de-DE" sz="1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-14287" y="2103037"/>
              <a:ext cx="1156177" cy="4375425"/>
            </a:xfrm>
            <a:custGeom>
              <a:avLst/>
              <a:gdLst/>
              <a:ahLst/>
              <a:cxnLst/>
              <a:rect l="l" t="t" r="r" b="b"/>
              <a:pathLst>
                <a:path w="1156177" h="4375425">
                  <a:moveTo>
                    <a:pt x="0" y="0"/>
                  </a:moveTo>
                  <a:cubicBezTo>
                    <a:pt x="209388" y="349300"/>
                    <a:pt x="412851" y="702511"/>
                    <a:pt x="596214" y="1069118"/>
                  </a:cubicBezTo>
                  <a:cubicBezTo>
                    <a:pt x="803167" y="1479935"/>
                    <a:pt x="998294" y="1911441"/>
                    <a:pt x="1101771" y="2363635"/>
                  </a:cubicBezTo>
                  <a:cubicBezTo>
                    <a:pt x="1140205" y="2538011"/>
                    <a:pt x="1166813" y="2718297"/>
                    <a:pt x="1152031" y="2895628"/>
                  </a:cubicBezTo>
                  <a:cubicBezTo>
                    <a:pt x="1131335" y="3114337"/>
                    <a:pt x="1033772" y="3327134"/>
                    <a:pt x="924382" y="3513332"/>
                  </a:cubicBezTo>
                  <a:cubicBezTo>
                    <a:pt x="712360" y="3874901"/>
                    <a:pt x="390901" y="4204913"/>
                    <a:pt x="0" y="4375425"/>
                  </a:cubicBezTo>
                  <a:lnTo>
                    <a:pt x="0" y="4344261"/>
                  </a:lnTo>
                  <a:cubicBezTo>
                    <a:pt x="214080" y="4246416"/>
                    <a:pt x="407371" y="4098438"/>
                    <a:pt x="566650" y="3930060"/>
                  </a:cubicBezTo>
                  <a:cubicBezTo>
                    <a:pt x="880035" y="3601997"/>
                    <a:pt x="1146118" y="3149803"/>
                    <a:pt x="1104727" y="2682831"/>
                  </a:cubicBezTo>
                  <a:cubicBezTo>
                    <a:pt x="1066293" y="2251325"/>
                    <a:pt x="897774" y="1831642"/>
                    <a:pt x="723342" y="1441513"/>
                  </a:cubicBezTo>
                  <a:cubicBezTo>
                    <a:pt x="511183" y="974556"/>
                    <a:pt x="261394" y="529094"/>
                    <a:pt x="0" y="90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de-DE" sz="1900">
                <a:solidFill>
                  <a:prstClr val="black"/>
                </a:solidFill>
              </a:endParaRPr>
            </a:p>
          </p:txBody>
        </p:sp>
      </p:grpSp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9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28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24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1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16320" y="850220"/>
            <a:ext cx="11134798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64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9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49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" y="5803200"/>
            <a:ext cx="12192000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>
              <a:solidFill>
                <a:prstClr val="black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 bwMode="ltGray">
          <a:xfrm>
            <a:off x="1" y="1"/>
            <a:ext cx="12192000" cy="5812987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rgbClr val="9D9D9D">
                  <a:lumMod val="54000"/>
                  <a:lumOff val="46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2946783" y="1562100"/>
            <a:ext cx="8705396" cy="223520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tx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</a:t>
            </a:r>
            <a:endParaRPr lang="en-US" dirty="0"/>
          </a:p>
        </p:txBody>
      </p:sp>
      <p:sp>
        <p:nvSpPr>
          <p:cNvPr id="7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2946784" y="4064001"/>
            <a:ext cx="8705396" cy="1739200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2647" y="8974"/>
            <a:ext cx="12189354" cy="6553686"/>
            <a:chOff x="-14288" y="8974"/>
            <a:chExt cx="12204699" cy="6553686"/>
          </a:xfrm>
          <a:solidFill>
            <a:srgbClr val="ED7D31"/>
          </a:solidFill>
        </p:grpSpPr>
        <p:grpSp>
          <p:nvGrpSpPr>
            <p:cNvPr id="8" name="Gruppieren 7"/>
            <p:cNvGrpSpPr/>
            <p:nvPr userDrawn="1"/>
          </p:nvGrpSpPr>
          <p:grpSpPr>
            <a:xfrm>
              <a:off x="-14288" y="8974"/>
              <a:ext cx="12204699" cy="6553686"/>
              <a:chOff x="-14288" y="8974"/>
              <a:chExt cx="12204700" cy="6553686"/>
            </a:xfrm>
            <a:grpFill/>
          </p:grpSpPr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-14288" y="8974"/>
                <a:ext cx="12204700" cy="6553686"/>
              </a:xfrm>
              <a:custGeom>
                <a:avLst/>
                <a:gdLst/>
                <a:ahLst/>
                <a:cxnLst/>
                <a:rect l="l" t="t" r="r" b="b"/>
                <a:pathLst>
                  <a:path w="12204700" h="6553686">
                    <a:moveTo>
                      <a:pt x="1741359" y="5266100"/>
                    </a:moveTo>
                    <a:lnTo>
                      <a:pt x="1757494" y="5350407"/>
                    </a:lnTo>
                    <a:cubicBezTo>
                      <a:pt x="1810695" y="5598685"/>
                      <a:pt x="1869806" y="5852875"/>
                      <a:pt x="1967341" y="6092286"/>
                    </a:cubicBezTo>
                    <a:cubicBezTo>
                      <a:pt x="1984452" y="6135724"/>
                      <a:pt x="2005667" y="6192645"/>
                      <a:pt x="2034216" y="6246149"/>
                    </a:cubicBezTo>
                    <a:lnTo>
                      <a:pt x="1999323" y="6279296"/>
                    </a:lnTo>
                    <a:cubicBezTo>
                      <a:pt x="1905543" y="6132871"/>
                      <a:pt x="1856960" y="5942181"/>
                      <a:pt x="1813650" y="5784894"/>
                    </a:cubicBezTo>
                    <a:cubicBezTo>
                      <a:pt x="1766959" y="5614661"/>
                      <a:pt x="1726351" y="5442826"/>
                      <a:pt x="1692921" y="5269416"/>
                    </a:cubicBezTo>
                    <a:close/>
                    <a:moveTo>
                      <a:pt x="1688092" y="5244776"/>
                    </a:moveTo>
                    <a:lnTo>
                      <a:pt x="1692921" y="5269416"/>
                    </a:lnTo>
                    <a:cubicBezTo>
                      <a:pt x="1606398" y="5274232"/>
                      <a:pt x="1520183" y="5285905"/>
                      <a:pt x="1438290" y="5291293"/>
                    </a:cubicBezTo>
                    <a:cubicBezTo>
                      <a:pt x="1379304" y="5295745"/>
                      <a:pt x="1319899" y="5297683"/>
                      <a:pt x="1260903" y="5294593"/>
                    </a:cubicBezTo>
                    <a:lnTo>
                      <a:pt x="1286508" y="5272439"/>
                    </a:lnTo>
                    <a:lnTo>
                      <a:pt x="1302333" y="5273559"/>
                    </a:lnTo>
                    <a:cubicBezTo>
                      <a:pt x="1431114" y="5273559"/>
                      <a:pt x="1559895" y="5253522"/>
                      <a:pt x="1688092" y="5244776"/>
                    </a:cubicBezTo>
                    <a:close/>
                    <a:moveTo>
                      <a:pt x="1773242" y="5238645"/>
                    </a:moveTo>
                    <a:cubicBezTo>
                      <a:pt x="1825288" y="5236982"/>
                      <a:pt x="1877196" y="5238091"/>
                      <a:pt x="1928918" y="5244002"/>
                    </a:cubicBezTo>
                    <a:cubicBezTo>
                      <a:pt x="2085565" y="5261736"/>
                      <a:pt x="2248122" y="5332673"/>
                      <a:pt x="2330879" y="5474546"/>
                    </a:cubicBezTo>
                    <a:cubicBezTo>
                      <a:pt x="2398857" y="5592774"/>
                      <a:pt x="2392946" y="5731692"/>
                      <a:pt x="2342701" y="5855831"/>
                    </a:cubicBezTo>
                    <a:cubicBezTo>
                      <a:pt x="2282765" y="6008402"/>
                      <a:pt x="2178183" y="6156508"/>
                      <a:pt x="2051362" y="6277276"/>
                    </a:cubicBezTo>
                    <a:cubicBezTo>
                      <a:pt x="2044426" y="6267635"/>
                      <a:pt x="2038756" y="6257175"/>
                      <a:pt x="2034216" y="6246149"/>
                    </a:cubicBezTo>
                    <a:cubicBezTo>
                      <a:pt x="2068063" y="6212788"/>
                      <a:pt x="2099801" y="6176882"/>
                      <a:pt x="2129898" y="6139577"/>
                    </a:cubicBezTo>
                    <a:cubicBezTo>
                      <a:pt x="2224477" y="6021349"/>
                      <a:pt x="2316101" y="5882432"/>
                      <a:pt x="2333834" y="5731692"/>
                    </a:cubicBezTo>
                    <a:cubicBezTo>
                      <a:pt x="2351568" y="5560261"/>
                      <a:pt x="2268811" y="5424300"/>
                      <a:pt x="2123987" y="5338584"/>
                    </a:cubicBezTo>
                    <a:cubicBezTo>
                      <a:pt x="2008318" y="5268175"/>
                      <a:pt x="1875535" y="5257668"/>
                      <a:pt x="1741359" y="5266100"/>
                    </a:cubicBezTo>
                    <a:lnTo>
                      <a:pt x="1736609" y="5241283"/>
                    </a:lnTo>
                    <a:cubicBezTo>
                      <a:pt x="1748790" y="5239579"/>
                      <a:pt x="1761019" y="5239036"/>
                      <a:pt x="1773242" y="5238645"/>
                    </a:cubicBezTo>
                    <a:close/>
                    <a:moveTo>
                      <a:pt x="524433" y="5093588"/>
                    </a:moveTo>
                    <a:cubicBezTo>
                      <a:pt x="578076" y="5189746"/>
                      <a:pt x="640826" y="5280294"/>
                      <a:pt x="720081" y="5350407"/>
                    </a:cubicBezTo>
                    <a:cubicBezTo>
                      <a:pt x="890228" y="5497873"/>
                      <a:pt x="1068538" y="5427665"/>
                      <a:pt x="1217956" y="5293243"/>
                    </a:cubicBezTo>
                    <a:lnTo>
                      <a:pt x="1260903" y="5294593"/>
                    </a:lnTo>
                    <a:lnTo>
                      <a:pt x="1192976" y="5353363"/>
                    </a:lnTo>
                    <a:cubicBezTo>
                      <a:pt x="1092486" y="5427255"/>
                      <a:pt x="956529" y="5495236"/>
                      <a:pt x="829438" y="5453856"/>
                    </a:cubicBezTo>
                    <a:cubicBezTo>
                      <a:pt x="681659" y="5409521"/>
                      <a:pt x="584124" y="5276515"/>
                      <a:pt x="510234" y="5149420"/>
                    </a:cubicBezTo>
                    <a:cubicBezTo>
                      <a:pt x="509472" y="5148143"/>
                      <a:pt x="508712" y="5146865"/>
                      <a:pt x="508125" y="5145483"/>
                    </a:cubicBezTo>
                    <a:close/>
                    <a:moveTo>
                      <a:pt x="478900" y="5090922"/>
                    </a:moveTo>
                    <a:lnTo>
                      <a:pt x="508125" y="5145483"/>
                    </a:lnTo>
                    <a:cubicBezTo>
                      <a:pt x="473904" y="5255880"/>
                      <a:pt x="463400" y="5372793"/>
                      <a:pt x="486590" y="5498192"/>
                    </a:cubicBezTo>
                    <a:cubicBezTo>
                      <a:pt x="530923" y="5737603"/>
                      <a:pt x="652103" y="5971103"/>
                      <a:pt x="802838" y="6160267"/>
                    </a:cubicBezTo>
                    <a:cubicBezTo>
                      <a:pt x="926973" y="6313963"/>
                      <a:pt x="1086575" y="6458792"/>
                      <a:pt x="1284600" y="6506083"/>
                    </a:cubicBezTo>
                    <a:cubicBezTo>
                      <a:pt x="1564007" y="6575340"/>
                      <a:pt x="1806752" y="6463212"/>
                      <a:pt x="1999323" y="6279296"/>
                    </a:cubicBezTo>
                    <a:lnTo>
                      <a:pt x="2018413" y="6306862"/>
                    </a:lnTo>
                    <a:cubicBezTo>
                      <a:pt x="1948408" y="6370697"/>
                      <a:pt x="1871836" y="6425263"/>
                      <a:pt x="1792961" y="6467659"/>
                    </a:cubicBezTo>
                    <a:cubicBezTo>
                      <a:pt x="1526958" y="6612488"/>
                      <a:pt x="1198887" y="6568153"/>
                      <a:pt x="962440" y="6381944"/>
                    </a:cubicBezTo>
                    <a:cubicBezTo>
                      <a:pt x="802838" y="6254849"/>
                      <a:pt x="678703" y="6083419"/>
                      <a:pt x="581168" y="5900166"/>
                    </a:cubicBezTo>
                    <a:cubicBezTo>
                      <a:pt x="480678" y="5711002"/>
                      <a:pt x="406789" y="5489325"/>
                      <a:pt x="433389" y="5270603"/>
                    </a:cubicBezTo>
                    <a:cubicBezTo>
                      <a:pt x="441849" y="5208091"/>
                      <a:pt x="456961" y="5148194"/>
                      <a:pt x="478900" y="5090922"/>
                    </a:cubicBezTo>
                    <a:close/>
                    <a:moveTo>
                      <a:pt x="545005" y="4937171"/>
                    </a:moveTo>
                    <a:lnTo>
                      <a:pt x="572902" y="4975787"/>
                    </a:lnTo>
                    <a:cubicBezTo>
                      <a:pt x="552535" y="5013546"/>
                      <a:pt x="536038" y="5052804"/>
                      <a:pt x="524433" y="5093588"/>
                    </a:cubicBezTo>
                    <a:lnTo>
                      <a:pt x="497542" y="5041976"/>
                    </a:lnTo>
                    <a:cubicBezTo>
                      <a:pt x="509866" y="5005581"/>
                      <a:pt x="525983" y="4970708"/>
                      <a:pt x="545005" y="4937171"/>
                    </a:cubicBezTo>
                    <a:close/>
                    <a:moveTo>
                      <a:pt x="593631" y="4931675"/>
                    </a:moveTo>
                    <a:cubicBezTo>
                      <a:pt x="653342" y="5023856"/>
                      <a:pt x="734980" y="5101379"/>
                      <a:pt x="841261" y="5158287"/>
                    </a:cubicBezTo>
                    <a:cubicBezTo>
                      <a:pt x="965901" y="5225803"/>
                      <a:pt x="1104230" y="5261379"/>
                      <a:pt x="1244329" y="5269454"/>
                    </a:cubicBezTo>
                    <a:cubicBezTo>
                      <a:pt x="1242195" y="5272020"/>
                      <a:pt x="1239760" y="5274272"/>
                      <a:pt x="1237310" y="5276515"/>
                    </a:cubicBezTo>
                    <a:lnTo>
                      <a:pt x="1217956" y="5293243"/>
                    </a:lnTo>
                    <a:cubicBezTo>
                      <a:pt x="1134838" y="5288519"/>
                      <a:pt x="1052877" y="5275071"/>
                      <a:pt x="974262" y="5249914"/>
                    </a:cubicBezTo>
                    <a:cubicBezTo>
                      <a:pt x="806891" y="5197221"/>
                      <a:pt x="671211" y="5102272"/>
                      <a:pt x="572902" y="4975787"/>
                    </a:cubicBezTo>
                    <a:close/>
                    <a:moveTo>
                      <a:pt x="0" y="4378903"/>
                    </a:moveTo>
                    <a:cubicBezTo>
                      <a:pt x="41420" y="4381108"/>
                      <a:pt x="81792" y="4392385"/>
                      <a:pt x="120096" y="4413453"/>
                    </a:cubicBezTo>
                    <a:cubicBezTo>
                      <a:pt x="267876" y="4496212"/>
                      <a:pt x="324032" y="4676509"/>
                      <a:pt x="389055" y="4821338"/>
                    </a:cubicBezTo>
                    <a:cubicBezTo>
                      <a:pt x="422777" y="4892273"/>
                      <a:pt x="457414" y="4968241"/>
                      <a:pt x="497542" y="5041976"/>
                    </a:cubicBezTo>
                    <a:lnTo>
                      <a:pt x="478900" y="5090922"/>
                    </a:lnTo>
                    <a:cubicBezTo>
                      <a:pt x="386303" y="4923514"/>
                      <a:pt x="321253" y="4740267"/>
                      <a:pt x="220586" y="4576016"/>
                    </a:cubicBezTo>
                    <a:cubicBezTo>
                      <a:pt x="173297" y="4502123"/>
                      <a:pt x="111229" y="4431187"/>
                      <a:pt x="19606" y="4413453"/>
                    </a:cubicBezTo>
                    <a:cubicBezTo>
                      <a:pt x="13158" y="4412163"/>
                      <a:pt x="6724" y="4411061"/>
                      <a:pt x="0" y="4412258"/>
                    </a:cubicBezTo>
                    <a:close/>
                    <a:moveTo>
                      <a:pt x="1108222" y="3941051"/>
                    </a:moveTo>
                    <a:lnTo>
                      <a:pt x="1139643" y="3977181"/>
                    </a:lnTo>
                    <a:cubicBezTo>
                      <a:pt x="1086194" y="4124422"/>
                      <a:pt x="1016817" y="4265309"/>
                      <a:pt x="935840" y="4395718"/>
                    </a:cubicBezTo>
                    <a:cubicBezTo>
                      <a:pt x="827288" y="4571547"/>
                      <a:pt x="689474" y="4745004"/>
                      <a:pt x="593631" y="4931675"/>
                    </a:cubicBezTo>
                    <a:lnTo>
                      <a:pt x="568629" y="4891443"/>
                    </a:lnTo>
                    <a:cubicBezTo>
                      <a:pt x="689728" y="4669568"/>
                      <a:pt x="863591" y="4469418"/>
                      <a:pt x="977218" y="4247934"/>
                    </a:cubicBezTo>
                    <a:cubicBezTo>
                      <a:pt x="1026278" y="4151192"/>
                      <a:pt x="1071138" y="4048150"/>
                      <a:pt x="1108222" y="3941051"/>
                    </a:cubicBezTo>
                    <a:close/>
                    <a:moveTo>
                      <a:pt x="1156087" y="3931097"/>
                    </a:moveTo>
                    <a:cubicBezTo>
                      <a:pt x="1258768" y="4044587"/>
                      <a:pt x="1342566" y="4177558"/>
                      <a:pt x="1408734" y="4315915"/>
                    </a:cubicBezTo>
                    <a:cubicBezTo>
                      <a:pt x="1488535" y="4484389"/>
                      <a:pt x="1550603" y="4679465"/>
                      <a:pt x="1518091" y="4871585"/>
                    </a:cubicBezTo>
                    <a:cubicBezTo>
                      <a:pt x="1489858" y="5033930"/>
                      <a:pt x="1403566" y="5164436"/>
                      <a:pt x="1286508" y="5272439"/>
                    </a:cubicBezTo>
                    <a:lnTo>
                      <a:pt x="1244329" y="5269454"/>
                    </a:lnTo>
                    <a:cubicBezTo>
                      <a:pt x="1414404" y="5111087"/>
                      <a:pt x="1508726" y="4906645"/>
                      <a:pt x="1473757" y="4670598"/>
                    </a:cubicBezTo>
                    <a:cubicBezTo>
                      <a:pt x="1441246" y="4460744"/>
                      <a:pt x="1343711" y="4265668"/>
                      <a:pt x="1225487" y="4091282"/>
                    </a:cubicBezTo>
                    <a:cubicBezTo>
                      <a:pt x="1198755" y="4052518"/>
                      <a:pt x="1170359" y="4014056"/>
                      <a:pt x="1139643" y="3977181"/>
                    </a:cubicBezTo>
                    <a:cubicBezTo>
                      <a:pt x="1146018" y="3962146"/>
                      <a:pt x="1151496" y="3946776"/>
                      <a:pt x="1156087" y="3931097"/>
                    </a:cubicBezTo>
                    <a:close/>
                    <a:moveTo>
                      <a:pt x="507445" y="3608123"/>
                    </a:moveTo>
                    <a:lnTo>
                      <a:pt x="548976" y="3615363"/>
                    </a:lnTo>
                    <a:cubicBezTo>
                      <a:pt x="473298" y="3767552"/>
                      <a:pt x="432608" y="3939440"/>
                      <a:pt x="421567" y="4111972"/>
                    </a:cubicBezTo>
                    <a:cubicBezTo>
                      <a:pt x="405583" y="4373711"/>
                      <a:pt x="431467" y="4667865"/>
                      <a:pt x="568629" y="4891443"/>
                    </a:cubicBezTo>
                    <a:lnTo>
                      <a:pt x="545005" y="4937171"/>
                    </a:lnTo>
                    <a:cubicBezTo>
                      <a:pt x="469070" y="4831869"/>
                      <a:pt x="418757" y="4706140"/>
                      <a:pt x="394966" y="4567149"/>
                    </a:cubicBezTo>
                    <a:cubicBezTo>
                      <a:pt x="343464" y="4255672"/>
                      <a:pt x="361152" y="3897389"/>
                      <a:pt x="507445" y="3608123"/>
                    </a:cubicBezTo>
                    <a:close/>
                    <a:moveTo>
                      <a:pt x="563034" y="3584238"/>
                    </a:moveTo>
                    <a:lnTo>
                      <a:pt x="598902" y="3588814"/>
                    </a:lnTo>
                    <a:cubicBezTo>
                      <a:pt x="807183" y="3632750"/>
                      <a:pt x="982318" y="3745668"/>
                      <a:pt x="1123494" y="3896262"/>
                    </a:cubicBezTo>
                    <a:cubicBezTo>
                      <a:pt x="1119299" y="3911515"/>
                      <a:pt x="1114181" y="3926445"/>
                      <a:pt x="1108222" y="3941051"/>
                    </a:cubicBezTo>
                    <a:cubicBezTo>
                      <a:pt x="1012147" y="3827630"/>
                      <a:pt x="896869" y="3729400"/>
                      <a:pt x="758504" y="3671574"/>
                    </a:cubicBezTo>
                    <a:cubicBezTo>
                      <a:pt x="689358" y="3641768"/>
                      <a:pt x="619731" y="3624947"/>
                      <a:pt x="548976" y="3615363"/>
                    </a:cubicBezTo>
                    <a:close/>
                    <a:moveTo>
                      <a:pt x="1930942" y="3493705"/>
                    </a:moveTo>
                    <a:cubicBezTo>
                      <a:pt x="1959640" y="3498239"/>
                      <a:pt x="1984890" y="3516215"/>
                      <a:pt x="1999852" y="3544479"/>
                    </a:cubicBezTo>
                    <a:cubicBezTo>
                      <a:pt x="2047142" y="3621327"/>
                      <a:pt x="2050098" y="3721820"/>
                      <a:pt x="2082609" y="3804580"/>
                    </a:cubicBezTo>
                    <a:cubicBezTo>
                      <a:pt x="2097387" y="3843004"/>
                      <a:pt x="2121032" y="3899162"/>
                      <a:pt x="2162410" y="3913940"/>
                    </a:cubicBezTo>
                    <a:cubicBezTo>
                      <a:pt x="2224477" y="3937586"/>
                      <a:pt x="2280634" y="3872561"/>
                      <a:pt x="2324968" y="3837092"/>
                    </a:cubicBezTo>
                    <a:cubicBezTo>
                      <a:pt x="2372257" y="3798668"/>
                      <a:pt x="2422502" y="3766156"/>
                      <a:pt x="2484569" y="3772067"/>
                    </a:cubicBezTo>
                    <a:cubicBezTo>
                      <a:pt x="2555504" y="3777978"/>
                      <a:pt x="2605749" y="3857782"/>
                      <a:pt x="2658949" y="3896206"/>
                    </a:cubicBezTo>
                    <a:cubicBezTo>
                      <a:pt x="2786040" y="3984877"/>
                      <a:pt x="2948597" y="3840048"/>
                      <a:pt x="3075688" y="3810491"/>
                    </a:cubicBezTo>
                    <a:cubicBezTo>
                      <a:pt x="3161400" y="3789801"/>
                      <a:pt x="3253023" y="3843004"/>
                      <a:pt x="3323958" y="3884383"/>
                    </a:cubicBezTo>
                    <a:cubicBezTo>
                      <a:pt x="3465826" y="3958276"/>
                      <a:pt x="3598828" y="3987833"/>
                      <a:pt x="3758430" y="3958276"/>
                    </a:cubicBezTo>
                    <a:cubicBezTo>
                      <a:pt x="3847097" y="3943497"/>
                      <a:pt x="3941676" y="3899162"/>
                      <a:pt x="4030344" y="3896206"/>
                    </a:cubicBezTo>
                    <a:cubicBezTo>
                      <a:pt x="4124923" y="3890295"/>
                      <a:pt x="4219502" y="3890295"/>
                      <a:pt x="4317036" y="3887339"/>
                    </a:cubicBezTo>
                    <a:cubicBezTo>
                      <a:pt x="5162336" y="3869605"/>
                      <a:pt x="6004679" y="3872561"/>
                      <a:pt x="6849978" y="3872561"/>
                    </a:cubicBezTo>
                    <a:cubicBezTo>
                      <a:pt x="8091327" y="3869605"/>
                      <a:pt x="9332675" y="3872561"/>
                      <a:pt x="10574023" y="3872561"/>
                    </a:cubicBezTo>
                    <a:lnTo>
                      <a:pt x="12204700" y="3876638"/>
                    </a:lnTo>
                    <a:lnTo>
                      <a:pt x="12204700" y="3902475"/>
                    </a:lnTo>
                    <a:cubicBezTo>
                      <a:pt x="12141927" y="3902475"/>
                      <a:pt x="12079145" y="3902296"/>
                      <a:pt x="12016352" y="3902118"/>
                    </a:cubicBezTo>
                    <a:cubicBezTo>
                      <a:pt x="10745448" y="3899162"/>
                      <a:pt x="9471588" y="3896206"/>
                      <a:pt x="8200683" y="3896206"/>
                    </a:cubicBezTo>
                    <a:cubicBezTo>
                      <a:pt x="7148493" y="3896206"/>
                      <a:pt x="6096302" y="3896206"/>
                      <a:pt x="5047067" y="3905073"/>
                    </a:cubicBezTo>
                    <a:cubicBezTo>
                      <a:pt x="4745597" y="3905073"/>
                      <a:pt x="4444127" y="3908029"/>
                      <a:pt x="4145612" y="3916896"/>
                    </a:cubicBezTo>
                    <a:cubicBezTo>
                      <a:pt x="4104234" y="3916896"/>
                      <a:pt x="4059900" y="3919852"/>
                      <a:pt x="4018522" y="3919852"/>
                    </a:cubicBezTo>
                    <a:cubicBezTo>
                      <a:pt x="3932809" y="3925763"/>
                      <a:pt x="3841186" y="3970099"/>
                      <a:pt x="3752518" y="3984877"/>
                    </a:cubicBezTo>
                    <a:cubicBezTo>
                      <a:pt x="3654984" y="3999655"/>
                      <a:pt x="3551538" y="4005567"/>
                      <a:pt x="3456959" y="3978966"/>
                    </a:cubicBezTo>
                    <a:cubicBezTo>
                      <a:pt x="3338736" y="3943497"/>
                      <a:pt x="3182089" y="3798668"/>
                      <a:pt x="3054999" y="3840048"/>
                    </a:cubicBezTo>
                    <a:cubicBezTo>
                      <a:pt x="2957464" y="3869605"/>
                      <a:pt x="2865841" y="3940542"/>
                      <a:pt x="2762395" y="3955320"/>
                    </a:cubicBezTo>
                    <a:cubicBezTo>
                      <a:pt x="2676683" y="3964187"/>
                      <a:pt x="2623482" y="3919852"/>
                      <a:pt x="2561415" y="3866649"/>
                    </a:cubicBezTo>
                    <a:cubicBezTo>
                      <a:pt x="2499347" y="3810491"/>
                      <a:pt x="2431369" y="3786846"/>
                      <a:pt x="2360435" y="3845959"/>
                    </a:cubicBezTo>
                    <a:cubicBezTo>
                      <a:pt x="2330879" y="3866649"/>
                      <a:pt x="2304278" y="3893250"/>
                      <a:pt x="2271767" y="3910985"/>
                    </a:cubicBezTo>
                    <a:cubicBezTo>
                      <a:pt x="2141721" y="3990788"/>
                      <a:pt x="2061920" y="3905073"/>
                      <a:pt x="2023497" y="3777978"/>
                    </a:cubicBezTo>
                    <a:cubicBezTo>
                      <a:pt x="2008719" y="3727732"/>
                      <a:pt x="1996897" y="3680441"/>
                      <a:pt x="1982119" y="3633150"/>
                    </a:cubicBezTo>
                    <a:cubicBezTo>
                      <a:pt x="1973252" y="3606548"/>
                      <a:pt x="1967341" y="3562213"/>
                      <a:pt x="1946652" y="3541523"/>
                    </a:cubicBezTo>
                    <a:cubicBezTo>
                      <a:pt x="1893451" y="3491276"/>
                      <a:pt x="1825473" y="3568124"/>
                      <a:pt x="1813650" y="3606548"/>
                    </a:cubicBezTo>
                    <a:cubicBezTo>
                      <a:pt x="1790005" y="3686352"/>
                      <a:pt x="1801828" y="3775023"/>
                      <a:pt x="1819562" y="3851871"/>
                    </a:cubicBezTo>
                    <a:cubicBezTo>
                      <a:pt x="1923007" y="4280446"/>
                      <a:pt x="2177188" y="4649908"/>
                      <a:pt x="2360435" y="5048927"/>
                    </a:cubicBezTo>
                    <a:cubicBezTo>
                      <a:pt x="2455014" y="5258781"/>
                      <a:pt x="2522992" y="5477502"/>
                      <a:pt x="2531859" y="5711002"/>
                    </a:cubicBezTo>
                    <a:cubicBezTo>
                      <a:pt x="2540726" y="5906077"/>
                      <a:pt x="2481614" y="6142533"/>
                      <a:pt x="2378168" y="6313963"/>
                    </a:cubicBezTo>
                    <a:cubicBezTo>
                      <a:pt x="2319056" y="6411501"/>
                      <a:pt x="2197877" y="6494260"/>
                      <a:pt x="2094432" y="6396722"/>
                    </a:cubicBezTo>
                    <a:cubicBezTo>
                      <a:pt x="2065881" y="6370286"/>
                      <a:pt x="2040358" y="6340256"/>
                      <a:pt x="2018413" y="6306862"/>
                    </a:cubicBezTo>
                    <a:cubicBezTo>
                      <a:pt x="2030050" y="6297763"/>
                      <a:pt x="2040899" y="6287736"/>
                      <a:pt x="2051362" y="6277276"/>
                    </a:cubicBezTo>
                    <a:cubicBezTo>
                      <a:pt x="2082147" y="6332601"/>
                      <a:pt x="2121547" y="6380531"/>
                      <a:pt x="2171277" y="6402634"/>
                    </a:cubicBezTo>
                    <a:cubicBezTo>
                      <a:pt x="2301323" y="6458792"/>
                      <a:pt x="2366346" y="6260761"/>
                      <a:pt x="2398857" y="6172090"/>
                    </a:cubicBezTo>
                    <a:cubicBezTo>
                      <a:pt x="2437280" y="6059773"/>
                      <a:pt x="2478658" y="5941546"/>
                      <a:pt x="2484569" y="5817407"/>
                    </a:cubicBezTo>
                    <a:cubicBezTo>
                      <a:pt x="2493436" y="5690312"/>
                      <a:pt x="2475703" y="5560261"/>
                      <a:pt x="2446147" y="5436122"/>
                    </a:cubicBezTo>
                    <a:cubicBezTo>
                      <a:pt x="2342701" y="5004591"/>
                      <a:pt x="2073742" y="4632174"/>
                      <a:pt x="1902318" y="4227244"/>
                    </a:cubicBezTo>
                    <a:cubicBezTo>
                      <a:pt x="1831384" y="4064681"/>
                      <a:pt x="1733849" y="3860738"/>
                      <a:pt x="1754538" y="3677485"/>
                    </a:cubicBezTo>
                    <a:cubicBezTo>
                      <a:pt x="1763405" y="3600637"/>
                      <a:pt x="1795917" y="3553346"/>
                      <a:pt x="1860940" y="3509010"/>
                    </a:cubicBezTo>
                    <a:cubicBezTo>
                      <a:pt x="1874240" y="3500882"/>
                      <a:pt x="1887909" y="3495895"/>
                      <a:pt x="1901348" y="3493770"/>
                    </a:cubicBezTo>
                    <a:cubicBezTo>
                      <a:pt x="1911427" y="3492177"/>
                      <a:pt x="1921376" y="3492194"/>
                      <a:pt x="1930942" y="3493705"/>
                    </a:cubicBezTo>
                    <a:close/>
                    <a:moveTo>
                      <a:pt x="0" y="3403575"/>
                    </a:moveTo>
                    <a:cubicBezTo>
                      <a:pt x="29200" y="3442617"/>
                      <a:pt x="65693" y="3475149"/>
                      <a:pt x="108274" y="3500143"/>
                    </a:cubicBezTo>
                    <a:cubicBezTo>
                      <a:pt x="230495" y="3569986"/>
                      <a:pt x="380081" y="3561941"/>
                      <a:pt x="521325" y="3578916"/>
                    </a:cubicBezTo>
                    <a:lnTo>
                      <a:pt x="507445" y="3608123"/>
                    </a:lnTo>
                    <a:cubicBezTo>
                      <a:pt x="416644" y="3595811"/>
                      <a:pt x="324234" y="3590750"/>
                      <a:pt x="229453" y="3576991"/>
                    </a:cubicBezTo>
                    <a:cubicBezTo>
                      <a:pt x="142087" y="3563092"/>
                      <a:pt x="62725" y="3523847"/>
                      <a:pt x="0" y="3463917"/>
                    </a:cubicBezTo>
                    <a:close/>
                    <a:moveTo>
                      <a:pt x="1254050" y="3080699"/>
                    </a:moveTo>
                    <a:lnTo>
                      <a:pt x="1263910" y="3145460"/>
                    </a:lnTo>
                    <a:cubicBezTo>
                      <a:pt x="1285443" y="3409250"/>
                      <a:pt x="1243788" y="3678487"/>
                      <a:pt x="1156087" y="3931097"/>
                    </a:cubicBezTo>
                    <a:lnTo>
                      <a:pt x="1123494" y="3896262"/>
                    </a:lnTo>
                    <a:cubicBezTo>
                      <a:pt x="1210358" y="3636918"/>
                      <a:pt x="1253175" y="3357267"/>
                      <a:pt x="1209855" y="3092756"/>
                    </a:cubicBezTo>
                    <a:close/>
                    <a:moveTo>
                      <a:pt x="1206728" y="3069549"/>
                    </a:moveTo>
                    <a:lnTo>
                      <a:pt x="1209855" y="3092756"/>
                    </a:lnTo>
                    <a:cubicBezTo>
                      <a:pt x="1116293" y="3117918"/>
                      <a:pt x="1022692" y="3144553"/>
                      <a:pt x="938795" y="3192751"/>
                    </a:cubicBezTo>
                    <a:cubicBezTo>
                      <a:pt x="771232" y="3284692"/>
                      <a:pt x="647563" y="3422760"/>
                      <a:pt x="563034" y="3584238"/>
                    </a:cubicBezTo>
                    <a:lnTo>
                      <a:pt x="521325" y="3578916"/>
                    </a:lnTo>
                    <a:cubicBezTo>
                      <a:pt x="546539" y="3529282"/>
                      <a:pt x="576588" y="3482326"/>
                      <a:pt x="610724" y="3438074"/>
                    </a:cubicBezTo>
                    <a:cubicBezTo>
                      <a:pt x="699392" y="3322802"/>
                      <a:pt x="811705" y="3228220"/>
                      <a:pt x="941751" y="3160239"/>
                    </a:cubicBezTo>
                    <a:cubicBezTo>
                      <a:pt x="1025649" y="3118288"/>
                      <a:pt x="1116300" y="3094346"/>
                      <a:pt x="1206728" y="3069549"/>
                    </a:cubicBezTo>
                    <a:close/>
                    <a:moveTo>
                      <a:pt x="1630860" y="2935573"/>
                    </a:moveTo>
                    <a:cubicBezTo>
                      <a:pt x="1596954" y="3012955"/>
                      <a:pt x="1569976" y="3093617"/>
                      <a:pt x="1550603" y="3177973"/>
                    </a:cubicBezTo>
                    <a:cubicBezTo>
                      <a:pt x="1509224" y="3364181"/>
                      <a:pt x="1518091" y="3544479"/>
                      <a:pt x="1535825" y="3733643"/>
                    </a:cubicBezTo>
                    <a:cubicBezTo>
                      <a:pt x="1559469" y="4005567"/>
                      <a:pt x="1583114" y="4274535"/>
                      <a:pt x="1618581" y="4543503"/>
                    </a:cubicBezTo>
                    <a:cubicBezTo>
                      <a:pt x="1649264" y="4776186"/>
                      <a:pt x="1688794" y="5008869"/>
                      <a:pt x="1736609" y="5241283"/>
                    </a:cubicBezTo>
                    <a:lnTo>
                      <a:pt x="1688092" y="5244776"/>
                    </a:lnTo>
                    <a:cubicBezTo>
                      <a:pt x="1616552" y="4900501"/>
                      <a:pt x="1567731" y="4551207"/>
                      <a:pt x="1532869" y="4200643"/>
                    </a:cubicBezTo>
                    <a:cubicBezTo>
                      <a:pt x="1491491" y="3813447"/>
                      <a:pt x="1411690" y="3402605"/>
                      <a:pt x="1553558" y="3024277"/>
                    </a:cubicBezTo>
                    <a:cubicBezTo>
                      <a:pt x="1561714" y="3002344"/>
                      <a:pt x="1570325" y="2980659"/>
                      <a:pt x="1580253" y="2959576"/>
                    </a:cubicBezTo>
                    <a:close/>
                    <a:moveTo>
                      <a:pt x="1596068" y="2921245"/>
                    </a:moveTo>
                    <a:lnTo>
                      <a:pt x="1580253" y="2959576"/>
                    </a:lnTo>
                    <a:cubicBezTo>
                      <a:pt x="1519015" y="2989809"/>
                      <a:pt x="1455616" y="3016055"/>
                      <a:pt x="1391001" y="3039055"/>
                    </a:cubicBezTo>
                    <a:cubicBezTo>
                      <a:pt x="1346555" y="3055056"/>
                      <a:pt x="1300505" y="3068116"/>
                      <a:pt x="1254050" y="3080699"/>
                    </a:cubicBezTo>
                    <a:lnTo>
                      <a:pt x="1250510" y="3057452"/>
                    </a:lnTo>
                    <a:cubicBezTo>
                      <a:pt x="1291951" y="3045896"/>
                      <a:pt x="1333083" y="3033435"/>
                      <a:pt x="1373267" y="3018365"/>
                    </a:cubicBezTo>
                    <a:cubicBezTo>
                      <a:pt x="1449485" y="2990700"/>
                      <a:pt x="1524302" y="2958829"/>
                      <a:pt x="1596068" y="2921245"/>
                    </a:cubicBezTo>
                    <a:close/>
                    <a:moveTo>
                      <a:pt x="327634" y="2210630"/>
                    </a:moveTo>
                    <a:cubicBezTo>
                      <a:pt x="433204" y="2212570"/>
                      <a:pt x="541268" y="2246930"/>
                      <a:pt x="634369" y="2291265"/>
                    </a:cubicBezTo>
                    <a:cubicBezTo>
                      <a:pt x="796927" y="2368113"/>
                      <a:pt x="947662" y="2477474"/>
                      <a:pt x="1059975" y="2616391"/>
                    </a:cubicBezTo>
                    <a:cubicBezTo>
                      <a:pt x="1165176" y="2744141"/>
                      <a:pt x="1225800" y="2895241"/>
                      <a:pt x="1250510" y="3057452"/>
                    </a:cubicBezTo>
                    <a:lnTo>
                      <a:pt x="1206728" y="3069549"/>
                    </a:lnTo>
                    <a:cubicBezTo>
                      <a:pt x="1196482" y="2996619"/>
                      <a:pt x="1177642" y="2925257"/>
                      <a:pt x="1151598" y="2855802"/>
                    </a:cubicBezTo>
                    <a:cubicBezTo>
                      <a:pt x="1086575" y="2684372"/>
                      <a:pt x="953573" y="2542499"/>
                      <a:pt x="805793" y="2436094"/>
                    </a:cubicBezTo>
                    <a:cubicBezTo>
                      <a:pt x="658014" y="2329689"/>
                      <a:pt x="471812" y="2229195"/>
                      <a:pt x="285609" y="2238062"/>
                    </a:cubicBezTo>
                    <a:cubicBezTo>
                      <a:pt x="164725" y="2241671"/>
                      <a:pt x="69173" y="2313569"/>
                      <a:pt x="0" y="2408310"/>
                    </a:cubicBezTo>
                    <a:lnTo>
                      <a:pt x="0" y="2360392"/>
                    </a:lnTo>
                    <a:cubicBezTo>
                      <a:pt x="57510" y="2291027"/>
                      <a:pt x="130315" y="2237809"/>
                      <a:pt x="223542" y="2220328"/>
                    </a:cubicBezTo>
                    <a:cubicBezTo>
                      <a:pt x="257531" y="2212939"/>
                      <a:pt x="292444" y="2209983"/>
                      <a:pt x="327634" y="2210630"/>
                    </a:cubicBezTo>
                    <a:close/>
                    <a:moveTo>
                      <a:pt x="2354982" y="1741250"/>
                    </a:moveTo>
                    <a:lnTo>
                      <a:pt x="2368084" y="1792644"/>
                    </a:lnTo>
                    <a:cubicBezTo>
                      <a:pt x="2150592" y="2171233"/>
                      <a:pt x="1827313" y="2497110"/>
                      <a:pt x="1650943" y="2893984"/>
                    </a:cubicBezTo>
                    <a:lnTo>
                      <a:pt x="1596068" y="2921245"/>
                    </a:lnTo>
                    <a:cubicBezTo>
                      <a:pt x="1787270" y="2494981"/>
                      <a:pt x="2139646" y="2155737"/>
                      <a:pt x="2354982" y="1741250"/>
                    </a:cubicBezTo>
                    <a:close/>
                    <a:moveTo>
                      <a:pt x="2404580" y="1723185"/>
                    </a:moveTo>
                    <a:cubicBezTo>
                      <a:pt x="2415846" y="1769101"/>
                      <a:pt x="2423965" y="1815616"/>
                      <a:pt x="2428413" y="1862690"/>
                    </a:cubicBezTo>
                    <a:cubicBezTo>
                      <a:pt x="2460925" y="2238062"/>
                      <a:pt x="2168321" y="2583879"/>
                      <a:pt x="1878673" y="2787821"/>
                    </a:cubicBezTo>
                    <a:cubicBezTo>
                      <a:pt x="1800646" y="2842442"/>
                      <a:pt x="1717676" y="2892119"/>
                      <a:pt x="1630860" y="2935573"/>
                    </a:cubicBezTo>
                    <a:lnTo>
                      <a:pt x="1650943" y="2893984"/>
                    </a:lnTo>
                    <a:cubicBezTo>
                      <a:pt x="1934822" y="2741640"/>
                      <a:pt x="2177401" y="2520096"/>
                      <a:pt x="2319056" y="2223284"/>
                    </a:cubicBezTo>
                    <a:cubicBezTo>
                      <a:pt x="2386877" y="2082168"/>
                      <a:pt x="2395589" y="1936194"/>
                      <a:pt x="2368084" y="1792644"/>
                    </a:cubicBezTo>
                    <a:cubicBezTo>
                      <a:pt x="2381839" y="1770343"/>
                      <a:pt x="2394547" y="1747468"/>
                      <a:pt x="2404580" y="1723185"/>
                    </a:cubicBezTo>
                    <a:close/>
                    <a:moveTo>
                      <a:pt x="1678582" y="899636"/>
                    </a:moveTo>
                    <a:cubicBezTo>
                      <a:pt x="1760126" y="905738"/>
                      <a:pt x="1817345" y="990760"/>
                      <a:pt x="1822517" y="1073519"/>
                    </a:cubicBezTo>
                    <a:cubicBezTo>
                      <a:pt x="1834339" y="1224260"/>
                      <a:pt x="1775227" y="1372044"/>
                      <a:pt x="1710204" y="1508006"/>
                    </a:cubicBezTo>
                    <a:cubicBezTo>
                      <a:pt x="1609714" y="1720816"/>
                      <a:pt x="1441246" y="1918848"/>
                      <a:pt x="1213665" y="2004563"/>
                    </a:cubicBezTo>
                    <a:cubicBezTo>
                      <a:pt x="1024507" y="2075499"/>
                      <a:pt x="799882" y="2048898"/>
                      <a:pt x="720081" y="1836088"/>
                    </a:cubicBezTo>
                    <a:cubicBezTo>
                      <a:pt x="635637" y="1616983"/>
                      <a:pt x="671032" y="1359106"/>
                      <a:pt x="754724" y="1132075"/>
                    </a:cubicBezTo>
                    <a:lnTo>
                      <a:pt x="784519" y="1173787"/>
                    </a:lnTo>
                    <a:cubicBezTo>
                      <a:pt x="748259" y="1286548"/>
                      <a:pt x="726321" y="1403450"/>
                      <a:pt x="723037" y="1522785"/>
                    </a:cubicBezTo>
                    <a:cubicBezTo>
                      <a:pt x="720081" y="1664658"/>
                      <a:pt x="731904" y="1844955"/>
                      <a:pt x="847172" y="1945449"/>
                    </a:cubicBezTo>
                    <a:cubicBezTo>
                      <a:pt x="938795" y="2028208"/>
                      <a:pt x="1068841" y="2031164"/>
                      <a:pt x="1181154" y="1989784"/>
                    </a:cubicBezTo>
                    <a:cubicBezTo>
                      <a:pt x="1450112" y="1889291"/>
                      <a:pt x="1624492" y="1646924"/>
                      <a:pt x="1719071" y="1386823"/>
                    </a:cubicBezTo>
                    <a:cubicBezTo>
                      <a:pt x="1760450" y="1274507"/>
                      <a:pt x="1837295" y="1055785"/>
                      <a:pt x="1722027" y="958247"/>
                    </a:cubicBezTo>
                    <a:cubicBezTo>
                      <a:pt x="1639270" y="887311"/>
                      <a:pt x="1568336" y="975982"/>
                      <a:pt x="1515136" y="1041007"/>
                    </a:cubicBezTo>
                    <a:cubicBezTo>
                      <a:pt x="1464890" y="1100121"/>
                      <a:pt x="1420557" y="1162190"/>
                      <a:pt x="1370311" y="1218348"/>
                    </a:cubicBezTo>
                    <a:cubicBezTo>
                      <a:pt x="1299377" y="1298152"/>
                      <a:pt x="1222532" y="1366133"/>
                      <a:pt x="1110220" y="1366133"/>
                    </a:cubicBezTo>
                    <a:cubicBezTo>
                      <a:pt x="989040" y="1366133"/>
                      <a:pt x="882639" y="1295196"/>
                      <a:pt x="805793" y="1203570"/>
                    </a:cubicBezTo>
                    <a:cubicBezTo>
                      <a:pt x="798121" y="1194180"/>
                      <a:pt x="790596" y="1184572"/>
                      <a:pt x="784519" y="1173787"/>
                    </a:cubicBezTo>
                    <a:cubicBezTo>
                      <a:pt x="789628" y="1157215"/>
                      <a:pt x="795214" y="1140787"/>
                      <a:pt x="802172" y="1124840"/>
                    </a:cubicBezTo>
                    <a:cubicBezTo>
                      <a:pt x="852212" y="1202534"/>
                      <a:pt x="916695" y="1270196"/>
                      <a:pt x="997907" y="1309975"/>
                    </a:cubicBezTo>
                    <a:cubicBezTo>
                      <a:pt x="1166376" y="1392734"/>
                      <a:pt x="1272777" y="1286329"/>
                      <a:pt x="1373267" y="1159234"/>
                    </a:cubicBezTo>
                    <a:cubicBezTo>
                      <a:pt x="1441246" y="1076475"/>
                      <a:pt x="1529913" y="928690"/>
                      <a:pt x="1642226" y="902089"/>
                    </a:cubicBezTo>
                    <a:cubicBezTo>
                      <a:pt x="1654787" y="899503"/>
                      <a:pt x="1666933" y="898764"/>
                      <a:pt x="1678582" y="899636"/>
                    </a:cubicBezTo>
                    <a:close/>
                    <a:moveTo>
                      <a:pt x="1383925" y="280911"/>
                    </a:moveTo>
                    <a:lnTo>
                      <a:pt x="1401380" y="297822"/>
                    </a:lnTo>
                    <a:cubicBezTo>
                      <a:pt x="1273620" y="396892"/>
                      <a:pt x="1161611" y="517767"/>
                      <a:pt x="1068841" y="641988"/>
                    </a:cubicBezTo>
                    <a:cubicBezTo>
                      <a:pt x="958306" y="788239"/>
                      <a:pt x="863426" y="951125"/>
                      <a:pt x="802172" y="1124840"/>
                    </a:cubicBezTo>
                    <a:lnTo>
                      <a:pt x="774856" y="1080744"/>
                    </a:lnTo>
                    <a:cubicBezTo>
                      <a:pt x="793651" y="1031802"/>
                      <a:pt x="815346" y="984936"/>
                      <a:pt x="838305" y="940513"/>
                    </a:cubicBezTo>
                    <a:cubicBezTo>
                      <a:pt x="968809" y="685170"/>
                      <a:pt x="1153779" y="454337"/>
                      <a:pt x="1383925" y="280911"/>
                    </a:cubicBezTo>
                    <a:close/>
                    <a:moveTo>
                      <a:pt x="1435847" y="271853"/>
                    </a:moveTo>
                    <a:cubicBezTo>
                      <a:pt x="1611919" y="448397"/>
                      <a:pt x="1752170" y="661977"/>
                      <a:pt x="1902318" y="860709"/>
                    </a:cubicBezTo>
                    <a:cubicBezTo>
                      <a:pt x="2086321" y="1098694"/>
                      <a:pt x="2302907" y="1373337"/>
                      <a:pt x="2389562" y="1675060"/>
                    </a:cubicBezTo>
                    <a:lnTo>
                      <a:pt x="2354982" y="1741250"/>
                    </a:lnTo>
                    <a:cubicBezTo>
                      <a:pt x="2301446" y="1514604"/>
                      <a:pt x="2163321" y="1296529"/>
                      <a:pt x="2035320" y="1114899"/>
                    </a:cubicBezTo>
                    <a:cubicBezTo>
                      <a:pt x="1934829" y="973026"/>
                      <a:pt x="1825473" y="840020"/>
                      <a:pt x="1724982" y="698146"/>
                    </a:cubicBezTo>
                    <a:cubicBezTo>
                      <a:pt x="1627448" y="559229"/>
                      <a:pt x="1524002" y="423267"/>
                      <a:pt x="1405779" y="302084"/>
                    </a:cubicBezTo>
                    <a:cubicBezTo>
                      <a:pt x="1404340" y="300645"/>
                      <a:pt x="1402897" y="299202"/>
                      <a:pt x="1401380" y="297822"/>
                    </a:cubicBezTo>
                    <a:close/>
                    <a:moveTo>
                      <a:pt x="1967428" y="38565"/>
                    </a:moveTo>
                    <a:cubicBezTo>
                      <a:pt x="1996020" y="38473"/>
                      <a:pt x="2024606" y="40505"/>
                      <a:pt x="2053053" y="44938"/>
                    </a:cubicBezTo>
                    <a:cubicBezTo>
                      <a:pt x="2316101" y="83362"/>
                      <a:pt x="2466836" y="319818"/>
                      <a:pt x="2531859" y="559229"/>
                    </a:cubicBezTo>
                    <a:cubicBezTo>
                      <a:pt x="2626438" y="893222"/>
                      <a:pt x="2617571" y="1244950"/>
                      <a:pt x="2481614" y="1567120"/>
                    </a:cubicBezTo>
                    <a:cubicBezTo>
                      <a:pt x="2459206" y="1620790"/>
                      <a:pt x="2434080" y="1673113"/>
                      <a:pt x="2404580" y="1723185"/>
                    </a:cubicBezTo>
                    <a:lnTo>
                      <a:pt x="2389562" y="1675060"/>
                    </a:lnTo>
                    <a:cubicBezTo>
                      <a:pt x="2432369" y="1591263"/>
                      <a:pt x="2467138" y="1503185"/>
                      <a:pt x="2493436" y="1410468"/>
                    </a:cubicBezTo>
                    <a:cubicBezTo>
                      <a:pt x="2588015" y="1079431"/>
                      <a:pt x="2573237" y="677457"/>
                      <a:pt x="2407724" y="370064"/>
                    </a:cubicBezTo>
                    <a:cubicBezTo>
                      <a:pt x="2277678" y="121786"/>
                      <a:pt x="2041231" y="9470"/>
                      <a:pt x="1769317" y="95185"/>
                    </a:cubicBezTo>
                    <a:cubicBezTo>
                      <a:pt x="1649976" y="133723"/>
                      <a:pt x="1537956" y="195268"/>
                      <a:pt x="1435847" y="271853"/>
                    </a:cubicBezTo>
                    <a:cubicBezTo>
                      <a:pt x="1429921" y="265662"/>
                      <a:pt x="1423832" y="259634"/>
                      <a:pt x="1417209" y="254155"/>
                    </a:cubicBezTo>
                    <a:cubicBezTo>
                      <a:pt x="1571417" y="141585"/>
                      <a:pt x="1769561" y="39204"/>
                      <a:pt x="1967428" y="38565"/>
                    </a:cubicBezTo>
                    <a:close/>
                    <a:moveTo>
                      <a:pt x="945047" y="407"/>
                    </a:moveTo>
                    <a:cubicBezTo>
                      <a:pt x="1049907" y="-5170"/>
                      <a:pt x="1157878" y="47524"/>
                      <a:pt x="1243221" y="107008"/>
                    </a:cubicBezTo>
                    <a:cubicBezTo>
                      <a:pt x="1305684" y="151338"/>
                      <a:pt x="1363416" y="200705"/>
                      <a:pt x="1417209" y="254155"/>
                    </a:cubicBezTo>
                    <a:cubicBezTo>
                      <a:pt x="1415225" y="255161"/>
                      <a:pt x="1413454" y="256454"/>
                      <a:pt x="1411690" y="257748"/>
                    </a:cubicBezTo>
                    <a:lnTo>
                      <a:pt x="1383925" y="280911"/>
                    </a:lnTo>
                    <a:cubicBezTo>
                      <a:pt x="1275177" y="172432"/>
                      <a:pt x="1138059" y="46780"/>
                      <a:pt x="980173" y="30160"/>
                    </a:cubicBezTo>
                    <a:cubicBezTo>
                      <a:pt x="773282" y="6514"/>
                      <a:pt x="663925" y="234103"/>
                      <a:pt x="637325" y="405533"/>
                    </a:cubicBezTo>
                    <a:cubicBezTo>
                      <a:pt x="610724" y="582874"/>
                      <a:pt x="634369" y="772039"/>
                      <a:pt x="702348" y="937558"/>
                    </a:cubicBezTo>
                    <a:cubicBezTo>
                      <a:pt x="722092" y="984946"/>
                      <a:pt x="745464" y="1034314"/>
                      <a:pt x="774856" y="1080744"/>
                    </a:cubicBezTo>
                    <a:lnTo>
                      <a:pt x="754724" y="1132075"/>
                    </a:lnTo>
                    <a:cubicBezTo>
                      <a:pt x="591096" y="890430"/>
                      <a:pt x="518472" y="546433"/>
                      <a:pt x="628458" y="275482"/>
                    </a:cubicBezTo>
                    <a:cubicBezTo>
                      <a:pt x="678703" y="151343"/>
                      <a:pt x="764415" y="39027"/>
                      <a:pt x="900372" y="6514"/>
                    </a:cubicBezTo>
                    <a:cubicBezTo>
                      <a:pt x="915150" y="3189"/>
                      <a:pt x="930067" y="1203"/>
                      <a:pt x="945047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de-DE" sz="190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 userDrawn="1"/>
            </p:nvSpPr>
            <p:spPr bwMode="auto">
              <a:xfrm>
                <a:off x="-14288" y="343213"/>
                <a:ext cx="1075562" cy="2279791"/>
              </a:xfrm>
              <a:custGeom>
                <a:avLst/>
                <a:gdLst/>
                <a:ahLst/>
                <a:cxnLst/>
                <a:rect l="l" t="t" r="r" b="b"/>
                <a:pathLst>
                  <a:path w="1075562" h="2279791">
                    <a:moveTo>
                      <a:pt x="80307" y="242675"/>
                    </a:moveTo>
                    <a:lnTo>
                      <a:pt x="107631" y="267598"/>
                    </a:lnTo>
                    <a:cubicBezTo>
                      <a:pt x="59789" y="336282"/>
                      <a:pt x="23464" y="415906"/>
                      <a:pt x="0" y="498410"/>
                    </a:cubicBezTo>
                    <a:lnTo>
                      <a:pt x="0" y="380209"/>
                    </a:lnTo>
                    <a:cubicBezTo>
                      <a:pt x="20357" y="330532"/>
                      <a:pt x="47108" y="283961"/>
                      <a:pt x="80307" y="242675"/>
                    </a:cubicBezTo>
                    <a:close/>
                    <a:moveTo>
                      <a:pt x="131574" y="230400"/>
                    </a:moveTo>
                    <a:cubicBezTo>
                      <a:pt x="252557" y="333826"/>
                      <a:pt x="364924" y="446642"/>
                      <a:pt x="460685" y="570534"/>
                    </a:cubicBezTo>
                    <a:cubicBezTo>
                      <a:pt x="537518" y="671057"/>
                      <a:pt x="629127" y="801147"/>
                      <a:pt x="623217" y="937150"/>
                    </a:cubicBezTo>
                    <a:cubicBezTo>
                      <a:pt x="617306" y="1064283"/>
                      <a:pt x="510922" y="1147068"/>
                      <a:pt x="395673" y="1188460"/>
                    </a:cubicBezTo>
                    <a:cubicBezTo>
                      <a:pt x="259177" y="1233981"/>
                      <a:pt x="95317" y="1238436"/>
                      <a:pt x="0" y="1114018"/>
                    </a:cubicBezTo>
                    <a:lnTo>
                      <a:pt x="0" y="1020767"/>
                    </a:lnTo>
                    <a:cubicBezTo>
                      <a:pt x="38224" y="1109550"/>
                      <a:pt x="104611" y="1181923"/>
                      <a:pt x="209500" y="1194373"/>
                    </a:cubicBezTo>
                    <a:cubicBezTo>
                      <a:pt x="348391" y="1212113"/>
                      <a:pt x="549339" y="1135241"/>
                      <a:pt x="572980" y="978542"/>
                    </a:cubicBezTo>
                    <a:cubicBezTo>
                      <a:pt x="596621" y="842539"/>
                      <a:pt x="507967" y="706536"/>
                      <a:pt x="431134" y="603056"/>
                    </a:cubicBezTo>
                    <a:cubicBezTo>
                      <a:pt x="337216" y="479418"/>
                      <a:pt x="224693" y="368188"/>
                      <a:pt x="107631" y="267598"/>
                    </a:cubicBezTo>
                    <a:cubicBezTo>
                      <a:pt x="113837" y="253897"/>
                      <a:pt x="122291" y="241777"/>
                      <a:pt x="131574" y="230400"/>
                    </a:cubicBezTo>
                    <a:close/>
                    <a:moveTo>
                      <a:pt x="0" y="120339"/>
                    </a:moveTo>
                    <a:cubicBezTo>
                      <a:pt x="36114" y="148654"/>
                      <a:pt x="71730" y="177737"/>
                      <a:pt x="105744" y="208687"/>
                    </a:cubicBezTo>
                    <a:cubicBezTo>
                      <a:pt x="95609" y="218669"/>
                      <a:pt x="86860" y="229846"/>
                      <a:pt x="80307" y="242675"/>
                    </a:cubicBezTo>
                    <a:lnTo>
                      <a:pt x="41058" y="206873"/>
                    </a:lnTo>
                    <a:cubicBezTo>
                      <a:pt x="27718" y="195473"/>
                      <a:pt x="14325" y="184177"/>
                      <a:pt x="0" y="174038"/>
                    </a:cubicBezTo>
                    <a:close/>
                    <a:moveTo>
                      <a:pt x="510016" y="143"/>
                    </a:moveTo>
                    <a:cubicBezTo>
                      <a:pt x="577043" y="-1520"/>
                      <a:pt x="644641" y="11369"/>
                      <a:pt x="708915" y="41305"/>
                    </a:cubicBezTo>
                    <a:cubicBezTo>
                      <a:pt x="906908" y="132959"/>
                      <a:pt x="1028068" y="331050"/>
                      <a:pt x="1063529" y="540968"/>
                    </a:cubicBezTo>
                    <a:cubicBezTo>
                      <a:pt x="1104901" y="801147"/>
                      <a:pt x="1033978" y="1073153"/>
                      <a:pt x="936459" y="1312637"/>
                    </a:cubicBezTo>
                    <a:cubicBezTo>
                      <a:pt x="776883" y="1699949"/>
                      <a:pt x="478416" y="2128654"/>
                      <a:pt x="61744" y="2264657"/>
                    </a:cubicBezTo>
                    <a:cubicBezTo>
                      <a:pt x="41563" y="2271265"/>
                      <a:pt x="21155" y="2277144"/>
                      <a:pt x="0" y="2279791"/>
                    </a:cubicBezTo>
                    <a:lnTo>
                      <a:pt x="0" y="2261808"/>
                    </a:lnTo>
                    <a:cubicBezTo>
                      <a:pt x="172472" y="2218290"/>
                      <a:pt x="326061" y="2109603"/>
                      <a:pt x="451820" y="1983782"/>
                    </a:cubicBezTo>
                    <a:cubicBezTo>
                      <a:pt x="629127" y="1812300"/>
                      <a:pt x="768017" y="1602382"/>
                      <a:pt x="865536" y="1374725"/>
                    </a:cubicBezTo>
                    <a:cubicBezTo>
                      <a:pt x="971921" y="1135241"/>
                      <a:pt x="1060574" y="848453"/>
                      <a:pt x="1022158" y="585316"/>
                    </a:cubicBezTo>
                    <a:cubicBezTo>
                      <a:pt x="989651" y="366529"/>
                      <a:pt x="871447" y="135915"/>
                      <a:pt x="652768" y="53131"/>
                    </a:cubicBezTo>
                    <a:cubicBezTo>
                      <a:pt x="432027" y="-30590"/>
                      <a:pt x="252845" y="66100"/>
                      <a:pt x="131574" y="230400"/>
                    </a:cubicBezTo>
                    <a:lnTo>
                      <a:pt x="105744" y="208687"/>
                    </a:lnTo>
                    <a:lnTo>
                      <a:pt x="197680" y="118176"/>
                    </a:lnTo>
                    <a:cubicBezTo>
                      <a:pt x="288180" y="46109"/>
                      <a:pt x="398304" y="2915"/>
                      <a:pt x="510016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de-DE" sz="19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-14287" y="2103037"/>
              <a:ext cx="1156177" cy="4375425"/>
            </a:xfrm>
            <a:custGeom>
              <a:avLst/>
              <a:gdLst/>
              <a:ahLst/>
              <a:cxnLst/>
              <a:rect l="l" t="t" r="r" b="b"/>
              <a:pathLst>
                <a:path w="1156177" h="4375425">
                  <a:moveTo>
                    <a:pt x="0" y="0"/>
                  </a:moveTo>
                  <a:cubicBezTo>
                    <a:pt x="209388" y="349300"/>
                    <a:pt x="412851" y="702511"/>
                    <a:pt x="596214" y="1069118"/>
                  </a:cubicBezTo>
                  <a:cubicBezTo>
                    <a:pt x="803167" y="1479935"/>
                    <a:pt x="998294" y="1911441"/>
                    <a:pt x="1101771" y="2363635"/>
                  </a:cubicBezTo>
                  <a:cubicBezTo>
                    <a:pt x="1140205" y="2538011"/>
                    <a:pt x="1166813" y="2718297"/>
                    <a:pt x="1152031" y="2895628"/>
                  </a:cubicBezTo>
                  <a:cubicBezTo>
                    <a:pt x="1131335" y="3114337"/>
                    <a:pt x="1033772" y="3327134"/>
                    <a:pt x="924382" y="3513332"/>
                  </a:cubicBezTo>
                  <a:cubicBezTo>
                    <a:pt x="712360" y="3874901"/>
                    <a:pt x="390901" y="4204913"/>
                    <a:pt x="0" y="4375425"/>
                  </a:cubicBezTo>
                  <a:lnTo>
                    <a:pt x="0" y="4344261"/>
                  </a:lnTo>
                  <a:cubicBezTo>
                    <a:pt x="214080" y="4246416"/>
                    <a:pt x="407371" y="4098438"/>
                    <a:pt x="566650" y="3930060"/>
                  </a:cubicBezTo>
                  <a:cubicBezTo>
                    <a:pt x="880035" y="3601997"/>
                    <a:pt x="1146118" y="3149803"/>
                    <a:pt x="1104727" y="2682831"/>
                  </a:cubicBezTo>
                  <a:cubicBezTo>
                    <a:pt x="1066293" y="2251325"/>
                    <a:pt x="897774" y="1831642"/>
                    <a:pt x="723342" y="1441513"/>
                  </a:cubicBezTo>
                  <a:cubicBezTo>
                    <a:pt x="511183" y="974556"/>
                    <a:pt x="261394" y="529094"/>
                    <a:pt x="0" y="90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de-DE" sz="1900">
                <a:solidFill>
                  <a:prstClr val="black"/>
                </a:solidFill>
              </a:endParaRPr>
            </a:p>
          </p:txBody>
        </p:sp>
      </p:grpSp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55" descr="C:\Users\stephan.g\Desktop\PL LOGO 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725" y="6120308"/>
            <a:ext cx="2700351" cy="4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34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07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38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80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16320" y="1052095"/>
            <a:ext cx="11134798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21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08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74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60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05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29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87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55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92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16320" y="1384600"/>
            <a:ext cx="11134798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2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" y="0"/>
            <a:ext cx="12191997" cy="5803200"/>
          </a:xfrm>
          <a:prstGeom prst="rect">
            <a:avLst/>
          </a:prstGeom>
          <a:solidFill>
            <a:srgbClr val="262626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 flipV="1">
            <a:off x="2" y="5803200"/>
            <a:ext cx="12191997" cy="1054800"/>
          </a:xfrm>
          <a:prstGeom prst="rect">
            <a:avLst/>
          </a:prstGeom>
          <a:solidFill>
            <a:srgbClr val="F2F2F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-104516" y="-2129246"/>
            <a:ext cx="1847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4512" y="1"/>
            <a:ext cx="10102979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1044512" y="3741442"/>
            <a:ext cx="10102979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16320" y="6152561"/>
            <a:ext cx="914426" cy="360000"/>
          </a:xfrm>
        </p:spPr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16320" y="850220"/>
            <a:ext cx="11134798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16320" y="1052095"/>
            <a:ext cx="11134798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16320" y="1384600"/>
            <a:ext cx="11134798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14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525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449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12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5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009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93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6287015" y="410830"/>
            <a:ext cx="5364102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905" y="1483952"/>
            <a:ext cx="5363246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905" y="942478"/>
            <a:ext cx="536400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8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" y="0"/>
            <a:ext cx="12191997" cy="5803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 flipV="1">
            <a:off x="2" y="5803200"/>
            <a:ext cx="12191997" cy="1054800"/>
          </a:xfrm>
          <a:prstGeom prst="rect">
            <a:avLst/>
          </a:prstGeom>
          <a:solidFill>
            <a:srgbClr val="EAEAEA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-104516" y="-2129246"/>
            <a:ext cx="1847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4512" y="1"/>
            <a:ext cx="10102979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1044512" y="3741442"/>
            <a:ext cx="10102979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16320" y="6152561"/>
            <a:ext cx="914426" cy="360000"/>
          </a:xfrm>
        </p:spPr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2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2" y="0"/>
            <a:ext cx="12191997" cy="5803200"/>
          </a:xfrm>
          <a:prstGeom prst="rect">
            <a:avLst/>
          </a:prstGeom>
          <a:solidFill>
            <a:srgbClr val="262626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 dirty="0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 bwMode="auto">
          <a:xfrm flipV="1">
            <a:off x="2" y="5803200"/>
            <a:ext cx="12191997" cy="1054800"/>
          </a:xfrm>
          <a:prstGeom prst="rect">
            <a:avLst/>
          </a:prstGeom>
          <a:solidFill>
            <a:srgbClr val="F2F2F2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de-DE" sz="19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-104516" y="-2129246"/>
            <a:ext cx="1847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44512" y="1"/>
            <a:ext cx="10102979" cy="3741441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1044512" y="3741442"/>
            <a:ext cx="10102979" cy="2061759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44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80394" y="6152561"/>
            <a:ext cx="6829706" cy="36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16320" y="6152561"/>
            <a:ext cx="914426" cy="360000"/>
          </a:xfrm>
        </p:spPr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71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552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460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329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262626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A6A6A6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9D9D9"/>
                </a:solidFill>
              </a:defRPr>
            </a:lvl1pPr>
            <a:lvl2pPr>
              <a:defRPr>
                <a:solidFill>
                  <a:srgbClr val="D9D9D9"/>
                </a:solidFill>
              </a:defRPr>
            </a:lvl2pPr>
            <a:lvl3pPr>
              <a:defRPr>
                <a:solidFill>
                  <a:srgbClr val="D9D9D9"/>
                </a:solidFill>
              </a:defRPr>
            </a:lvl3pPr>
            <a:lvl4pPr>
              <a:defRPr>
                <a:solidFill>
                  <a:srgbClr val="D9D9D9"/>
                </a:solidFill>
              </a:defRPr>
            </a:lvl4pPr>
            <a:lvl5pPr>
              <a:defRPr>
                <a:solidFill>
                  <a:srgbClr val="D9D9D9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71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rgbClr val="C8303F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320" y="942478"/>
            <a:ext cx="11134586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16320" y="1483952"/>
            <a:ext cx="11134798" cy="4319248"/>
          </a:xfrm>
          <a:noFill/>
        </p:spPr>
        <p:txBody>
          <a:bodyPr/>
          <a:lstStyle>
            <a:lvl1pPr>
              <a:defRPr sz="2200">
                <a:solidFill>
                  <a:srgbClr val="DDDDDD"/>
                </a:solidFill>
              </a:defRPr>
            </a:lvl1pPr>
            <a:lvl2pPr>
              <a:defRPr>
                <a:solidFill>
                  <a:srgbClr val="DDDDDD"/>
                </a:solidFill>
              </a:defRPr>
            </a:lvl2pPr>
            <a:lvl3pPr>
              <a:defRPr>
                <a:solidFill>
                  <a:srgbClr val="DDDDDD"/>
                </a:solidFill>
              </a:defRPr>
            </a:lvl3pPr>
            <a:lvl4pPr>
              <a:defRPr>
                <a:solidFill>
                  <a:srgbClr val="DDDDDD"/>
                </a:solidFill>
              </a:defRPr>
            </a:lvl4pPr>
            <a:lvl5pPr>
              <a:defRPr>
                <a:solidFill>
                  <a:srgbClr val="DDDDDD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7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16320" y="850220"/>
            <a:ext cx="11134798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16320" y="1052095"/>
            <a:ext cx="11134798" cy="107312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2364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0" y="1483952"/>
            <a:ext cx="11134798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1525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fld id="{75A4F164-3A46-4CEE-A25C-CA523D5E42F3}" type="slidenum">
              <a:rPr lang="en-US" smtClean="0"/>
              <a:pPr defTabSz="914309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8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687" r:id="rId4"/>
    <p:sldLayoutId id="214748368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b="0" kern="1200">
          <a:solidFill>
            <a:schemeClr val="tx1"/>
          </a:solidFill>
          <a:latin typeface="Bebas Neue" panose="020B0506020202020201" pitchFamily="34" charset="0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0" y="1483952"/>
            <a:ext cx="11134798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1525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fld id="{75A4F164-3A46-4CEE-A25C-CA523D5E42F3}" type="slidenum">
              <a:rPr lang="en-US" smtClean="0"/>
              <a:pPr defTabSz="914309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5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0" y="1483952"/>
            <a:ext cx="11134798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1525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fld id="{75A4F164-3A46-4CEE-A25C-CA523D5E42F3}" type="slidenum">
              <a:rPr lang="en-US" smtClean="0"/>
              <a:pPr defTabSz="914309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0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2364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0" y="1483952"/>
            <a:ext cx="11134798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1525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fld id="{75A4F164-3A46-4CEE-A25C-CA523D5E42F3}" type="slidenum">
              <a:rPr lang="en-US" smtClean="0"/>
              <a:pPr defTabSz="914309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5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b="0" kern="1200">
          <a:solidFill>
            <a:schemeClr val="tx1"/>
          </a:solidFill>
          <a:latin typeface="Bebas Neue" panose="020B0506020202020201" pitchFamily="34" charset="0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1" y="2017714"/>
            <a:ext cx="12191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80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89" y="1554958"/>
            <a:ext cx="1154421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91" y="-1"/>
            <a:ext cx="1154421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89" y="6356350"/>
            <a:ext cx="2135078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968" y="6356350"/>
            <a:ext cx="727406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996983" y="6535460"/>
            <a:ext cx="2135078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19" r:id="rId5"/>
    <p:sldLayoutId id="2147483720" r:id="rId6"/>
    <p:sldLayoutId id="2147483784" r:id="rId7"/>
    <p:sldLayoutId id="214748378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0" y="1483952"/>
            <a:ext cx="11134798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1525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fld id="{75A4F164-3A46-4CEE-A25C-CA523D5E42F3}" type="slidenum">
              <a:rPr lang="en-US" smtClean="0"/>
              <a:pPr defTabSz="914309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0" y="1483952"/>
            <a:ext cx="11134798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1525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fld id="{75A4F164-3A46-4CEE-A25C-CA523D5E42F3}" type="slidenum">
              <a:rPr lang="en-US" smtClean="0"/>
              <a:pPr defTabSz="914309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3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0" y="1483952"/>
            <a:ext cx="11134798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1525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fld id="{75A4F164-3A46-4CEE-A25C-CA523D5E42F3}" type="slidenum">
              <a:rPr lang="en-US" smtClean="0"/>
              <a:pPr defTabSz="914309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4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0" y="1483952"/>
            <a:ext cx="11134798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1525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fld id="{75A4F164-3A46-4CEE-A25C-CA523D5E42F3}" type="slidenum">
              <a:rPr lang="en-US" smtClean="0"/>
              <a:pPr defTabSz="914309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8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2364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0" y="1483952"/>
            <a:ext cx="11134798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1525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fld id="{75A4F164-3A46-4CEE-A25C-CA523D5E42F3}" type="slidenum">
              <a:rPr lang="en-US" smtClean="0"/>
              <a:pPr defTabSz="914309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9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b="0" kern="1200">
          <a:solidFill>
            <a:schemeClr val="tx1"/>
          </a:solidFill>
          <a:latin typeface="Bebas Neue" panose="020B0506020202020201" pitchFamily="34" charset="0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320" y="1483952"/>
            <a:ext cx="11134798" cy="4247998"/>
          </a:xfrm>
          <a:prstGeom prst="rect">
            <a:avLst/>
          </a:prstGeom>
        </p:spPr>
        <p:txBody>
          <a:bodyPr vert="horz" lIns="1080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80394" y="6152561"/>
            <a:ext cx="682970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320" y="6152561"/>
            <a:ext cx="914426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09"/>
            <a:fld id="{75A4F164-3A46-4CEE-A25C-CA523D5E42F3}" type="slidenum">
              <a:rPr lang="en-US" smtClean="0"/>
              <a:pPr defTabSz="914309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5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defTabSz="914400" rtl="0" eaLnBrk="1" latinLnBrk="0" hangingPunct="1"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/>
          <p:cNvSpPr txBox="1">
            <a:spLocks/>
          </p:cNvSpPr>
          <p:nvPr/>
        </p:nvSpPr>
        <p:spPr>
          <a:xfrm>
            <a:off x="6021387" y="350984"/>
            <a:ext cx="5761608" cy="7316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tabLst>
                <a:tab pos="6729245" algn="r"/>
              </a:tabLs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tabLst>
                <a:tab pos="6729245" algn="r"/>
              </a:tabLst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396" indent="-176396" algn="l" defTabSz="914377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29245" algn="r"/>
              </a:tabLst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391" indent="-176396" algn="l" defTabSz="914377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6729245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2787" indent="-176396" algn="l" defTabSz="79849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5029074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787" indent="-176396" algn="l" defTabSz="914377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tabLst>
                <a:tab pos="6729245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787" indent="-176396" algn="l" defTabSz="914377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tabLst>
                <a:tab pos="6729245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787" indent="-176396" algn="l" defTabSz="914377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tabLst>
                <a:tab pos="6729245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787" indent="-176396" algn="l" defTabSz="914377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tabLst>
                <a:tab pos="6729245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600" smtClean="0">
                <a:latin typeface="Meiryo UI" panose="020B0604030504040204" pitchFamily="34" charset="-128"/>
                <a:ea typeface="Meiryo UI" panose="020B0604030504040204" pitchFamily="34" charset="-128"/>
              </a:rPr>
              <a:t>BENCHMARK </a:t>
            </a:r>
            <a:endParaRPr lang="fr-FR" sz="6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 rot="21122656">
            <a:off x="9155405" y="1140590"/>
            <a:ext cx="3094472" cy="4905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377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tabLst>
                <a:tab pos="6729245" algn="r"/>
              </a:tabLst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tabLst>
                <a:tab pos="6729245" algn="r"/>
              </a:tabLst>
              <a:def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396" indent="-176396" algn="l" defTabSz="914377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729245" algn="r"/>
              </a:tabLst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6391" indent="-176396" algn="l" defTabSz="914377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6729245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2787" indent="-176396" algn="l" defTabSz="79849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5029074" algn="r"/>
              </a:tabLst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787" indent="-176396" algn="l" defTabSz="914377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tabLst>
                <a:tab pos="6729245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787" indent="-176396" algn="l" defTabSz="914377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tabLst>
                <a:tab pos="6729245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787" indent="-176396" algn="l" defTabSz="914377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tabLst>
                <a:tab pos="6729245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787" indent="-176396" algn="l" defTabSz="914377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tabLst>
                <a:tab pos="6729245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0" b="1" dirty="0" err="1" smtClean="0">
                <a:solidFill>
                  <a:srgbClr val="ED9D45"/>
                </a:solidFill>
                <a:latin typeface="Bradley Hand ITC" panose="03070402050302030203" pitchFamily="66" charset="0"/>
              </a:rPr>
              <a:t>Factory</a:t>
            </a:r>
            <a:endParaRPr lang="fr-FR" sz="6000" b="1" dirty="0">
              <a:solidFill>
                <a:srgbClr val="ED9D45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4363" y="2890983"/>
            <a:ext cx="676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Value proposition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217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16320" y="942478"/>
            <a:ext cx="8183180" cy="541474"/>
          </a:xfrm>
        </p:spPr>
        <p:txBody>
          <a:bodyPr>
            <a:normAutofit/>
          </a:bodyPr>
          <a:lstStyle/>
          <a:p>
            <a:r>
              <a:rPr lang="en-US" dirty="0" smtClean="0"/>
              <a:t>Monthly reports, Marketing actions ROI analysis… </a:t>
            </a:r>
            <a:endParaRPr lang="en-US" dirty="0"/>
          </a:p>
        </p:txBody>
      </p:sp>
      <p:sp>
        <p:nvSpPr>
          <p:cNvPr id="124" name="Titel 1"/>
          <p:cNvSpPr>
            <a:spLocks noGrp="1"/>
          </p:cNvSpPr>
          <p:nvPr>
            <p:ph type="title"/>
          </p:nvPr>
        </p:nvSpPr>
        <p:spPr>
          <a:xfrm>
            <a:off x="516320" y="188771"/>
            <a:ext cx="6576358" cy="1073122"/>
          </a:xfrm>
        </p:spPr>
        <p:txBody>
          <a:bodyPr>
            <a:noAutofit/>
          </a:bodyPr>
          <a:lstStyle/>
          <a:p>
            <a:r>
              <a:rPr lang="en-US" sz="3200" dirty="0" smtClean="0"/>
              <a:t>MARKETING OUTSOURCING </a:t>
            </a:r>
            <a:r>
              <a:rPr lang="en-US" sz="2000" dirty="0" smtClean="0"/>
              <a:t>(2/2)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10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 bwMode="auto">
          <a:xfrm rot="760340">
            <a:off x="8931450" y="322033"/>
            <a:ext cx="2988867" cy="809895"/>
          </a:xfrm>
          <a:prstGeom prst="rect">
            <a:avLst/>
          </a:prstGeom>
          <a:solidFill>
            <a:srgbClr val="ED7D31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 </a:t>
            </a:r>
            <a:r>
              <a:rPr lang="fr-FR" b="1" dirty="0" err="1" smtClean="0">
                <a:solidFill>
                  <a:schemeClr val="bg1"/>
                </a:solidFill>
              </a:rPr>
              <a:t>day</a:t>
            </a:r>
            <a:r>
              <a:rPr lang="fr-FR" b="1" dirty="0" smtClean="0">
                <a:solidFill>
                  <a:schemeClr val="bg1"/>
                </a:solidFill>
              </a:rPr>
              <a:t> per </a:t>
            </a:r>
            <a:r>
              <a:rPr lang="fr-FR" b="1" dirty="0" err="1" smtClean="0">
                <a:solidFill>
                  <a:schemeClr val="bg1"/>
                </a:solidFill>
              </a:rPr>
              <a:t>week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Senior Marketing Manager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+ back office support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20" y="1894759"/>
            <a:ext cx="4522405" cy="2526284"/>
          </a:xfrm>
          <a:prstGeom prst="rect">
            <a:avLst/>
          </a:prstGeom>
        </p:spPr>
      </p:pic>
      <p:sp>
        <p:nvSpPr>
          <p:cNvPr id="62" name="Inhaltsplatzhalter 4"/>
          <p:cNvSpPr txBox="1">
            <a:spLocks/>
          </p:cNvSpPr>
          <p:nvPr/>
        </p:nvSpPr>
        <p:spPr>
          <a:xfrm>
            <a:off x="420699" y="4849536"/>
            <a:ext cx="5180002" cy="1685924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Thanks to a dedicated resource, </a:t>
            </a:r>
            <a:r>
              <a:rPr lang="en-US" sz="1800" b="1" dirty="0" smtClean="0">
                <a:solidFill>
                  <a:srgbClr val="ED7D31"/>
                </a:solidFill>
                <a:latin typeface="Calibri" panose="020F0502020204030204" pitchFamily="34" charset="0"/>
              </a:rPr>
              <a:t>we assist you in all your marketing disposals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0"/>
              </a:spcAft>
              <a:buFontTx/>
              <a:buChar char="-"/>
            </a:pP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Operational marketing actions: content creations, marketing supports, follow-up and coordination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Marketing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recommendations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: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competitor monitoring, market events analysis…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18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977" y="1897637"/>
            <a:ext cx="4340081" cy="1378850"/>
          </a:xfrm>
          <a:prstGeom prst="rect">
            <a:avLst/>
          </a:prstGeom>
        </p:spPr>
      </p:pic>
      <p:sp>
        <p:nvSpPr>
          <p:cNvPr id="71" name="Inhaltsplatzhalter 4"/>
          <p:cNvSpPr txBox="1">
            <a:spLocks/>
          </p:cNvSpPr>
          <p:nvPr/>
        </p:nvSpPr>
        <p:spPr>
          <a:xfrm>
            <a:off x="6708978" y="3578081"/>
            <a:ext cx="4425748" cy="1432069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We assist you, after all your marketing actions, to </a:t>
            </a:r>
            <a:r>
              <a:rPr lang="en-US" sz="1800" b="1" dirty="0" smtClean="0">
                <a:solidFill>
                  <a:srgbClr val="ED7D31"/>
                </a:solidFill>
                <a:latin typeface="Calibri" panose="020F0502020204030204" pitchFamily="34" charset="0"/>
              </a:rPr>
              <a:t>analyze return on investment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  <a:spcAft>
                <a:spcPts val="0"/>
              </a:spcAft>
              <a:buFontTx/>
              <a:buChar char="-"/>
            </a:pP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Attendees quality analyze</a:t>
            </a:r>
          </a:p>
          <a:p>
            <a:pPr>
              <a:lnSpc>
                <a:spcPct val="90000"/>
              </a:lnSpc>
              <a:spcAft>
                <a:spcPts val="0"/>
              </a:spcAft>
              <a:buFontTx/>
              <a:buChar char="-"/>
            </a:pP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Satisfaction barometer creation on demand</a:t>
            </a:r>
          </a:p>
          <a:p>
            <a:pPr>
              <a:lnSpc>
                <a:spcPct val="90000"/>
              </a:lnSpc>
              <a:spcAft>
                <a:spcPts val="0"/>
              </a:spcAft>
              <a:buFontTx/>
              <a:buChar char="-"/>
            </a:pP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Leads &amp; Opportunities follow-up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18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Inhaltsplatzhalter 4"/>
          <p:cNvSpPr txBox="1">
            <a:spLocks/>
          </p:cNvSpPr>
          <p:nvPr/>
        </p:nvSpPr>
        <p:spPr>
          <a:xfrm>
            <a:off x="6666143" y="5229225"/>
            <a:ext cx="4425748" cy="111822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Marketing outsourcing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with our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Agency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offers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you </a:t>
            </a:r>
            <a:r>
              <a:rPr lang="en-US" sz="1800" b="1" dirty="0" smtClean="0">
                <a:solidFill>
                  <a:srgbClr val="ED7D31"/>
                </a:solidFill>
                <a:latin typeface="Calibri" panose="020F0502020204030204" pitchFamily="34" charset="0"/>
              </a:rPr>
              <a:t>20 % </a:t>
            </a:r>
            <a:r>
              <a:rPr lang="en-US" sz="1800" b="1" dirty="0">
                <a:solidFill>
                  <a:srgbClr val="ED7D31"/>
                </a:solidFill>
                <a:latin typeface="Calibri" panose="020F0502020204030204" pitchFamily="34" charset="0"/>
              </a:rPr>
              <a:t>discount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 on all disposals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–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marketing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outsourcing includes project management through your dedicated resource.</a:t>
            </a:r>
            <a:endParaRPr lang="en-US" sz="18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9173050" y="423236"/>
            <a:ext cx="2479203" cy="2149798"/>
            <a:chOff x="9238930" y="375611"/>
            <a:chExt cx="2479203" cy="2149798"/>
          </a:xfrm>
          <a:solidFill>
            <a:schemeClr val="accent3">
              <a:alpha val="80000"/>
            </a:schemeClr>
          </a:solidFill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238930" y="375611"/>
              <a:ext cx="2479203" cy="2149798"/>
            </a:xfrm>
            <a:custGeom>
              <a:avLst/>
              <a:gdLst>
                <a:gd name="T0" fmla="*/ 322 w 1287"/>
                <a:gd name="T1" fmla="*/ 1116 h 1116"/>
                <a:gd name="T2" fmla="*/ 0 w 1287"/>
                <a:gd name="T3" fmla="*/ 557 h 1116"/>
                <a:gd name="T4" fmla="*/ 322 w 1287"/>
                <a:gd name="T5" fmla="*/ 0 h 1116"/>
                <a:gd name="T6" fmla="*/ 965 w 1287"/>
                <a:gd name="T7" fmla="*/ 0 h 1116"/>
                <a:gd name="T8" fmla="*/ 1287 w 1287"/>
                <a:gd name="T9" fmla="*/ 557 h 1116"/>
                <a:gd name="T10" fmla="*/ 965 w 1287"/>
                <a:gd name="T11" fmla="*/ 1116 h 1116"/>
                <a:gd name="T12" fmla="*/ 322 w 1287"/>
                <a:gd name="T13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7" h="1116">
                  <a:moveTo>
                    <a:pt x="322" y="1116"/>
                  </a:moveTo>
                  <a:lnTo>
                    <a:pt x="0" y="557"/>
                  </a:lnTo>
                  <a:lnTo>
                    <a:pt x="322" y="0"/>
                  </a:lnTo>
                  <a:lnTo>
                    <a:pt x="965" y="0"/>
                  </a:lnTo>
                  <a:lnTo>
                    <a:pt x="1287" y="557"/>
                  </a:lnTo>
                  <a:lnTo>
                    <a:pt x="965" y="1116"/>
                  </a:lnTo>
                  <a:lnTo>
                    <a:pt x="322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10" name="Text Box 13" descr="PresentationLoad.com"/>
            <p:cNvSpPr txBox="1">
              <a:spLocks noChangeArrowheads="1"/>
            </p:cNvSpPr>
            <p:nvPr/>
          </p:nvSpPr>
          <p:spPr bwMode="gray">
            <a:xfrm>
              <a:off x="9810759" y="1235257"/>
              <a:ext cx="1335544" cy="3447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algn="ctr" defTabSz="801688">
                <a:lnSpc>
                  <a:spcPct val="80000"/>
                </a:lnSpc>
                <a:spcAft>
                  <a:spcPts val="60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Test</a:t>
              </a:r>
            </a:p>
          </p:txBody>
        </p:sp>
      </p:grpSp>
      <p:sp>
        <p:nvSpPr>
          <p:cNvPr id="12" name="Freeform 1464"/>
          <p:cNvSpPr>
            <a:spLocks/>
          </p:cNvSpPr>
          <p:nvPr/>
        </p:nvSpPr>
        <p:spPr bwMode="white">
          <a:xfrm>
            <a:off x="10333647" y="735649"/>
            <a:ext cx="260893" cy="267393"/>
          </a:xfrm>
          <a:custGeom>
            <a:avLst/>
            <a:gdLst>
              <a:gd name="T0" fmla="*/ 0 w 91"/>
              <a:gd name="T1" fmla="*/ 39 h 78"/>
              <a:gd name="T2" fmla="*/ 6 w 91"/>
              <a:gd name="T3" fmla="*/ 34 h 78"/>
              <a:gd name="T4" fmla="*/ 10 w 91"/>
              <a:gd name="T5" fmla="*/ 34 h 78"/>
              <a:gd name="T6" fmla="*/ 33 w 91"/>
              <a:gd name="T7" fmla="*/ 47 h 78"/>
              <a:gd name="T8" fmla="*/ 88 w 91"/>
              <a:gd name="T9" fmla="*/ 0 h 78"/>
              <a:gd name="T10" fmla="*/ 87 w 91"/>
              <a:gd name="T11" fmla="*/ 9 h 78"/>
              <a:gd name="T12" fmla="*/ 43 w 91"/>
              <a:gd name="T13" fmla="*/ 66 h 78"/>
              <a:gd name="T14" fmla="*/ 37 w 91"/>
              <a:gd name="T15" fmla="*/ 77 h 78"/>
              <a:gd name="T16" fmla="*/ 36 w 91"/>
              <a:gd name="T17" fmla="*/ 78 h 78"/>
              <a:gd name="T18" fmla="*/ 0 w 91"/>
              <a:gd name="T19" fmla="*/ 3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" h="78">
                <a:moveTo>
                  <a:pt x="0" y="39"/>
                </a:moveTo>
                <a:cubicBezTo>
                  <a:pt x="2" y="37"/>
                  <a:pt x="4" y="35"/>
                  <a:pt x="6" y="34"/>
                </a:cubicBezTo>
                <a:cubicBezTo>
                  <a:pt x="7" y="33"/>
                  <a:pt x="9" y="33"/>
                  <a:pt x="10" y="34"/>
                </a:cubicBezTo>
                <a:cubicBezTo>
                  <a:pt x="18" y="38"/>
                  <a:pt x="25" y="42"/>
                  <a:pt x="33" y="47"/>
                </a:cubicBezTo>
                <a:cubicBezTo>
                  <a:pt x="49" y="29"/>
                  <a:pt x="67" y="12"/>
                  <a:pt x="88" y="0"/>
                </a:cubicBezTo>
                <a:cubicBezTo>
                  <a:pt x="91" y="3"/>
                  <a:pt x="91" y="6"/>
                  <a:pt x="87" y="9"/>
                </a:cubicBezTo>
                <a:cubicBezTo>
                  <a:pt x="69" y="25"/>
                  <a:pt x="55" y="45"/>
                  <a:pt x="43" y="66"/>
                </a:cubicBezTo>
                <a:cubicBezTo>
                  <a:pt x="41" y="70"/>
                  <a:pt x="39" y="74"/>
                  <a:pt x="37" y="77"/>
                </a:cubicBezTo>
                <a:cubicBezTo>
                  <a:pt x="37" y="77"/>
                  <a:pt x="36" y="78"/>
                  <a:pt x="36" y="78"/>
                </a:cubicBezTo>
                <a:cubicBezTo>
                  <a:pt x="24" y="65"/>
                  <a:pt x="12" y="52"/>
                  <a:pt x="0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>
              <a:latin typeface="Bebas Neue" panose="020B0506020202020201" pitchFamily="34" charset="0"/>
            </a:endParaRPr>
          </a:p>
        </p:txBody>
      </p:sp>
      <p:pic>
        <p:nvPicPr>
          <p:cNvPr id="16" name="Bildplatzhalt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r="20263"/>
          <a:stretch/>
        </p:blipFill>
        <p:spPr>
          <a:xfrm>
            <a:off x="8580119" y="20889"/>
            <a:ext cx="3870172" cy="6840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275391" y="585910"/>
            <a:ext cx="2711139" cy="2149798"/>
            <a:chOff x="9275391" y="585910"/>
            <a:chExt cx="2711139" cy="2149798"/>
          </a:xfrm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9325450" y="585910"/>
              <a:ext cx="2479203" cy="2149798"/>
            </a:xfrm>
            <a:custGeom>
              <a:avLst/>
              <a:gdLst>
                <a:gd name="T0" fmla="*/ 322 w 1287"/>
                <a:gd name="T1" fmla="*/ 1116 h 1116"/>
                <a:gd name="T2" fmla="*/ 0 w 1287"/>
                <a:gd name="T3" fmla="*/ 557 h 1116"/>
                <a:gd name="T4" fmla="*/ 322 w 1287"/>
                <a:gd name="T5" fmla="*/ 0 h 1116"/>
                <a:gd name="T6" fmla="*/ 965 w 1287"/>
                <a:gd name="T7" fmla="*/ 0 h 1116"/>
                <a:gd name="T8" fmla="*/ 1287 w 1287"/>
                <a:gd name="T9" fmla="*/ 557 h 1116"/>
                <a:gd name="T10" fmla="*/ 965 w 1287"/>
                <a:gd name="T11" fmla="*/ 1116 h 1116"/>
                <a:gd name="T12" fmla="*/ 322 w 1287"/>
                <a:gd name="T13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7" h="1116">
                  <a:moveTo>
                    <a:pt x="322" y="1116"/>
                  </a:moveTo>
                  <a:lnTo>
                    <a:pt x="0" y="557"/>
                  </a:lnTo>
                  <a:lnTo>
                    <a:pt x="322" y="0"/>
                  </a:lnTo>
                  <a:lnTo>
                    <a:pt x="965" y="0"/>
                  </a:lnTo>
                  <a:lnTo>
                    <a:pt x="1287" y="557"/>
                  </a:lnTo>
                  <a:lnTo>
                    <a:pt x="965" y="1116"/>
                  </a:lnTo>
                  <a:lnTo>
                    <a:pt x="322" y="1116"/>
                  </a:lnTo>
                  <a:close/>
                </a:path>
              </a:pathLst>
            </a:custGeom>
            <a:solidFill>
              <a:srgbClr val="ED7D31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19" name="Text Box 13" descr="PresentationLoad.com"/>
            <p:cNvSpPr txBox="1">
              <a:spLocks noChangeArrowheads="1"/>
            </p:cNvSpPr>
            <p:nvPr/>
          </p:nvSpPr>
          <p:spPr bwMode="gray">
            <a:xfrm>
              <a:off x="9275391" y="1516580"/>
              <a:ext cx="2711139" cy="667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algn="ctr" defTabSz="801688">
                <a:lnSpc>
                  <a:spcPct val="8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chemeClr val="bg1"/>
                  </a:solidFill>
                  <a:latin typeface="Bebas Neue" panose="020B0506020202020201" pitchFamily="34" charset="0"/>
                </a:rPr>
                <a:t>BUSINESS</a:t>
              </a:r>
            </a:p>
            <a:p>
              <a:pPr algn="ctr" defTabSz="801688">
                <a:lnSpc>
                  <a:spcPct val="8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chemeClr val="bg1"/>
                  </a:solidFill>
                  <a:latin typeface="Bebas Neue" panose="020B0506020202020201" pitchFamily="34" charset="0"/>
                </a:rPr>
                <a:t>CLUBS</a:t>
              </a:r>
              <a:endParaRPr lang="en-US" sz="2400" dirty="0">
                <a:solidFill>
                  <a:schemeClr val="bg1"/>
                </a:solidFill>
                <a:latin typeface="Bebas Neue" panose="020B0506020202020201" pitchFamily="34" charset="0"/>
              </a:endParaRPr>
            </a:p>
          </p:txBody>
        </p:sp>
        <p:sp>
          <p:nvSpPr>
            <p:cNvPr id="22" name="Freeform 1369"/>
            <p:cNvSpPr>
              <a:spLocks noEditPoints="1"/>
            </p:cNvSpPr>
            <p:nvPr/>
          </p:nvSpPr>
          <p:spPr bwMode="auto">
            <a:xfrm>
              <a:off x="10377543" y="891767"/>
              <a:ext cx="416044" cy="325243"/>
            </a:xfrm>
            <a:custGeom>
              <a:avLst/>
              <a:gdLst>
                <a:gd name="T0" fmla="*/ 123 w 289"/>
                <a:gd name="T1" fmla="*/ 54 h 222"/>
                <a:gd name="T2" fmla="*/ 48 w 289"/>
                <a:gd name="T3" fmla="*/ 26 h 222"/>
                <a:gd name="T4" fmla="*/ 33 w 289"/>
                <a:gd name="T5" fmla="*/ 27 h 222"/>
                <a:gd name="T6" fmla="*/ 27 w 289"/>
                <a:gd name="T7" fmla="*/ 35 h 222"/>
                <a:gd name="T8" fmla="*/ 33 w 289"/>
                <a:gd name="T9" fmla="*/ 51 h 222"/>
                <a:gd name="T10" fmla="*/ 36 w 289"/>
                <a:gd name="T11" fmla="*/ 52 h 222"/>
                <a:gd name="T12" fmla="*/ 60 w 289"/>
                <a:gd name="T13" fmla="*/ 75 h 222"/>
                <a:gd name="T14" fmla="*/ 38 w 289"/>
                <a:gd name="T15" fmla="*/ 101 h 222"/>
                <a:gd name="T16" fmla="*/ 12 w 289"/>
                <a:gd name="T17" fmla="*/ 80 h 222"/>
                <a:gd name="T18" fmla="*/ 14 w 289"/>
                <a:gd name="T19" fmla="*/ 67 h 222"/>
                <a:gd name="T20" fmla="*/ 14 w 289"/>
                <a:gd name="T21" fmla="*/ 62 h 222"/>
                <a:gd name="T22" fmla="*/ 6 w 289"/>
                <a:gd name="T23" fmla="*/ 43 h 222"/>
                <a:gd name="T24" fmla="*/ 36 w 289"/>
                <a:gd name="T25" fmla="*/ 4 h 222"/>
                <a:gd name="T26" fmla="*/ 82 w 289"/>
                <a:gd name="T27" fmla="*/ 12 h 222"/>
                <a:gd name="T28" fmla="*/ 142 w 289"/>
                <a:gd name="T29" fmla="*/ 39 h 222"/>
                <a:gd name="T30" fmla="*/ 147 w 289"/>
                <a:gd name="T31" fmla="*/ 39 h 222"/>
                <a:gd name="T32" fmla="*/ 216 w 289"/>
                <a:gd name="T33" fmla="*/ 7 h 222"/>
                <a:gd name="T34" fmla="*/ 255 w 289"/>
                <a:gd name="T35" fmla="*/ 1 h 222"/>
                <a:gd name="T36" fmla="*/ 273 w 289"/>
                <a:gd name="T37" fmla="*/ 6 h 222"/>
                <a:gd name="T38" fmla="*/ 286 w 289"/>
                <a:gd name="T39" fmla="*/ 39 h 222"/>
                <a:gd name="T40" fmla="*/ 268 w 289"/>
                <a:gd name="T41" fmla="*/ 77 h 222"/>
                <a:gd name="T42" fmla="*/ 200 w 289"/>
                <a:gd name="T43" fmla="*/ 146 h 222"/>
                <a:gd name="T44" fmla="*/ 97 w 289"/>
                <a:gd name="T45" fmla="*/ 208 h 222"/>
                <a:gd name="T46" fmla="*/ 49 w 289"/>
                <a:gd name="T47" fmla="*/ 222 h 222"/>
                <a:gd name="T48" fmla="*/ 27 w 289"/>
                <a:gd name="T49" fmla="*/ 220 h 222"/>
                <a:gd name="T50" fmla="*/ 5 w 289"/>
                <a:gd name="T51" fmla="*/ 188 h 222"/>
                <a:gd name="T52" fmla="*/ 20 w 289"/>
                <a:gd name="T53" fmla="*/ 152 h 222"/>
                <a:gd name="T54" fmla="*/ 88 w 289"/>
                <a:gd name="T55" fmla="*/ 81 h 222"/>
                <a:gd name="T56" fmla="*/ 123 w 289"/>
                <a:gd name="T57" fmla="*/ 54 h 222"/>
                <a:gd name="T58" fmla="*/ 69 w 289"/>
                <a:gd name="T59" fmla="*/ 127 h 222"/>
                <a:gd name="T60" fmla="*/ 32 w 289"/>
                <a:gd name="T61" fmla="*/ 176 h 222"/>
                <a:gd name="T62" fmla="*/ 27 w 289"/>
                <a:gd name="T63" fmla="*/ 191 h 222"/>
                <a:gd name="T64" fmla="*/ 33 w 289"/>
                <a:gd name="T65" fmla="*/ 199 h 222"/>
                <a:gd name="T66" fmla="*/ 47 w 289"/>
                <a:gd name="T67" fmla="*/ 200 h 222"/>
                <a:gd name="T68" fmla="*/ 97 w 289"/>
                <a:gd name="T69" fmla="*/ 184 h 222"/>
                <a:gd name="T70" fmla="*/ 212 w 289"/>
                <a:gd name="T71" fmla="*/ 106 h 222"/>
                <a:gd name="T72" fmla="*/ 255 w 289"/>
                <a:gd name="T73" fmla="*/ 56 h 222"/>
                <a:gd name="T74" fmla="*/ 265 w 289"/>
                <a:gd name="T75" fmla="*/ 33 h 222"/>
                <a:gd name="T76" fmla="*/ 258 w 289"/>
                <a:gd name="T77" fmla="*/ 24 h 222"/>
                <a:gd name="T78" fmla="*/ 235 w 289"/>
                <a:gd name="T79" fmla="*/ 25 h 222"/>
                <a:gd name="T80" fmla="*/ 187 w 289"/>
                <a:gd name="T81" fmla="*/ 43 h 222"/>
                <a:gd name="T82" fmla="*/ 166 w 289"/>
                <a:gd name="T83" fmla="*/ 53 h 222"/>
                <a:gd name="T84" fmla="*/ 212 w 289"/>
                <a:gd name="T85" fmla="*/ 87 h 222"/>
                <a:gd name="T86" fmla="*/ 195 w 289"/>
                <a:gd name="T87" fmla="*/ 102 h 222"/>
                <a:gd name="T88" fmla="*/ 191 w 289"/>
                <a:gd name="T89" fmla="*/ 99 h 222"/>
                <a:gd name="T90" fmla="*/ 148 w 289"/>
                <a:gd name="T91" fmla="*/ 68 h 222"/>
                <a:gd name="T92" fmla="*/ 142 w 289"/>
                <a:gd name="T93" fmla="*/ 68 h 222"/>
                <a:gd name="T94" fmla="*/ 108 w 289"/>
                <a:gd name="T95" fmla="*/ 93 h 222"/>
                <a:gd name="T96" fmla="*/ 85 w 289"/>
                <a:gd name="T97" fmla="*/ 112 h 222"/>
                <a:gd name="T98" fmla="*/ 133 w 289"/>
                <a:gd name="T99" fmla="*/ 148 h 222"/>
                <a:gd name="T100" fmla="*/ 116 w 289"/>
                <a:gd name="T101" fmla="*/ 158 h 222"/>
                <a:gd name="T102" fmla="*/ 109 w 289"/>
                <a:gd name="T103" fmla="*/ 158 h 222"/>
                <a:gd name="T104" fmla="*/ 69 w 289"/>
                <a:gd name="T105" fmla="*/ 12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9" h="222">
                  <a:moveTo>
                    <a:pt x="123" y="54"/>
                  </a:moveTo>
                  <a:cubicBezTo>
                    <a:pt x="99" y="42"/>
                    <a:pt x="75" y="30"/>
                    <a:pt x="48" y="26"/>
                  </a:cubicBezTo>
                  <a:cubicBezTo>
                    <a:pt x="43" y="25"/>
                    <a:pt x="38" y="26"/>
                    <a:pt x="33" y="27"/>
                  </a:cubicBezTo>
                  <a:cubicBezTo>
                    <a:pt x="28" y="27"/>
                    <a:pt x="26" y="30"/>
                    <a:pt x="27" y="35"/>
                  </a:cubicBezTo>
                  <a:cubicBezTo>
                    <a:pt x="28" y="40"/>
                    <a:pt x="31" y="46"/>
                    <a:pt x="33" y="51"/>
                  </a:cubicBezTo>
                  <a:cubicBezTo>
                    <a:pt x="33" y="52"/>
                    <a:pt x="35" y="52"/>
                    <a:pt x="36" y="52"/>
                  </a:cubicBezTo>
                  <a:cubicBezTo>
                    <a:pt x="49" y="53"/>
                    <a:pt x="59" y="62"/>
                    <a:pt x="60" y="75"/>
                  </a:cubicBezTo>
                  <a:cubicBezTo>
                    <a:pt x="62" y="88"/>
                    <a:pt x="52" y="100"/>
                    <a:pt x="38" y="101"/>
                  </a:cubicBezTo>
                  <a:cubicBezTo>
                    <a:pt x="25" y="102"/>
                    <a:pt x="13" y="92"/>
                    <a:pt x="12" y="80"/>
                  </a:cubicBezTo>
                  <a:cubicBezTo>
                    <a:pt x="12" y="76"/>
                    <a:pt x="13" y="71"/>
                    <a:pt x="14" y="67"/>
                  </a:cubicBezTo>
                  <a:cubicBezTo>
                    <a:pt x="14" y="65"/>
                    <a:pt x="14" y="64"/>
                    <a:pt x="14" y="62"/>
                  </a:cubicBezTo>
                  <a:cubicBezTo>
                    <a:pt x="11" y="56"/>
                    <a:pt x="8" y="50"/>
                    <a:pt x="6" y="43"/>
                  </a:cubicBezTo>
                  <a:cubicBezTo>
                    <a:pt x="0" y="21"/>
                    <a:pt x="13" y="5"/>
                    <a:pt x="36" y="4"/>
                  </a:cubicBezTo>
                  <a:cubicBezTo>
                    <a:pt x="52" y="3"/>
                    <a:pt x="67" y="6"/>
                    <a:pt x="82" y="12"/>
                  </a:cubicBezTo>
                  <a:cubicBezTo>
                    <a:pt x="103" y="19"/>
                    <a:pt x="123" y="28"/>
                    <a:pt x="142" y="39"/>
                  </a:cubicBezTo>
                  <a:cubicBezTo>
                    <a:pt x="144" y="40"/>
                    <a:pt x="145" y="40"/>
                    <a:pt x="147" y="39"/>
                  </a:cubicBezTo>
                  <a:cubicBezTo>
                    <a:pt x="169" y="26"/>
                    <a:pt x="192" y="15"/>
                    <a:pt x="216" y="7"/>
                  </a:cubicBezTo>
                  <a:cubicBezTo>
                    <a:pt x="228" y="3"/>
                    <a:pt x="241" y="0"/>
                    <a:pt x="255" y="1"/>
                  </a:cubicBezTo>
                  <a:cubicBezTo>
                    <a:pt x="261" y="2"/>
                    <a:pt x="267" y="3"/>
                    <a:pt x="273" y="6"/>
                  </a:cubicBezTo>
                  <a:cubicBezTo>
                    <a:pt x="284" y="11"/>
                    <a:pt x="289" y="24"/>
                    <a:pt x="286" y="39"/>
                  </a:cubicBezTo>
                  <a:cubicBezTo>
                    <a:pt x="284" y="53"/>
                    <a:pt x="277" y="65"/>
                    <a:pt x="268" y="77"/>
                  </a:cubicBezTo>
                  <a:cubicBezTo>
                    <a:pt x="249" y="104"/>
                    <a:pt x="225" y="126"/>
                    <a:pt x="200" y="146"/>
                  </a:cubicBezTo>
                  <a:cubicBezTo>
                    <a:pt x="168" y="171"/>
                    <a:pt x="134" y="193"/>
                    <a:pt x="97" y="208"/>
                  </a:cubicBezTo>
                  <a:cubicBezTo>
                    <a:pt x="81" y="215"/>
                    <a:pt x="66" y="220"/>
                    <a:pt x="49" y="222"/>
                  </a:cubicBezTo>
                  <a:cubicBezTo>
                    <a:pt x="41" y="222"/>
                    <a:pt x="34" y="222"/>
                    <a:pt x="27" y="220"/>
                  </a:cubicBezTo>
                  <a:cubicBezTo>
                    <a:pt x="11" y="217"/>
                    <a:pt x="3" y="203"/>
                    <a:pt x="5" y="188"/>
                  </a:cubicBezTo>
                  <a:cubicBezTo>
                    <a:pt x="7" y="174"/>
                    <a:pt x="12" y="163"/>
                    <a:pt x="20" y="152"/>
                  </a:cubicBezTo>
                  <a:cubicBezTo>
                    <a:pt x="38" y="124"/>
                    <a:pt x="62" y="102"/>
                    <a:pt x="88" y="81"/>
                  </a:cubicBezTo>
                  <a:cubicBezTo>
                    <a:pt x="99" y="72"/>
                    <a:pt x="111" y="63"/>
                    <a:pt x="123" y="54"/>
                  </a:cubicBezTo>
                  <a:close/>
                  <a:moveTo>
                    <a:pt x="69" y="127"/>
                  </a:moveTo>
                  <a:cubicBezTo>
                    <a:pt x="55" y="142"/>
                    <a:pt x="41" y="157"/>
                    <a:pt x="32" y="176"/>
                  </a:cubicBezTo>
                  <a:cubicBezTo>
                    <a:pt x="29" y="181"/>
                    <a:pt x="28" y="186"/>
                    <a:pt x="27" y="191"/>
                  </a:cubicBezTo>
                  <a:cubicBezTo>
                    <a:pt x="26" y="196"/>
                    <a:pt x="28" y="199"/>
                    <a:pt x="33" y="199"/>
                  </a:cubicBezTo>
                  <a:cubicBezTo>
                    <a:pt x="38" y="200"/>
                    <a:pt x="43" y="200"/>
                    <a:pt x="47" y="200"/>
                  </a:cubicBezTo>
                  <a:cubicBezTo>
                    <a:pt x="65" y="198"/>
                    <a:pt x="81" y="191"/>
                    <a:pt x="97" y="184"/>
                  </a:cubicBezTo>
                  <a:cubicBezTo>
                    <a:pt x="139" y="164"/>
                    <a:pt x="178" y="138"/>
                    <a:pt x="212" y="106"/>
                  </a:cubicBezTo>
                  <a:cubicBezTo>
                    <a:pt x="228" y="91"/>
                    <a:pt x="244" y="75"/>
                    <a:pt x="255" y="56"/>
                  </a:cubicBezTo>
                  <a:cubicBezTo>
                    <a:pt x="260" y="49"/>
                    <a:pt x="264" y="42"/>
                    <a:pt x="265" y="33"/>
                  </a:cubicBezTo>
                  <a:cubicBezTo>
                    <a:pt x="265" y="27"/>
                    <a:pt x="264" y="25"/>
                    <a:pt x="258" y="24"/>
                  </a:cubicBezTo>
                  <a:cubicBezTo>
                    <a:pt x="250" y="22"/>
                    <a:pt x="243" y="23"/>
                    <a:pt x="235" y="25"/>
                  </a:cubicBezTo>
                  <a:cubicBezTo>
                    <a:pt x="219" y="28"/>
                    <a:pt x="203" y="35"/>
                    <a:pt x="187" y="43"/>
                  </a:cubicBezTo>
                  <a:cubicBezTo>
                    <a:pt x="180" y="46"/>
                    <a:pt x="173" y="50"/>
                    <a:pt x="166" y="53"/>
                  </a:cubicBezTo>
                  <a:cubicBezTo>
                    <a:pt x="182" y="65"/>
                    <a:pt x="196" y="75"/>
                    <a:pt x="212" y="87"/>
                  </a:cubicBezTo>
                  <a:cubicBezTo>
                    <a:pt x="206" y="92"/>
                    <a:pt x="200" y="97"/>
                    <a:pt x="195" y="102"/>
                  </a:cubicBezTo>
                  <a:cubicBezTo>
                    <a:pt x="194" y="101"/>
                    <a:pt x="193" y="100"/>
                    <a:pt x="191" y="99"/>
                  </a:cubicBezTo>
                  <a:cubicBezTo>
                    <a:pt x="177" y="89"/>
                    <a:pt x="162" y="79"/>
                    <a:pt x="148" y="68"/>
                  </a:cubicBezTo>
                  <a:cubicBezTo>
                    <a:pt x="146" y="67"/>
                    <a:pt x="144" y="67"/>
                    <a:pt x="142" y="68"/>
                  </a:cubicBezTo>
                  <a:cubicBezTo>
                    <a:pt x="131" y="77"/>
                    <a:pt x="119" y="84"/>
                    <a:pt x="108" y="93"/>
                  </a:cubicBezTo>
                  <a:cubicBezTo>
                    <a:pt x="101" y="99"/>
                    <a:pt x="93" y="105"/>
                    <a:pt x="85" y="112"/>
                  </a:cubicBezTo>
                  <a:cubicBezTo>
                    <a:pt x="101" y="124"/>
                    <a:pt x="117" y="136"/>
                    <a:pt x="133" y="148"/>
                  </a:cubicBezTo>
                  <a:cubicBezTo>
                    <a:pt x="127" y="151"/>
                    <a:pt x="121" y="155"/>
                    <a:pt x="116" y="158"/>
                  </a:cubicBezTo>
                  <a:cubicBezTo>
                    <a:pt x="113" y="160"/>
                    <a:pt x="111" y="160"/>
                    <a:pt x="109" y="158"/>
                  </a:cubicBezTo>
                  <a:cubicBezTo>
                    <a:pt x="96" y="148"/>
                    <a:pt x="83" y="138"/>
                    <a:pt x="69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70"/>
            <p:cNvSpPr>
              <a:spLocks/>
            </p:cNvSpPr>
            <p:nvPr/>
          </p:nvSpPr>
          <p:spPr bwMode="auto">
            <a:xfrm>
              <a:off x="10611820" y="1072915"/>
              <a:ext cx="179748" cy="142036"/>
            </a:xfrm>
            <a:custGeom>
              <a:avLst/>
              <a:gdLst>
                <a:gd name="T0" fmla="*/ 0 w 125"/>
                <a:gd name="T1" fmla="*/ 68 h 98"/>
                <a:gd name="T2" fmla="*/ 20 w 125"/>
                <a:gd name="T3" fmla="*/ 54 h 98"/>
                <a:gd name="T4" fmla="*/ 24 w 125"/>
                <a:gd name="T5" fmla="*/ 55 h 98"/>
                <a:gd name="T6" fmla="*/ 60 w 125"/>
                <a:gd name="T7" fmla="*/ 69 h 98"/>
                <a:gd name="T8" fmla="*/ 91 w 125"/>
                <a:gd name="T9" fmla="*/ 74 h 98"/>
                <a:gd name="T10" fmla="*/ 93 w 125"/>
                <a:gd name="T11" fmla="*/ 74 h 98"/>
                <a:gd name="T12" fmla="*/ 101 w 125"/>
                <a:gd name="T13" fmla="*/ 62 h 98"/>
                <a:gd name="T14" fmla="*/ 97 w 125"/>
                <a:gd name="T15" fmla="*/ 51 h 98"/>
                <a:gd name="T16" fmla="*/ 93 w 125"/>
                <a:gd name="T17" fmla="*/ 48 h 98"/>
                <a:gd name="T18" fmla="*/ 68 w 125"/>
                <a:gd name="T19" fmla="*/ 21 h 98"/>
                <a:gd name="T20" fmla="*/ 93 w 125"/>
                <a:gd name="T21" fmla="*/ 0 h 98"/>
                <a:gd name="T22" fmla="*/ 116 w 125"/>
                <a:gd name="T23" fmla="*/ 20 h 98"/>
                <a:gd name="T24" fmla="*/ 115 w 125"/>
                <a:gd name="T25" fmla="*/ 33 h 98"/>
                <a:gd name="T26" fmla="*/ 116 w 125"/>
                <a:gd name="T27" fmla="*/ 39 h 98"/>
                <a:gd name="T28" fmla="*/ 124 w 125"/>
                <a:gd name="T29" fmla="*/ 68 h 98"/>
                <a:gd name="T30" fmla="*/ 99 w 125"/>
                <a:gd name="T31" fmla="*/ 96 h 98"/>
                <a:gd name="T32" fmla="*/ 66 w 125"/>
                <a:gd name="T33" fmla="*/ 94 h 98"/>
                <a:gd name="T34" fmla="*/ 0 w 125"/>
                <a:gd name="T35" fmla="*/ 68 h 98"/>
                <a:gd name="T36" fmla="*/ 0 w 125"/>
                <a:gd name="T37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98">
                  <a:moveTo>
                    <a:pt x="0" y="68"/>
                  </a:moveTo>
                  <a:cubicBezTo>
                    <a:pt x="6" y="63"/>
                    <a:pt x="13" y="59"/>
                    <a:pt x="20" y="54"/>
                  </a:cubicBezTo>
                  <a:cubicBezTo>
                    <a:pt x="21" y="54"/>
                    <a:pt x="23" y="55"/>
                    <a:pt x="24" y="55"/>
                  </a:cubicBezTo>
                  <a:cubicBezTo>
                    <a:pt x="36" y="60"/>
                    <a:pt x="48" y="65"/>
                    <a:pt x="60" y="69"/>
                  </a:cubicBezTo>
                  <a:cubicBezTo>
                    <a:pt x="70" y="73"/>
                    <a:pt x="80" y="75"/>
                    <a:pt x="91" y="74"/>
                  </a:cubicBezTo>
                  <a:cubicBezTo>
                    <a:pt x="92" y="74"/>
                    <a:pt x="92" y="74"/>
                    <a:pt x="93" y="74"/>
                  </a:cubicBezTo>
                  <a:cubicBezTo>
                    <a:pt x="101" y="74"/>
                    <a:pt x="103" y="70"/>
                    <a:pt x="101" y="62"/>
                  </a:cubicBezTo>
                  <a:cubicBezTo>
                    <a:pt x="100" y="58"/>
                    <a:pt x="98" y="55"/>
                    <a:pt x="97" y="51"/>
                  </a:cubicBezTo>
                  <a:cubicBezTo>
                    <a:pt x="96" y="49"/>
                    <a:pt x="95" y="48"/>
                    <a:pt x="93" y="48"/>
                  </a:cubicBezTo>
                  <a:cubicBezTo>
                    <a:pt x="78" y="48"/>
                    <a:pt x="67" y="36"/>
                    <a:pt x="68" y="21"/>
                  </a:cubicBezTo>
                  <a:cubicBezTo>
                    <a:pt x="70" y="9"/>
                    <a:pt x="81" y="0"/>
                    <a:pt x="93" y="0"/>
                  </a:cubicBezTo>
                  <a:cubicBezTo>
                    <a:pt x="104" y="0"/>
                    <a:pt x="115" y="9"/>
                    <a:pt x="116" y="20"/>
                  </a:cubicBezTo>
                  <a:cubicBezTo>
                    <a:pt x="117" y="24"/>
                    <a:pt x="116" y="29"/>
                    <a:pt x="115" y="33"/>
                  </a:cubicBezTo>
                  <a:cubicBezTo>
                    <a:pt x="115" y="35"/>
                    <a:pt x="115" y="37"/>
                    <a:pt x="116" y="39"/>
                  </a:cubicBezTo>
                  <a:cubicBezTo>
                    <a:pt x="121" y="48"/>
                    <a:pt x="125" y="57"/>
                    <a:pt x="124" y="68"/>
                  </a:cubicBezTo>
                  <a:cubicBezTo>
                    <a:pt x="123" y="83"/>
                    <a:pt x="114" y="93"/>
                    <a:pt x="99" y="96"/>
                  </a:cubicBezTo>
                  <a:cubicBezTo>
                    <a:pt x="88" y="98"/>
                    <a:pt x="77" y="96"/>
                    <a:pt x="66" y="94"/>
                  </a:cubicBezTo>
                  <a:cubicBezTo>
                    <a:pt x="43" y="89"/>
                    <a:pt x="21" y="79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371"/>
            <p:cNvSpPr>
              <a:spLocks/>
            </p:cNvSpPr>
            <p:nvPr/>
          </p:nvSpPr>
          <p:spPr bwMode="auto">
            <a:xfrm>
              <a:off x="10524977" y="825895"/>
              <a:ext cx="123198" cy="84398"/>
            </a:xfrm>
            <a:custGeom>
              <a:avLst/>
              <a:gdLst>
                <a:gd name="T0" fmla="*/ 85 w 85"/>
                <a:gd name="T1" fmla="*/ 45 h 57"/>
                <a:gd name="T2" fmla="*/ 65 w 85"/>
                <a:gd name="T3" fmla="*/ 55 h 57"/>
                <a:gd name="T4" fmla="*/ 60 w 85"/>
                <a:gd name="T5" fmla="*/ 45 h 57"/>
                <a:gd name="T6" fmla="*/ 49 w 85"/>
                <a:gd name="T7" fmla="*/ 30 h 57"/>
                <a:gd name="T8" fmla="*/ 36 w 85"/>
                <a:gd name="T9" fmla="*/ 30 h 57"/>
                <a:gd name="T10" fmla="*/ 23 w 85"/>
                <a:gd name="T11" fmla="*/ 51 h 57"/>
                <a:gd name="T12" fmla="*/ 21 w 85"/>
                <a:gd name="T13" fmla="*/ 57 h 57"/>
                <a:gd name="T14" fmla="*/ 0 w 85"/>
                <a:gd name="T15" fmla="*/ 48 h 57"/>
                <a:gd name="T16" fmla="*/ 5 w 85"/>
                <a:gd name="T17" fmla="*/ 37 h 57"/>
                <a:gd name="T18" fmla="*/ 19 w 85"/>
                <a:gd name="T19" fmla="*/ 16 h 57"/>
                <a:gd name="T20" fmla="*/ 67 w 85"/>
                <a:gd name="T21" fmla="*/ 16 h 57"/>
                <a:gd name="T22" fmla="*/ 76 w 85"/>
                <a:gd name="T23" fmla="*/ 28 h 57"/>
                <a:gd name="T24" fmla="*/ 85 w 85"/>
                <a:gd name="T25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57">
                  <a:moveTo>
                    <a:pt x="85" y="45"/>
                  </a:moveTo>
                  <a:cubicBezTo>
                    <a:pt x="78" y="49"/>
                    <a:pt x="72" y="52"/>
                    <a:pt x="65" y="55"/>
                  </a:cubicBezTo>
                  <a:cubicBezTo>
                    <a:pt x="63" y="52"/>
                    <a:pt x="62" y="48"/>
                    <a:pt x="60" y="45"/>
                  </a:cubicBezTo>
                  <a:cubicBezTo>
                    <a:pt x="57" y="40"/>
                    <a:pt x="54" y="34"/>
                    <a:pt x="49" y="30"/>
                  </a:cubicBezTo>
                  <a:cubicBezTo>
                    <a:pt x="45" y="25"/>
                    <a:pt x="41" y="25"/>
                    <a:pt x="36" y="30"/>
                  </a:cubicBezTo>
                  <a:cubicBezTo>
                    <a:pt x="30" y="36"/>
                    <a:pt x="26" y="43"/>
                    <a:pt x="23" y="51"/>
                  </a:cubicBezTo>
                  <a:cubicBezTo>
                    <a:pt x="22" y="53"/>
                    <a:pt x="21" y="55"/>
                    <a:pt x="21" y="57"/>
                  </a:cubicBezTo>
                  <a:cubicBezTo>
                    <a:pt x="14" y="54"/>
                    <a:pt x="7" y="51"/>
                    <a:pt x="0" y="48"/>
                  </a:cubicBezTo>
                  <a:cubicBezTo>
                    <a:pt x="2" y="44"/>
                    <a:pt x="3" y="40"/>
                    <a:pt x="5" y="37"/>
                  </a:cubicBezTo>
                  <a:cubicBezTo>
                    <a:pt x="9" y="30"/>
                    <a:pt x="13" y="22"/>
                    <a:pt x="19" y="16"/>
                  </a:cubicBezTo>
                  <a:cubicBezTo>
                    <a:pt x="33" y="0"/>
                    <a:pt x="53" y="0"/>
                    <a:pt x="67" y="16"/>
                  </a:cubicBezTo>
                  <a:cubicBezTo>
                    <a:pt x="71" y="20"/>
                    <a:pt x="74" y="24"/>
                    <a:pt x="76" y="28"/>
                  </a:cubicBezTo>
                  <a:cubicBezTo>
                    <a:pt x="80" y="34"/>
                    <a:pt x="82" y="39"/>
                    <a:pt x="85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372"/>
            <p:cNvSpPr>
              <a:spLocks/>
            </p:cNvSpPr>
            <p:nvPr/>
          </p:nvSpPr>
          <p:spPr bwMode="auto">
            <a:xfrm>
              <a:off x="10526996" y="1200542"/>
              <a:ext cx="121178" cy="82340"/>
            </a:xfrm>
            <a:custGeom>
              <a:avLst/>
              <a:gdLst>
                <a:gd name="T0" fmla="*/ 0 w 84"/>
                <a:gd name="T1" fmla="*/ 12 h 57"/>
                <a:gd name="T2" fmla="*/ 20 w 84"/>
                <a:gd name="T3" fmla="*/ 2 h 57"/>
                <a:gd name="T4" fmla="*/ 29 w 84"/>
                <a:gd name="T5" fmla="*/ 19 h 57"/>
                <a:gd name="T6" fmla="*/ 36 w 84"/>
                <a:gd name="T7" fmla="*/ 28 h 57"/>
                <a:gd name="T8" fmla="*/ 48 w 84"/>
                <a:gd name="T9" fmla="*/ 28 h 57"/>
                <a:gd name="T10" fmla="*/ 62 w 84"/>
                <a:gd name="T11" fmla="*/ 7 h 57"/>
                <a:gd name="T12" fmla="*/ 64 w 84"/>
                <a:gd name="T13" fmla="*/ 0 h 57"/>
                <a:gd name="T14" fmla="*/ 84 w 84"/>
                <a:gd name="T15" fmla="*/ 10 h 57"/>
                <a:gd name="T16" fmla="*/ 65 w 84"/>
                <a:gd name="T17" fmla="*/ 43 h 57"/>
                <a:gd name="T18" fmla="*/ 19 w 84"/>
                <a:gd name="T19" fmla="*/ 43 h 57"/>
                <a:gd name="T20" fmla="*/ 0 w 84"/>
                <a:gd name="T21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57">
                  <a:moveTo>
                    <a:pt x="0" y="12"/>
                  </a:moveTo>
                  <a:cubicBezTo>
                    <a:pt x="7" y="8"/>
                    <a:pt x="13" y="5"/>
                    <a:pt x="20" y="2"/>
                  </a:cubicBezTo>
                  <a:cubicBezTo>
                    <a:pt x="23" y="8"/>
                    <a:pt x="25" y="14"/>
                    <a:pt x="29" y="19"/>
                  </a:cubicBezTo>
                  <a:cubicBezTo>
                    <a:pt x="31" y="22"/>
                    <a:pt x="33" y="25"/>
                    <a:pt x="36" y="28"/>
                  </a:cubicBezTo>
                  <a:cubicBezTo>
                    <a:pt x="40" y="32"/>
                    <a:pt x="44" y="32"/>
                    <a:pt x="48" y="28"/>
                  </a:cubicBezTo>
                  <a:cubicBezTo>
                    <a:pt x="55" y="22"/>
                    <a:pt x="58" y="15"/>
                    <a:pt x="62" y="7"/>
                  </a:cubicBezTo>
                  <a:cubicBezTo>
                    <a:pt x="63" y="5"/>
                    <a:pt x="63" y="3"/>
                    <a:pt x="64" y="0"/>
                  </a:cubicBezTo>
                  <a:cubicBezTo>
                    <a:pt x="71" y="4"/>
                    <a:pt x="78" y="6"/>
                    <a:pt x="84" y="10"/>
                  </a:cubicBezTo>
                  <a:cubicBezTo>
                    <a:pt x="80" y="22"/>
                    <a:pt x="74" y="33"/>
                    <a:pt x="65" y="43"/>
                  </a:cubicBezTo>
                  <a:cubicBezTo>
                    <a:pt x="51" y="57"/>
                    <a:pt x="33" y="57"/>
                    <a:pt x="19" y="43"/>
                  </a:cubicBezTo>
                  <a:cubicBezTo>
                    <a:pt x="10" y="34"/>
                    <a:pt x="5" y="23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6576358" cy="1073122"/>
          </a:xfrm>
        </p:spPr>
        <p:txBody>
          <a:bodyPr>
            <a:noAutofit/>
          </a:bodyPr>
          <a:lstStyle/>
          <a:p>
            <a:r>
              <a:rPr lang="en-US" sz="3200" dirty="0" smtClean="0"/>
              <a:t>BUSINESS CLUBS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3200" dirty="0"/>
          </a:p>
        </p:txBody>
      </p:sp>
      <p:sp>
        <p:nvSpPr>
          <p:cNvPr id="51" name="Rechteck 6"/>
          <p:cNvSpPr/>
          <p:nvPr/>
        </p:nvSpPr>
        <p:spPr>
          <a:xfrm>
            <a:off x="360000" y="3184555"/>
            <a:ext cx="3547913" cy="1150243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“</a:t>
            </a:r>
            <a:r>
              <a:rPr lang="en-US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Barcamp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”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lead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of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targets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round table where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everyone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shares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their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own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challenges, knowledges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and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experiences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about a defined subject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.</a:t>
            </a:r>
            <a:endParaRPr kumimoji="0" lang="fr-FR" sz="16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58" name="Rechteck 22"/>
          <p:cNvSpPr/>
          <p:nvPr/>
        </p:nvSpPr>
        <p:spPr>
          <a:xfrm>
            <a:off x="4103098" y="3184555"/>
            <a:ext cx="4081723" cy="583785"/>
          </a:xfrm>
          <a:prstGeom prst="rect">
            <a:avLst/>
          </a:prstGeom>
          <a:solidFill>
            <a:srgbClr val="ED7D31"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252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Frequency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: 4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events per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year (One per quarter) </a:t>
            </a:r>
            <a:endParaRPr kumimoji="0" lang="fr-FR" sz="16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9" name="Rechteck 23"/>
          <p:cNvSpPr/>
          <p:nvPr/>
        </p:nvSpPr>
        <p:spPr>
          <a:xfrm>
            <a:off x="4112777" y="3869113"/>
            <a:ext cx="4081724" cy="1036262"/>
          </a:xfrm>
          <a:prstGeom prst="rect">
            <a:avLst/>
          </a:prstGeom>
          <a:solidFill>
            <a:srgbClr val="ED7D31"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252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Deliverables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: attendees detailed contacts, lead qualifications, opportunities follow-up, appointment bookings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…</a:t>
            </a:r>
            <a:endParaRPr kumimoji="0" lang="fr-FR" sz="16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1" name="Rechteck 25"/>
          <p:cNvSpPr/>
          <p:nvPr/>
        </p:nvSpPr>
        <p:spPr>
          <a:xfrm>
            <a:off x="4112777" y="5053773"/>
            <a:ext cx="4081724" cy="1017359"/>
          </a:xfrm>
          <a:prstGeom prst="rect">
            <a:avLst/>
          </a:prstGeom>
          <a:solidFill>
            <a:srgbClr val="ED7D31">
              <a:alpha val="6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252000" bIns="0" rtlCol="0" anchor="ctr" anchorCtr="0"/>
          <a:lstStyle/>
          <a:p>
            <a:pPr defTabSz="914309">
              <a:lnSpc>
                <a:spcPct val="85000"/>
              </a:lnSpc>
              <a:spcAft>
                <a:spcPts val="400"/>
              </a:spcAft>
            </a:pPr>
            <a:r>
              <a:rPr lang="en-US" sz="1600" b="1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Exclusivity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: in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our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white label service framework, the Agency organizes all this lead generation program exclusively</a:t>
            </a: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lvl="0" defTabSz="914309">
              <a:lnSpc>
                <a:spcPct val="85000"/>
              </a:lnSpc>
              <a:spcAft>
                <a:spcPts val="400"/>
              </a:spcAft>
            </a:pP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for </a:t>
            </a:r>
          </a:p>
        </p:txBody>
      </p:sp>
      <p:sp>
        <p:nvSpPr>
          <p:cNvPr id="65" name="Rechteck 68"/>
          <p:cNvSpPr/>
          <p:nvPr/>
        </p:nvSpPr>
        <p:spPr>
          <a:xfrm>
            <a:off x="360000" y="2700000"/>
            <a:ext cx="3547913" cy="4261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defTabSz="914309">
              <a:lnSpc>
                <a:spcPct val="85000"/>
              </a:lnSpc>
              <a:spcAft>
                <a:spcPts val="400"/>
              </a:spcAft>
            </a:pPr>
            <a:r>
              <a:rPr lang="fr-FR" sz="2800" kern="0" dirty="0" smtClean="0">
                <a:solidFill>
                  <a:prstClr val="black"/>
                </a:solidFill>
                <a:latin typeface="Bebas Neue" panose="020B0506020202020201" pitchFamily="34" charset="0"/>
              </a:rPr>
              <a:t>CONCEPT</a:t>
            </a:r>
            <a:endParaRPr lang="fr-FR" sz="2800" kern="0" dirty="0">
              <a:solidFill>
                <a:prstClr val="black"/>
              </a:solidFill>
              <a:latin typeface="Bebas Neue" panose="020B0506020202020201" pitchFamily="34" charset="0"/>
            </a:endParaRPr>
          </a:p>
        </p:txBody>
      </p:sp>
      <p:sp>
        <p:nvSpPr>
          <p:cNvPr id="66" name="Rechteck 70"/>
          <p:cNvSpPr/>
          <p:nvPr/>
        </p:nvSpPr>
        <p:spPr>
          <a:xfrm>
            <a:off x="4103098" y="2700000"/>
            <a:ext cx="3547913" cy="4261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marL="0" marR="0" lvl="0" indent="0" defTabSz="914309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fr-FR" sz="2800" kern="0" dirty="0" smtClean="0">
                <a:solidFill>
                  <a:prstClr val="black"/>
                </a:solidFill>
                <a:latin typeface="Bebas Neue" panose="020B0506020202020201" pitchFamily="34" charset="0"/>
              </a:rPr>
              <a:t>FORMAT</a:t>
            </a:r>
            <a:endParaRPr kumimoji="0" lang="fr-FR" sz="2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panose="020B0506020202020201" pitchFamily="34" charset="0"/>
              <a:ea typeface="+mn-ea"/>
              <a:cs typeface="+mn-cs"/>
            </a:endParaRPr>
          </a:p>
        </p:txBody>
      </p:sp>
      <p:sp>
        <p:nvSpPr>
          <p:cNvPr id="69" name="Inhaltsplatzhalter 4"/>
          <p:cNvSpPr txBox="1">
            <a:spLocks/>
          </p:cNvSpPr>
          <p:nvPr/>
        </p:nvSpPr>
        <p:spPr>
          <a:xfrm>
            <a:off x="554048" y="1282883"/>
            <a:ext cx="7096963" cy="115872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The Agency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takes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charge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of creating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and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leading exclusive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think tanks of best practices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involving </a:t>
            </a:r>
            <a:r>
              <a:rPr lang="en-US" sz="1800" dirty="0" err="1">
                <a:solidFill>
                  <a:srgbClr val="7F7F7F"/>
                </a:solidFill>
                <a:latin typeface="Calibri" panose="020F0502020204030204" pitchFamily="34" charset="0"/>
              </a:rPr>
              <a:t>CxO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 or “Heads of”, or users community, or Alumni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…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You will be able to identify </a:t>
            </a:r>
            <a:r>
              <a:rPr lang="en-US" sz="1800" b="1" dirty="0" smtClean="0">
                <a:solidFill>
                  <a:srgbClr val="ED7D31"/>
                </a:solidFill>
                <a:latin typeface="Calibri" panose="020F0502020204030204" pitchFamily="34" charset="0"/>
              </a:rPr>
              <a:t>new business opportunies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and listen to the market's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expectations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to develop </a:t>
            </a:r>
            <a:r>
              <a:rPr lang="en-US" sz="1800" b="1" dirty="0" smtClean="0">
                <a:solidFill>
                  <a:srgbClr val="ED7D31"/>
                </a:solidFill>
                <a:latin typeface="Calibri" panose="020F0502020204030204" pitchFamily="34" charset="0"/>
              </a:rPr>
              <a:t>innovative offers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endParaRPr lang="en-US" sz="18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hteck 6"/>
          <p:cNvSpPr/>
          <p:nvPr/>
        </p:nvSpPr>
        <p:spPr>
          <a:xfrm>
            <a:off x="359999" y="4544166"/>
            <a:ext cx="3547913" cy="722417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25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people maximum per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session to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ensure an open debate format.</a:t>
            </a:r>
            <a:endParaRPr kumimoji="0" lang="fr-FR" sz="16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3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rafik 4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" y="1812"/>
            <a:ext cx="12190413" cy="6859787"/>
          </a:xfrm>
          <a:prstGeom prst="rect">
            <a:avLst/>
          </a:prstGeom>
        </p:spPr>
      </p:pic>
      <p:sp>
        <p:nvSpPr>
          <p:cNvPr id="414" name="Rechteck 413"/>
          <p:cNvSpPr/>
          <p:nvPr/>
        </p:nvSpPr>
        <p:spPr bwMode="grayWhite">
          <a:xfrm>
            <a:off x="553" y="0"/>
            <a:ext cx="12190413" cy="6861598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Rechteck 48"/>
          <p:cNvSpPr/>
          <p:nvPr/>
        </p:nvSpPr>
        <p:spPr bwMode="gray">
          <a:xfrm>
            <a:off x="2175674" y="2170842"/>
            <a:ext cx="1063966" cy="897926"/>
          </a:xfrm>
          <a:prstGeom prst="rect">
            <a:avLst/>
          </a:prstGeom>
          <a:solidFill>
            <a:srgbClr val="ED7D31"/>
          </a:solidFill>
          <a:ln w="12700">
            <a:noFill/>
            <a:round/>
            <a:headEnd/>
            <a:tailEnd/>
          </a:ln>
        </p:spPr>
        <p:txBody>
          <a:bodyPr lIns="108000" tIns="0" rtlCol="0" anchor="t" anchorCtr="0"/>
          <a:lstStyle/>
          <a:p>
            <a:pPr defTabSz="914309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Bebas Neue" panose="020B0506020202020201" pitchFamily="34" charset="0"/>
              </a:rPr>
              <a:t>02</a:t>
            </a:r>
            <a:endParaRPr lang="en-US" sz="2400" dirty="0">
              <a:solidFill>
                <a:srgbClr val="FFFFFF"/>
              </a:solidFill>
              <a:latin typeface="Bebas Neue" panose="020B0506020202020201" pitchFamily="34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gray">
          <a:xfrm>
            <a:off x="2175674" y="2170842"/>
            <a:ext cx="1856154" cy="2877408"/>
          </a:xfrm>
          <a:custGeom>
            <a:avLst/>
            <a:gdLst>
              <a:gd name="connsiteX0" fmla="*/ 4778 w 10000"/>
              <a:gd name="connsiteY0" fmla="*/ 0 h 10000"/>
              <a:gd name="connsiteX1" fmla="*/ 0 w 10000"/>
              <a:gd name="connsiteY1" fmla="*/ 2130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5" fmla="*/ 4778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778" y="0"/>
                </a:moveTo>
                <a:lnTo>
                  <a:pt x="0" y="2130"/>
                </a:lnTo>
                <a:lnTo>
                  <a:pt x="0" y="10000"/>
                </a:lnTo>
                <a:lnTo>
                  <a:pt x="10000" y="10000"/>
                </a:lnTo>
                <a:lnTo>
                  <a:pt x="10000" y="0"/>
                </a:lnTo>
                <a:lnTo>
                  <a:pt x="4778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tIns="288000" rtlCol="0" anchor="t" anchorCtr="0"/>
          <a:lstStyle/>
          <a:p>
            <a:pPr algn="r" defTabSz="914309">
              <a:lnSpc>
                <a:spcPct val="95000"/>
              </a:lnSpc>
              <a:spcAft>
                <a:spcPts val="800"/>
              </a:spcAft>
              <a:defRPr/>
            </a:pPr>
            <a:r>
              <a:rPr lang="fr-FR" sz="1600" dirty="0" smtClean="0">
                <a:solidFill>
                  <a:srgbClr val="262626"/>
                </a:solidFill>
              </a:rPr>
              <a:t>BUSINESS         CLUBS</a:t>
            </a:r>
            <a:r>
              <a:rPr lang="en-US" sz="1050" dirty="0">
                <a:solidFill>
                  <a:srgbClr val="262626"/>
                </a:solidFill>
              </a:rPr>
              <a:t/>
            </a:r>
            <a:br>
              <a:rPr lang="en-US" sz="1050" dirty="0">
                <a:solidFill>
                  <a:srgbClr val="262626"/>
                </a:solidFill>
              </a:rPr>
            </a:br>
            <a:endParaRPr lang="fr-FR" sz="1050" dirty="0" smtClean="0">
              <a:solidFill>
                <a:srgbClr val="262626"/>
              </a:solidFill>
              <a:latin typeface="Calibri Light" panose="020F0302020204030204" pitchFamily="34" charset="0"/>
            </a:endParaRPr>
          </a:p>
          <a:p>
            <a:pPr algn="r" defTabSz="914309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100" dirty="0">
                <a:solidFill>
                  <a:srgbClr val="262626"/>
                </a:solidFill>
                <a:latin typeface="Calibri Light" panose="020F0302020204030204" pitchFamily="34" charset="0"/>
              </a:rPr>
              <a:t>The Agency takes </a:t>
            </a:r>
            <a:r>
              <a:rPr lang="en-US" sz="110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charge of creating </a:t>
            </a:r>
            <a:r>
              <a:rPr lang="en-US" sz="1100" dirty="0">
                <a:solidFill>
                  <a:srgbClr val="262626"/>
                </a:solidFill>
                <a:latin typeface="Calibri Light" panose="020F0302020204030204" pitchFamily="34" charset="0"/>
              </a:rPr>
              <a:t>and </a:t>
            </a:r>
            <a:r>
              <a:rPr lang="en-US" sz="110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leading exclusive </a:t>
            </a:r>
            <a:r>
              <a:rPr lang="en-US" sz="1100" dirty="0">
                <a:solidFill>
                  <a:srgbClr val="262626"/>
                </a:solidFill>
                <a:latin typeface="Calibri Light" panose="020F0302020204030204" pitchFamily="34" charset="0"/>
              </a:rPr>
              <a:t>think </a:t>
            </a:r>
            <a:r>
              <a:rPr lang="en-US" sz="110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tanks </a:t>
            </a:r>
            <a:r>
              <a:rPr lang="en-US" sz="1100" dirty="0">
                <a:solidFill>
                  <a:srgbClr val="262626"/>
                </a:solidFill>
                <a:latin typeface="Calibri Light" panose="020F0302020204030204" pitchFamily="34" charset="0"/>
              </a:rPr>
              <a:t>of best </a:t>
            </a:r>
            <a:r>
              <a:rPr lang="en-US" sz="110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practices involving </a:t>
            </a:r>
            <a:r>
              <a:rPr lang="en-US" sz="1100" dirty="0" err="1" smtClean="0">
                <a:solidFill>
                  <a:srgbClr val="262626"/>
                </a:solidFill>
                <a:latin typeface="Calibri Light" panose="020F0302020204030204" pitchFamily="34" charset="0"/>
              </a:rPr>
              <a:t>CxO</a:t>
            </a:r>
            <a:r>
              <a:rPr lang="en-US" sz="110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 or “Heads of”, or users community, or Alumni…</a:t>
            </a:r>
            <a:endParaRPr lang="fr-FR" sz="1100" dirty="0">
              <a:solidFill>
                <a:srgbClr val="262626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Rechteck 33"/>
          <p:cNvSpPr/>
          <p:nvPr/>
        </p:nvSpPr>
        <p:spPr bwMode="gray">
          <a:xfrm>
            <a:off x="4154260" y="2170842"/>
            <a:ext cx="1063966" cy="897926"/>
          </a:xfrm>
          <a:prstGeom prst="rect">
            <a:avLst/>
          </a:prstGeom>
          <a:solidFill>
            <a:srgbClr val="ED7D31"/>
          </a:solidFill>
          <a:ln w="12700">
            <a:noFill/>
            <a:round/>
            <a:headEnd/>
            <a:tailEnd/>
          </a:ln>
        </p:spPr>
        <p:txBody>
          <a:bodyPr lIns="108000" tIns="0" rtlCol="0" anchor="t" anchorCtr="0"/>
          <a:lstStyle/>
          <a:p>
            <a:pPr defTabSz="914309">
              <a:lnSpc>
                <a:spcPct val="95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FFFFFF"/>
                </a:solidFill>
                <a:latin typeface="Bebas Neue" panose="020B0506020202020201" pitchFamily="34" charset="0"/>
              </a:rPr>
              <a:t>03</a:t>
            </a:r>
            <a:endParaRPr lang="en-US" sz="2400" dirty="0">
              <a:solidFill>
                <a:srgbClr val="FFFFFF"/>
              </a:solidFill>
              <a:latin typeface="Bebas Neue" panose="020B0506020202020201" pitchFamily="34" charset="0"/>
            </a:endParaRPr>
          </a:p>
        </p:txBody>
      </p:sp>
      <p:sp>
        <p:nvSpPr>
          <p:cNvPr id="28" name="Freeform 11"/>
          <p:cNvSpPr>
            <a:spLocks/>
          </p:cNvSpPr>
          <p:nvPr/>
        </p:nvSpPr>
        <p:spPr bwMode="gray">
          <a:xfrm>
            <a:off x="4154260" y="2170842"/>
            <a:ext cx="1856154" cy="2877408"/>
          </a:xfrm>
          <a:custGeom>
            <a:avLst/>
            <a:gdLst>
              <a:gd name="connsiteX0" fmla="*/ 4778 w 10000"/>
              <a:gd name="connsiteY0" fmla="*/ 0 h 10000"/>
              <a:gd name="connsiteX1" fmla="*/ 0 w 10000"/>
              <a:gd name="connsiteY1" fmla="*/ 2130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5" fmla="*/ 4778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778" y="0"/>
                </a:moveTo>
                <a:lnTo>
                  <a:pt x="0" y="2130"/>
                </a:lnTo>
                <a:lnTo>
                  <a:pt x="0" y="10000"/>
                </a:lnTo>
                <a:lnTo>
                  <a:pt x="10000" y="10000"/>
                </a:lnTo>
                <a:lnTo>
                  <a:pt x="10000" y="0"/>
                </a:lnTo>
                <a:lnTo>
                  <a:pt x="4778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tIns="288000" rtlCol="0" anchor="t" anchorCtr="0"/>
          <a:lstStyle/>
          <a:p>
            <a:pPr algn="r" defTabSz="914309">
              <a:lnSpc>
                <a:spcPct val="95000"/>
              </a:lnSpc>
              <a:spcAft>
                <a:spcPts val="800"/>
              </a:spcAft>
              <a:defRPr/>
            </a:pPr>
            <a:r>
              <a:rPr lang="fr-FR" sz="1600" dirty="0" smtClean="0">
                <a:solidFill>
                  <a:srgbClr val="262626"/>
                </a:solidFill>
              </a:rPr>
              <a:t>EXECUTIVE BUSINESS DINNERS</a:t>
            </a:r>
            <a:br>
              <a:rPr lang="fr-FR" sz="1600" dirty="0" smtClean="0">
                <a:solidFill>
                  <a:srgbClr val="262626"/>
                </a:solidFill>
              </a:rPr>
            </a:br>
            <a:endParaRPr lang="fr-FR" sz="1050" dirty="0" smtClean="0">
              <a:solidFill>
                <a:srgbClr val="262626"/>
              </a:solidFill>
              <a:latin typeface="Calibri Light" panose="020F0302020204030204" pitchFamily="34" charset="0"/>
            </a:endParaRPr>
          </a:p>
          <a:p>
            <a:pPr algn="r" defTabSz="914309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Networking </a:t>
            </a: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and Benchmarking </a:t>
            </a: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dinners between </a:t>
            </a: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decision-makers who </a:t>
            </a: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choose </a:t>
            </a: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2 subjects of </a:t>
            </a: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concern beforehand, </a:t>
            </a: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on which they wish to feed their reflections by experience feedback between peers. </a:t>
            </a: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All </a:t>
            </a: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dinners take place </a:t>
            </a: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in a </a:t>
            </a: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Parisian luxury hotel</a:t>
            </a:r>
            <a:r>
              <a:rPr lang="fr-FR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…</a:t>
            </a:r>
            <a:endParaRPr lang="fr-FR" sz="1050" dirty="0">
              <a:solidFill>
                <a:srgbClr val="262626"/>
              </a:solidFill>
              <a:latin typeface="Calibri Light" panose="020F0302020204030204" pitchFamily="34" charset="0"/>
            </a:endParaRPr>
          </a:p>
        </p:txBody>
      </p:sp>
      <p:sp>
        <p:nvSpPr>
          <p:cNvPr id="30" name="Rechteck 30"/>
          <p:cNvSpPr/>
          <p:nvPr/>
        </p:nvSpPr>
        <p:spPr bwMode="gray">
          <a:xfrm>
            <a:off x="6141060" y="2170842"/>
            <a:ext cx="1063966" cy="897926"/>
          </a:xfrm>
          <a:prstGeom prst="rect">
            <a:avLst/>
          </a:prstGeom>
          <a:solidFill>
            <a:srgbClr val="ED7D31"/>
          </a:solidFill>
          <a:ln w="12700">
            <a:noFill/>
            <a:round/>
            <a:headEnd/>
            <a:tailEnd/>
          </a:ln>
        </p:spPr>
        <p:txBody>
          <a:bodyPr lIns="108000" tIns="0" rtlCol="0" anchor="t" anchorCtr="0"/>
          <a:lstStyle/>
          <a:p>
            <a:pPr defTabSz="914309">
              <a:lnSpc>
                <a:spcPct val="95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FFFFFF"/>
                </a:solidFill>
                <a:latin typeface="Bebas Neue" panose="020B0506020202020201" pitchFamily="34" charset="0"/>
              </a:rPr>
              <a:t>04</a:t>
            </a:r>
            <a:endParaRPr lang="en-US" sz="2400" dirty="0">
              <a:solidFill>
                <a:srgbClr val="FFFFFF"/>
              </a:solidFill>
              <a:latin typeface="Bebas Neue" panose="020B0506020202020201" pitchFamily="34" charset="0"/>
            </a:endParaRPr>
          </a:p>
        </p:txBody>
      </p:sp>
      <p:sp>
        <p:nvSpPr>
          <p:cNvPr id="31" name="Freeform 11"/>
          <p:cNvSpPr>
            <a:spLocks/>
          </p:cNvSpPr>
          <p:nvPr/>
        </p:nvSpPr>
        <p:spPr bwMode="gray">
          <a:xfrm>
            <a:off x="6141060" y="2170842"/>
            <a:ext cx="1856154" cy="2877408"/>
          </a:xfrm>
          <a:custGeom>
            <a:avLst/>
            <a:gdLst>
              <a:gd name="connsiteX0" fmla="*/ 4778 w 10000"/>
              <a:gd name="connsiteY0" fmla="*/ 0 h 10000"/>
              <a:gd name="connsiteX1" fmla="*/ 0 w 10000"/>
              <a:gd name="connsiteY1" fmla="*/ 2130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5" fmla="*/ 4778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778" y="0"/>
                </a:moveTo>
                <a:lnTo>
                  <a:pt x="0" y="2130"/>
                </a:lnTo>
                <a:lnTo>
                  <a:pt x="0" y="10000"/>
                </a:lnTo>
                <a:lnTo>
                  <a:pt x="10000" y="10000"/>
                </a:lnTo>
                <a:lnTo>
                  <a:pt x="10000" y="0"/>
                </a:lnTo>
                <a:lnTo>
                  <a:pt x="4778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tIns="288000" rtlCol="0" anchor="t" anchorCtr="0"/>
          <a:lstStyle/>
          <a:p>
            <a:pPr algn="r" defTabSz="914309">
              <a:lnSpc>
                <a:spcPct val="95000"/>
              </a:lnSpc>
              <a:spcAft>
                <a:spcPts val="800"/>
              </a:spcAft>
              <a:defRPr/>
            </a:pPr>
            <a:r>
              <a:rPr lang="fr-FR" sz="1600" dirty="0" smtClean="0">
                <a:solidFill>
                  <a:srgbClr val="262626"/>
                </a:solidFill>
              </a:rPr>
              <a:t>WHITE PAPERS &amp; BAROMETERS</a:t>
            </a:r>
            <a:br>
              <a:rPr lang="fr-FR" sz="1600" dirty="0" smtClean="0">
                <a:solidFill>
                  <a:srgbClr val="262626"/>
                </a:solidFill>
              </a:rPr>
            </a:br>
            <a:endParaRPr lang="en-US" sz="1050" dirty="0" smtClean="0">
              <a:solidFill>
                <a:srgbClr val="262626"/>
              </a:solidFill>
              <a:latin typeface="Calibri Light" panose="020F0302020204030204" pitchFamily="34" charset="0"/>
            </a:endParaRPr>
          </a:p>
          <a:p>
            <a:pPr algn="r" defTabSz="914309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Creation of white papers or </a:t>
            </a: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barometers “from scratch” or </a:t>
            </a: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translation and adaptation of existing documents for the French market.</a:t>
            </a:r>
          </a:p>
          <a:p>
            <a:pPr algn="r" defTabSz="914309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Market </a:t>
            </a: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studies, editorial staff</a:t>
            </a: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, customers </a:t>
            </a: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interviews, design, printing, promotion.</a:t>
            </a:r>
            <a:endParaRPr lang="en-US" sz="1050" dirty="0">
              <a:solidFill>
                <a:srgbClr val="262626"/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Rechteck 27"/>
          <p:cNvSpPr/>
          <p:nvPr/>
        </p:nvSpPr>
        <p:spPr bwMode="gray">
          <a:xfrm>
            <a:off x="8128675" y="2170843"/>
            <a:ext cx="1063966" cy="897927"/>
          </a:xfrm>
          <a:prstGeom prst="rect">
            <a:avLst/>
          </a:prstGeom>
          <a:solidFill>
            <a:srgbClr val="ED7D31"/>
          </a:solidFill>
          <a:ln w="12700">
            <a:noFill/>
            <a:round/>
            <a:headEnd/>
            <a:tailEnd/>
          </a:ln>
        </p:spPr>
        <p:txBody>
          <a:bodyPr lIns="108000" tIns="0" rtlCol="0" anchor="t" anchorCtr="0"/>
          <a:lstStyle/>
          <a:p>
            <a:pPr defTabSz="914309">
              <a:lnSpc>
                <a:spcPct val="95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FFFFFF"/>
                </a:solidFill>
                <a:latin typeface="Bebas Neue" panose="020B0506020202020201" pitchFamily="34" charset="0"/>
              </a:rPr>
              <a:t>04</a:t>
            </a:r>
            <a:endParaRPr lang="en-US" sz="2400" dirty="0">
              <a:solidFill>
                <a:srgbClr val="FFFFFF"/>
              </a:solidFill>
              <a:latin typeface="Bebas Neue" panose="020B0506020202020201" pitchFamily="34" charset="0"/>
            </a:endParaRPr>
          </a:p>
        </p:txBody>
      </p:sp>
      <p:sp>
        <p:nvSpPr>
          <p:cNvPr id="37" name="Freeform 11"/>
          <p:cNvSpPr>
            <a:spLocks/>
          </p:cNvSpPr>
          <p:nvPr/>
        </p:nvSpPr>
        <p:spPr bwMode="gray">
          <a:xfrm>
            <a:off x="8128675" y="2170843"/>
            <a:ext cx="1856154" cy="2877408"/>
          </a:xfrm>
          <a:custGeom>
            <a:avLst/>
            <a:gdLst>
              <a:gd name="connsiteX0" fmla="*/ 4778 w 10000"/>
              <a:gd name="connsiteY0" fmla="*/ 0 h 10000"/>
              <a:gd name="connsiteX1" fmla="*/ 0 w 10000"/>
              <a:gd name="connsiteY1" fmla="*/ 2130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5" fmla="*/ 4778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778" y="0"/>
                </a:moveTo>
                <a:lnTo>
                  <a:pt x="0" y="2130"/>
                </a:lnTo>
                <a:lnTo>
                  <a:pt x="0" y="10000"/>
                </a:lnTo>
                <a:lnTo>
                  <a:pt x="10000" y="10000"/>
                </a:lnTo>
                <a:lnTo>
                  <a:pt x="10000" y="0"/>
                </a:lnTo>
                <a:lnTo>
                  <a:pt x="4778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tIns="288000" rtlCol="0" anchor="t" anchorCtr="0"/>
          <a:lstStyle/>
          <a:p>
            <a:pPr algn="r" defTabSz="914309">
              <a:lnSpc>
                <a:spcPct val="95000"/>
              </a:lnSpc>
              <a:spcAft>
                <a:spcPts val="800"/>
              </a:spcAft>
              <a:defRPr/>
            </a:pPr>
            <a:r>
              <a:rPr lang="fr-FR" sz="1600" dirty="0" smtClean="0">
                <a:solidFill>
                  <a:srgbClr val="262626"/>
                </a:solidFill>
              </a:rPr>
              <a:t>DIGITAL    CAMPAIGNS</a:t>
            </a:r>
          </a:p>
          <a:p>
            <a:pPr algn="r" defTabSz="914309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/>
            </a:r>
            <a:b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</a:b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Launch of Digital campaign, based on existing assets or benchmark creation to </a:t>
            </a: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identify </a:t>
            </a: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new leads </a:t>
            </a: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and short-term projects</a:t>
            </a:r>
            <a:r>
              <a:rPr lang="fr-FR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.</a:t>
            </a:r>
          </a:p>
          <a:p>
            <a:pPr algn="r" defTabSz="914309">
              <a:lnSpc>
                <a:spcPct val="95000"/>
              </a:lnSpc>
              <a:defRPr/>
            </a:pPr>
            <a:r>
              <a:rPr lang="fr-FR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Digital </a:t>
            </a:r>
            <a:r>
              <a:rPr lang="fr-FR" sz="1050" dirty="0" err="1" smtClean="0">
                <a:solidFill>
                  <a:srgbClr val="262626"/>
                </a:solidFill>
                <a:latin typeface="Calibri Light" panose="020F0302020204030204" pitchFamily="34" charset="0"/>
              </a:rPr>
              <a:t>campaigns</a:t>
            </a:r>
            <a:r>
              <a:rPr lang="fr-FR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 </a:t>
            </a:r>
            <a:r>
              <a:rPr lang="fr-FR" sz="1050" dirty="0" err="1" smtClean="0">
                <a:solidFill>
                  <a:srgbClr val="262626"/>
                </a:solidFill>
                <a:latin typeface="Calibri Light" panose="020F0302020204030204" pitchFamily="34" charset="0"/>
              </a:rPr>
              <a:t>could</a:t>
            </a:r>
            <a:r>
              <a:rPr lang="fr-FR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 </a:t>
            </a:r>
            <a:r>
              <a:rPr lang="fr-FR" sz="1050" dirty="0" err="1" smtClean="0">
                <a:solidFill>
                  <a:srgbClr val="262626"/>
                </a:solidFill>
                <a:latin typeface="Calibri Light" panose="020F0302020204030204" pitchFamily="34" charset="0"/>
              </a:rPr>
              <a:t>be</a:t>
            </a:r>
            <a:r>
              <a:rPr lang="fr-FR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 </a:t>
            </a:r>
            <a:r>
              <a:rPr lang="fr-FR" sz="1050" dirty="0" err="1" smtClean="0">
                <a:solidFill>
                  <a:srgbClr val="262626"/>
                </a:solidFill>
                <a:latin typeface="Calibri Light" panose="020F0302020204030204" pitchFamily="34" charset="0"/>
              </a:rPr>
              <a:t>launched</a:t>
            </a:r>
            <a:r>
              <a:rPr lang="fr-FR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 in white label or </a:t>
            </a:r>
            <a:r>
              <a:rPr lang="fr-FR" sz="1050" dirty="0" err="1" smtClean="0">
                <a:solidFill>
                  <a:srgbClr val="262626"/>
                </a:solidFill>
                <a:latin typeface="Calibri Light" panose="020F0302020204030204" pitchFamily="34" charset="0"/>
              </a:rPr>
              <a:t>through</a:t>
            </a:r>
            <a:r>
              <a:rPr lang="fr-FR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 </a:t>
            </a:r>
            <a:r>
              <a:rPr lang="fr-FR" sz="1050" dirty="0" err="1" smtClean="0">
                <a:solidFill>
                  <a:srgbClr val="262626"/>
                </a:solidFill>
                <a:latin typeface="Calibri Light" panose="020F0302020204030204" pitchFamily="34" charset="0"/>
              </a:rPr>
              <a:t>our</a:t>
            </a:r>
            <a:r>
              <a:rPr lang="fr-FR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 </a:t>
            </a:r>
            <a:r>
              <a:rPr lang="fr-FR" sz="1050" dirty="0" err="1" smtClean="0">
                <a:solidFill>
                  <a:srgbClr val="262626"/>
                </a:solidFill>
                <a:latin typeface="Calibri Light" panose="020F0302020204030204" pitchFamily="34" charset="0"/>
              </a:rPr>
              <a:t>website</a:t>
            </a:r>
            <a:endParaRPr lang="fr-FR" sz="1050" dirty="0" smtClean="0">
              <a:solidFill>
                <a:srgbClr val="262626"/>
              </a:solidFill>
              <a:latin typeface="Calibri Light" panose="020F0302020204030204" pitchFamily="34" charset="0"/>
            </a:endParaRPr>
          </a:p>
          <a:p>
            <a:pPr algn="r" defTabSz="914309">
              <a:lnSpc>
                <a:spcPct val="95000"/>
              </a:lnSpc>
              <a:defRPr/>
            </a:pPr>
            <a:r>
              <a:rPr lang="fr-FR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www.benchmark-factory.com  </a:t>
            </a:r>
            <a:endParaRPr lang="fr-FR" sz="1050" dirty="0">
              <a:solidFill>
                <a:srgbClr val="262626"/>
              </a:solidFill>
              <a:latin typeface="Calibri Light" panose="020F0302020204030204" pitchFamily="34" charset="0"/>
            </a:endParaRPr>
          </a:p>
        </p:txBody>
      </p:sp>
      <p:sp>
        <p:nvSpPr>
          <p:cNvPr id="38" name="Rechteck 30"/>
          <p:cNvSpPr/>
          <p:nvPr/>
        </p:nvSpPr>
        <p:spPr bwMode="gray">
          <a:xfrm>
            <a:off x="10116290" y="2173087"/>
            <a:ext cx="1063966" cy="897927"/>
          </a:xfrm>
          <a:prstGeom prst="rect">
            <a:avLst/>
          </a:prstGeom>
          <a:solidFill>
            <a:srgbClr val="ED7D31"/>
          </a:solidFill>
          <a:ln w="12700">
            <a:noFill/>
            <a:round/>
            <a:headEnd/>
            <a:tailEnd/>
          </a:ln>
        </p:spPr>
        <p:txBody>
          <a:bodyPr lIns="108000" tIns="0" rtlCol="0" anchor="t" anchorCtr="0"/>
          <a:lstStyle/>
          <a:p>
            <a:pPr defTabSz="914309">
              <a:lnSpc>
                <a:spcPct val="95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FFFFFF"/>
                </a:solidFill>
                <a:latin typeface="Bebas Neue" panose="020B0506020202020201" pitchFamily="34" charset="0"/>
              </a:rPr>
              <a:t>06</a:t>
            </a:r>
            <a:endParaRPr lang="en-US" sz="2400" dirty="0">
              <a:solidFill>
                <a:srgbClr val="FFFFFF"/>
              </a:solidFill>
              <a:latin typeface="Bebas Neue" panose="020B0506020202020201" pitchFamily="34" charset="0"/>
            </a:endParaRPr>
          </a:p>
        </p:txBody>
      </p:sp>
      <p:sp>
        <p:nvSpPr>
          <p:cNvPr id="39" name="Freeform 11"/>
          <p:cNvSpPr>
            <a:spLocks/>
          </p:cNvSpPr>
          <p:nvPr/>
        </p:nvSpPr>
        <p:spPr bwMode="gray">
          <a:xfrm>
            <a:off x="10116290" y="2173087"/>
            <a:ext cx="1856154" cy="2877408"/>
          </a:xfrm>
          <a:custGeom>
            <a:avLst/>
            <a:gdLst>
              <a:gd name="connsiteX0" fmla="*/ 4778 w 10000"/>
              <a:gd name="connsiteY0" fmla="*/ 0 h 10000"/>
              <a:gd name="connsiteX1" fmla="*/ 0 w 10000"/>
              <a:gd name="connsiteY1" fmla="*/ 2130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5" fmla="*/ 4778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778" y="0"/>
                </a:moveTo>
                <a:lnTo>
                  <a:pt x="0" y="2130"/>
                </a:lnTo>
                <a:lnTo>
                  <a:pt x="0" y="10000"/>
                </a:lnTo>
                <a:lnTo>
                  <a:pt x="10000" y="10000"/>
                </a:lnTo>
                <a:lnTo>
                  <a:pt x="10000" y="0"/>
                </a:lnTo>
                <a:lnTo>
                  <a:pt x="4778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tIns="288000" rtlCol="0" anchor="t" anchorCtr="0"/>
          <a:lstStyle/>
          <a:p>
            <a:pPr algn="r" defTabSz="914309">
              <a:lnSpc>
                <a:spcPct val="95000"/>
              </a:lnSpc>
              <a:spcAft>
                <a:spcPts val="800"/>
              </a:spcAft>
              <a:defRPr/>
            </a:pPr>
            <a:r>
              <a:rPr lang="fr-FR" sz="1600" dirty="0" smtClean="0">
                <a:solidFill>
                  <a:srgbClr val="262626"/>
                </a:solidFill>
              </a:rPr>
              <a:t>LEADS QUALIFICATION</a:t>
            </a:r>
          </a:p>
          <a:p>
            <a:pPr algn="r" defTabSz="914309">
              <a:lnSpc>
                <a:spcPct val="95000"/>
              </a:lnSpc>
              <a:defRPr/>
            </a:pPr>
            <a:endParaRPr lang="fr-FR" sz="1050" dirty="0" smtClean="0">
              <a:solidFill>
                <a:srgbClr val="262626"/>
              </a:solidFill>
              <a:latin typeface="Calibri Light" panose="020F0302020204030204" pitchFamily="34" charset="0"/>
            </a:endParaRPr>
          </a:p>
          <a:p>
            <a:pPr algn="r" defTabSz="914309">
              <a:lnSpc>
                <a:spcPct val="95000"/>
              </a:lnSpc>
              <a:defRPr/>
            </a:pP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Leads qualification by phoning and emailing  actions following a Business Club or a Digital Campaign, </a:t>
            </a: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to facilitate </a:t>
            </a: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your sales actions and </a:t>
            </a:r>
            <a:r>
              <a:rPr lang="en-US" sz="1050" dirty="0">
                <a:solidFill>
                  <a:srgbClr val="262626"/>
                </a:solidFill>
                <a:latin typeface="Calibri Light" panose="020F0302020204030204" pitchFamily="34" charset="0"/>
              </a:rPr>
              <a:t>prioritize </a:t>
            </a:r>
            <a:r>
              <a:rPr lang="en-US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identified projects.</a:t>
            </a:r>
            <a:endParaRPr lang="en-US" sz="1050" dirty="0">
              <a:solidFill>
                <a:srgbClr val="262626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42" name="Gruppieren 145"/>
          <p:cNvGrpSpPr/>
          <p:nvPr/>
        </p:nvGrpSpPr>
        <p:grpSpPr>
          <a:xfrm>
            <a:off x="3441" y="118769"/>
            <a:ext cx="6509502" cy="1372593"/>
            <a:chOff x="-14288" y="8974"/>
            <a:chExt cx="27960025" cy="6553686"/>
          </a:xfrm>
          <a:solidFill>
            <a:schemeClr val="bg1"/>
          </a:solidFill>
        </p:grpSpPr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44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46" name="Titel 17"/>
          <p:cNvSpPr txBox="1">
            <a:spLocks/>
          </p:cNvSpPr>
          <p:nvPr/>
        </p:nvSpPr>
        <p:spPr bwMode="gray">
          <a:xfrm>
            <a:off x="533572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latin typeface="Calibri"/>
              </a:rPr>
              <a:t>FOCUS ON 6 SERVICES</a:t>
            </a:r>
            <a:endParaRPr kumimoji="0" lang="fr-FR" sz="36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8" name="Textplatzhalter 4"/>
          <p:cNvSpPr txBox="1">
            <a:spLocks/>
          </p:cNvSpPr>
          <p:nvPr/>
        </p:nvSpPr>
        <p:spPr bwMode="gray">
          <a:xfrm>
            <a:off x="516320" y="942478"/>
            <a:ext cx="11134586" cy="541474"/>
          </a:xfrm>
          <a:prstGeom prst="rect">
            <a:avLst/>
          </a:prstGeom>
        </p:spPr>
        <p:txBody>
          <a:bodyPr vert="horz" lIns="108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>
                <a:solidFill>
                  <a:srgbClr val="A6A6A6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rPr>
              <a:t>Dedicated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rPr>
              <a:t> to 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rPr>
              <a:t> 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rPr>
              <a:t>in </a:t>
            </a:r>
            <a:r>
              <a:rPr kumimoji="0" lang="fr-FR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rPr>
              <a:t>order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rPr>
              <a:t> to </a:t>
            </a:r>
            <a:r>
              <a:rPr kumimoji="0" lang="fr-FR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rPr>
              <a:t>improve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rPr>
              <a:t> French Sales </a:t>
            </a:r>
            <a:r>
              <a:rPr kumimoji="0" lang="en-US" sz="2200" b="0" i="0" u="none" strike="noStrike" kern="1200" cap="none" spc="0" normalizeH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rPr>
              <a:t>Development</a:t>
            </a:r>
            <a:endParaRPr kumimoji="0" lang="en-US" sz="2200" b="0" i="0" u="none" strike="noStrike" kern="1200" cap="none" spc="0" normalizeH="0" baseline="0" dirty="0">
              <a:ln>
                <a:noFill/>
              </a:ln>
              <a:solidFill>
                <a:srgbClr val="A6A6A6"/>
              </a:solidFill>
              <a:effectLst/>
              <a:uLnTx/>
              <a:uFillTx/>
            </a:endParaRPr>
          </a:p>
        </p:txBody>
      </p:sp>
      <p:sp>
        <p:nvSpPr>
          <p:cNvPr id="29" name="Rechteck 27"/>
          <p:cNvSpPr/>
          <p:nvPr/>
        </p:nvSpPr>
        <p:spPr bwMode="gray">
          <a:xfrm>
            <a:off x="203122" y="2184410"/>
            <a:ext cx="1063966" cy="897926"/>
          </a:xfrm>
          <a:prstGeom prst="rect">
            <a:avLst/>
          </a:prstGeom>
          <a:solidFill>
            <a:srgbClr val="ED7D31"/>
          </a:solidFill>
          <a:ln w="12700">
            <a:noFill/>
            <a:round/>
            <a:headEnd/>
            <a:tailEnd/>
          </a:ln>
        </p:spPr>
        <p:txBody>
          <a:bodyPr lIns="108000" tIns="0" rtlCol="0" anchor="t" anchorCtr="0"/>
          <a:lstStyle/>
          <a:p>
            <a:pPr defTabSz="914309">
              <a:lnSpc>
                <a:spcPct val="95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FFFFFF"/>
                </a:solidFill>
                <a:latin typeface="Bebas Neue" panose="020B0506020202020201" pitchFamily="34" charset="0"/>
              </a:rPr>
              <a:t>01</a:t>
            </a:r>
            <a:endParaRPr lang="en-US" sz="2400" dirty="0">
              <a:solidFill>
                <a:srgbClr val="FFFFFF"/>
              </a:solidFill>
              <a:latin typeface="Bebas Neue" panose="020B0506020202020201" pitchFamily="34" charset="0"/>
            </a:endParaRPr>
          </a:p>
        </p:txBody>
      </p:sp>
      <p:sp>
        <p:nvSpPr>
          <p:cNvPr id="32" name="Freeform 11"/>
          <p:cNvSpPr>
            <a:spLocks/>
          </p:cNvSpPr>
          <p:nvPr/>
        </p:nvSpPr>
        <p:spPr bwMode="gray">
          <a:xfrm>
            <a:off x="203122" y="2184410"/>
            <a:ext cx="1856154" cy="2877408"/>
          </a:xfrm>
          <a:custGeom>
            <a:avLst/>
            <a:gdLst>
              <a:gd name="connsiteX0" fmla="*/ 4778 w 10000"/>
              <a:gd name="connsiteY0" fmla="*/ 0 h 10000"/>
              <a:gd name="connsiteX1" fmla="*/ 0 w 10000"/>
              <a:gd name="connsiteY1" fmla="*/ 2130 h 10000"/>
              <a:gd name="connsiteX2" fmla="*/ 0 w 10000"/>
              <a:gd name="connsiteY2" fmla="*/ 10000 h 10000"/>
              <a:gd name="connsiteX3" fmla="*/ 10000 w 10000"/>
              <a:gd name="connsiteY3" fmla="*/ 10000 h 10000"/>
              <a:gd name="connsiteX4" fmla="*/ 10000 w 10000"/>
              <a:gd name="connsiteY4" fmla="*/ 0 h 10000"/>
              <a:gd name="connsiteX5" fmla="*/ 4778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4778" y="0"/>
                </a:moveTo>
                <a:lnTo>
                  <a:pt x="0" y="2130"/>
                </a:lnTo>
                <a:lnTo>
                  <a:pt x="0" y="10000"/>
                </a:lnTo>
                <a:lnTo>
                  <a:pt x="10000" y="10000"/>
                </a:lnTo>
                <a:lnTo>
                  <a:pt x="10000" y="0"/>
                </a:lnTo>
                <a:lnTo>
                  <a:pt x="4778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round/>
            <a:headEnd/>
            <a:tailEnd/>
          </a:ln>
        </p:spPr>
        <p:txBody>
          <a:bodyPr tIns="288000" rtlCol="0" anchor="t" anchorCtr="0"/>
          <a:lstStyle/>
          <a:p>
            <a:pPr algn="r" defTabSz="914309">
              <a:lnSpc>
                <a:spcPct val="95000"/>
              </a:lnSpc>
              <a:spcAft>
                <a:spcPts val="800"/>
              </a:spcAft>
              <a:defRPr/>
            </a:pPr>
            <a:r>
              <a:rPr lang="fr-FR" sz="1600" dirty="0" smtClean="0">
                <a:solidFill>
                  <a:srgbClr val="262626"/>
                </a:solidFill>
              </a:rPr>
              <a:t>MARKETING OUTSOURCING</a:t>
            </a:r>
            <a:endParaRPr lang="en-US" sz="1600" dirty="0" smtClean="0">
              <a:solidFill>
                <a:srgbClr val="262626"/>
              </a:solidFill>
            </a:endParaRPr>
          </a:p>
          <a:p>
            <a:pPr algn="r" defTabSz="914309">
              <a:lnSpc>
                <a:spcPct val="95000"/>
              </a:lnSpc>
              <a:defRPr/>
            </a:pPr>
            <a:endParaRPr lang="fr-FR" sz="1050" dirty="0" smtClean="0">
              <a:solidFill>
                <a:srgbClr val="262626"/>
              </a:solidFill>
              <a:latin typeface="Calibri Light" panose="020F0302020204030204" pitchFamily="34" charset="0"/>
            </a:endParaRPr>
          </a:p>
          <a:p>
            <a:pPr algn="r" defTabSz="914309">
              <a:lnSpc>
                <a:spcPct val="95000"/>
              </a:lnSpc>
              <a:defRPr/>
            </a:pPr>
            <a:r>
              <a:rPr lang="en-US" sz="1100" dirty="0" smtClean="0"/>
              <a:t>We assist you from marketing strategy definition to operational implementation.</a:t>
            </a:r>
          </a:p>
          <a:p>
            <a:pPr algn="r" defTabSz="914309">
              <a:lnSpc>
                <a:spcPct val="95000"/>
              </a:lnSpc>
              <a:defRPr/>
            </a:pPr>
            <a:endParaRPr lang="en-US" sz="1100" dirty="0" smtClean="0"/>
          </a:p>
          <a:p>
            <a:pPr algn="r" defTabSz="914309">
              <a:lnSpc>
                <a:spcPct val="95000"/>
              </a:lnSpc>
              <a:defRPr/>
            </a:pPr>
            <a:r>
              <a:rPr lang="en-US" sz="1100" dirty="0" smtClean="0"/>
              <a:t>We dedicate a senior marketing manager to direct all your marketing plans and follow all actions. </a:t>
            </a:r>
          </a:p>
          <a:p>
            <a:pPr algn="r" defTabSz="914309">
              <a:lnSpc>
                <a:spcPct val="95000"/>
              </a:lnSpc>
              <a:defRPr/>
            </a:pPr>
            <a:r>
              <a:rPr lang="fr-FR" sz="1050" dirty="0" smtClean="0">
                <a:solidFill>
                  <a:srgbClr val="262626"/>
                </a:solidFill>
                <a:latin typeface="Calibri Light" panose="020F0302020204030204" pitchFamily="34" charset="0"/>
              </a:rPr>
              <a:t>. </a:t>
            </a:r>
            <a:endParaRPr lang="fr-FR" sz="1050" dirty="0">
              <a:solidFill>
                <a:srgbClr val="262626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1" r="48108"/>
          <a:stretch/>
        </p:blipFill>
        <p:spPr>
          <a:xfrm>
            <a:off x="8588741" y="1"/>
            <a:ext cx="3632842" cy="6858000"/>
          </a:xfrm>
          <a:prstGeom prst="rect">
            <a:avLst/>
          </a:prstGeom>
        </p:spPr>
      </p:pic>
      <p:grpSp>
        <p:nvGrpSpPr>
          <p:cNvPr id="26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6576358" cy="1073122"/>
          </a:xfrm>
        </p:spPr>
        <p:txBody>
          <a:bodyPr>
            <a:noAutofit/>
          </a:bodyPr>
          <a:lstStyle/>
          <a:p>
            <a:r>
              <a:rPr lang="en-US" sz="3200" dirty="0" smtClean="0"/>
              <a:t>EXECUTIVE BUSINESS DINNERS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1" name="Rechteck 6"/>
          <p:cNvSpPr/>
          <p:nvPr/>
        </p:nvSpPr>
        <p:spPr>
          <a:xfrm>
            <a:off x="360000" y="3308381"/>
            <a:ext cx="3547913" cy="587344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16000" bIns="0" rtlCol="0" anchor="ctr" anchorCtr="0"/>
          <a:lstStyle/>
          <a:p>
            <a:pPr defTabSz="914309">
              <a:lnSpc>
                <a:spcPct val="85000"/>
              </a:lnSpc>
              <a:spcAft>
                <a:spcPts val="400"/>
              </a:spcAft>
            </a:pP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VIP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dinners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for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your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clients and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your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priority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targets</a:t>
            </a:r>
            <a:endParaRPr lang="fr-FR" sz="1400" kern="0" dirty="0" smtClean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8" name="Rechteck 22"/>
          <p:cNvSpPr/>
          <p:nvPr/>
        </p:nvSpPr>
        <p:spPr>
          <a:xfrm>
            <a:off x="4103098" y="3308381"/>
            <a:ext cx="4081723" cy="426160"/>
          </a:xfrm>
          <a:prstGeom prst="rect">
            <a:avLst/>
          </a:prstGeom>
          <a:solidFill>
            <a:srgbClr val="0070C0">
              <a:alpha val="4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defTabSz="914309">
              <a:lnSpc>
                <a:spcPct val="85000"/>
              </a:lnSpc>
            </a:pP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4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dinners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per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year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in a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Parisian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Palace</a:t>
            </a:r>
          </a:p>
        </p:txBody>
      </p:sp>
      <p:sp>
        <p:nvSpPr>
          <p:cNvPr id="65" name="Rechteck 68"/>
          <p:cNvSpPr/>
          <p:nvPr/>
        </p:nvSpPr>
        <p:spPr>
          <a:xfrm>
            <a:off x="360000" y="2823825"/>
            <a:ext cx="3547913" cy="4261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defTabSz="914309">
              <a:lnSpc>
                <a:spcPct val="85000"/>
              </a:lnSpc>
              <a:spcAft>
                <a:spcPts val="400"/>
              </a:spcAft>
            </a:pPr>
            <a:r>
              <a:rPr lang="fr-FR" sz="2800" kern="0" dirty="0" smtClean="0">
                <a:solidFill>
                  <a:prstClr val="black"/>
                </a:solidFill>
                <a:latin typeface="Bebas Neue" panose="020B0506020202020201" pitchFamily="34" charset="0"/>
              </a:rPr>
              <a:t>CONCEPT</a:t>
            </a:r>
          </a:p>
        </p:txBody>
      </p:sp>
      <p:sp>
        <p:nvSpPr>
          <p:cNvPr id="66" name="Rechteck 70"/>
          <p:cNvSpPr/>
          <p:nvPr/>
        </p:nvSpPr>
        <p:spPr>
          <a:xfrm>
            <a:off x="4103098" y="2823825"/>
            <a:ext cx="3547913" cy="4261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defTabSz="914309">
              <a:lnSpc>
                <a:spcPct val="85000"/>
              </a:lnSpc>
              <a:spcAft>
                <a:spcPts val="400"/>
              </a:spcAft>
            </a:pPr>
            <a:r>
              <a:rPr lang="fr-FR" sz="2800" kern="0" dirty="0" smtClean="0">
                <a:solidFill>
                  <a:prstClr val="black"/>
                </a:solidFill>
                <a:latin typeface="Bebas Neue" panose="020B0506020202020201" pitchFamily="34" charset="0"/>
              </a:rPr>
              <a:t>FORMAT</a:t>
            </a:r>
          </a:p>
        </p:txBody>
      </p:sp>
      <p:sp>
        <p:nvSpPr>
          <p:cNvPr id="69" name="Inhaltsplatzhalter 4"/>
          <p:cNvSpPr txBox="1">
            <a:spLocks/>
          </p:cNvSpPr>
          <p:nvPr/>
        </p:nvSpPr>
        <p:spPr>
          <a:xfrm>
            <a:off x="538932" y="1244165"/>
            <a:ext cx="7301777" cy="1448095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Networking and Benchmarking dinners between decision-makers who choose 2 subjects of concern beforehand, on which they wish to feed their reflections by experience feedback between peers. All dinners take place in a Parisian luxury hotel…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You will be able to increase your </a:t>
            </a:r>
            <a:r>
              <a:rPr lang="en-US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visibility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 and to identify new </a:t>
            </a:r>
            <a:r>
              <a:rPr lang="en-US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high level qualified contacts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endParaRPr lang="en-US" sz="18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grpSp>
        <p:nvGrpSpPr>
          <p:cNvPr id="47" name="Gruppieren 1"/>
          <p:cNvGrpSpPr/>
          <p:nvPr/>
        </p:nvGrpSpPr>
        <p:grpSpPr>
          <a:xfrm>
            <a:off x="9114327" y="416463"/>
            <a:ext cx="2537924" cy="2149798"/>
            <a:chOff x="9180209" y="375611"/>
            <a:chExt cx="2537924" cy="2149798"/>
          </a:xfrm>
          <a:solidFill>
            <a:srgbClr val="0070C0">
              <a:alpha val="90000"/>
            </a:srgbClr>
          </a:solidFill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9238930" y="375611"/>
              <a:ext cx="2479203" cy="2149798"/>
            </a:xfrm>
            <a:custGeom>
              <a:avLst/>
              <a:gdLst>
                <a:gd name="T0" fmla="*/ 322 w 1287"/>
                <a:gd name="T1" fmla="*/ 1116 h 1116"/>
                <a:gd name="T2" fmla="*/ 0 w 1287"/>
                <a:gd name="T3" fmla="*/ 557 h 1116"/>
                <a:gd name="T4" fmla="*/ 322 w 1287"/>
                <a:gd name="T5" fmla="*/ 0 h 1116"/>
                <a:gd name="T6" fmla="*/ 965 w 1287"/>
                <a:gd name="T7" fmla="*/ 0 h 1116"/>
                <a:gd name="T8" fmla="*/ 1287 w 1287"/>
                <a:gd name="T9" fmla="*/ 557 h 1116"/>
                <a:gd name="T10" fmla="*/ 965 w 1287"/>
                <a:gd name="T11" fmla="*/ 1116 h 1116"/>
                <a:gd name="T12" fmla="*/ 322 w 1287"/>
                <a:gd name="T13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7" h="1116">
                  <a:moveTo>
                    <a:pt x="322" y="1116"/>
                  </a:moveTo>
                  <a:lnTo>
                    <a:pt x="0" y="557"/>
                  </a:lnTo>
                  <a:lnTo>
                    <a:pt x="322" y="0"/>
                  </a:lnTo>
                  <a:lnTo>
                    <a:pt x="965" y="0"/>
                  </a:lnTo>
                  <a:lnTo>
                    <a:pt x="1287" y="557"/>
                  </a:lnTo>
                  <a:lnTo>
                    <a:pt x="965" y="1116"/>
                  </a:lnTo>
                  <a:lnTo>
                    <a:pt x="322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49" name="Text Box 13" descr="PresentationLoad.com"/>
            <p:cNvSpPr txBox="1">
              <a:spLocks noChangeArrowheads="1"/>
            </p:cNvSpPr>
            <p:nvPr/>
          </p:nvSpPr>
          <p:spPr bwMode="gray">
            <a:xfrm>
              <a:off x="9180209" y="1324037"/>
              <a:ext cx="2537923" cy="68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algn="ctr" defTabSz="801688">
                <a:lnSpc>
                  <a:spcPct val="8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chemeClr val="bg1"/>
                  </a:solidFill>
                  <a:latin typeface="Bebas Neue" panose="020B0506020202020201" pitchFamily="34" charset="0"/>
                </a:rPr>
                <a:t>EXECUTIVE</a:t>
              </a:r>
            </a:p>
            <a:p>
              <a:pPr algn="ctr" defTabSz="801688">
                <a:lnSpc>
                  <a:spcPct val="80000"/>
                </a:lnSpc>
                <a:spcAft>
                  <a:spcPts val="600"/>
                </a:spcAft>
              </a:pPr>
              <a:r>
                <a:rPr lang="en-US" sz="2400" dirty="0" smtClean="0">
                  <a:solidFill>
                    <a:schemeClr val="bg1"/>
                  </a:solidFill>
                  <a:latin typeface="Bebas Neue" panose="020B0506020202020201" pitchFamily="34" charset="0"/>
                </a:rPr>
                <a:t>DINNERS</a:t>
              </a:r>
              <a:endParaRPr lang="en-US" sz="2400" dirty="0">
                <a:solidFill>
                  <a:schemeClr val="bg1"/>
                </a:solidFill>
                <a:latin typeface="Bebas Neue" panose="020B0506020202020201" pitchFamily="34" charset="0"/>
              </a:endParaRPr>
            </a:p>
          </p:txBody>
        </p:sp>
      </p:grpSp>
      <p:grpSp>
        <p:nvGrpSpPr>
          <p:cNvPr id="57" name="Gruppieren 46"/>
          <p:cNvGrpSpPr/>
          <p:nvPr/>
        </p:nvGrpSpPr>
        <p:grpSpPr>
          <a:xfrm>
            <a:off x="10148171" y="769410"/>
            <a:ext cx="513982" cy="346136"/>
            <a:chOff x="2938815" y="2260313"/>
            <a:chExt cx="1671004" cy="1027113"/>
          </a:xfrm>
          <a:solidFill>
            <a:srgbClr val="FFFFFF"/>
          </a:solidFill>
        </p:grpSpPr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3336960" y="2260313"/>
              <a:ext cx="893763" cy="1027113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4054193" y="2407950"/>
              <a:ext cx="555626" cy="879476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2938815" y="2407950"/>
              <a:ext cx="550863" cy="879476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hteck 22"/>
          <p:cNvSpPr/>
          <p:nvPr/>
        </p:nvSpPr>
        <p:spPr>
          <a:xfrm>
            <a:off x="4103097" y="3811636"/>
            <a:ext cx="4081723" cy="822140"/>
          </a:xfrm>
          <a:prstGeom prst="rect">
            <a:avLst/>
          </a:prstGeom>
          <a:solidFill>
            <a:srgbClr val="0070C0">
              <a:alpha val="4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defTabSz="914309">
              <a:lnSpc>
                <a:spcPct val="85000"/>
              </a:lnSpc>
            </a:pP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11 people per table:</a:t>
            </a:r>
            <a:endParaRPr lang="fr-FR" sz="14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 defTabSz="914309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10 top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executive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decision-makers</a:t>
            </a:r>
            <a:endParaRPr lang="fr-FR" sz="1400" kern="0" dirty="0" smtClean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 defTabSz="914309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1 sponsor</a:t>
            </a:r>
          </a:p>
        </p:txBody>
      </p:sp>
      <p:sp>
        <p:nvSpPr>
          <p:cNvPr id="23" name="Rechteck 6"/>
          <p:cNvSpPr/>
          <p:nvPr/>
        </p:nvSpPr>
        <p:spPr>
          <a:xfrm>
            <a:off x="360000" y="4022755"/>
            <a:ext cx="3547913" cy="930245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16000" bIns="0" rtlCol="0" anchor="ctr" anchorCtr="0"/>
          <a:lstStyle/>
          <a:p>
            <a:pPr defTabSz="914309">
              <a:lnSpc>
                <a:spcPct val="85000"/>
              </a:lnSpc>
              <a:spcAft>
                <a:spcPts val="400"/>
              </a:spcAft>
            </a:pPr>
            <a:r>
              <a:rPr lang="en-US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Each attendee selects 2 subjects of interest 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and moves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from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one table to an</a:t>
            </a:r>
            <a:r>
              <a:rPr lang="en-US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other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during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the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dinner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, to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debate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on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theses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challenges</a:t>
            </a:r>
          </a:p>
        </p:txBody>
      </p:sp>
      <p:sp>
        <p:nvSpPr>
          <p:cNvPr id="24" name="Rechteck 6"/>
          <p:cNvSpPr/>
          <p:nvPr/>
        </p:nvSpPr>
        <p:spPr>
          <a:xfrm>
            <a:off x="359999" y="5071816"/>
            <a:ext cx="3547913" cy="74796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16000" bIns="0" rtlCol="0" anchor="ctr" anchorCtr="0"/>
          <a:lstStyle/>
          <a:p>
            <a:pPr defTabSz="914309">
              <a:lnSpc>
                <a:spcPct val="85000"/>
              </a:lnSpc>
              <a:spcAft>
                <a:spcPts val="400"/>
              </a:spcAft>
            </a:pP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Sponsor leads one table (= one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subject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) and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debates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with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20 </a:t>
            </a:r>
            <a:r>
              <a:rPr lang="en-US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decision-makers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during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dinner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25" name="Rechteck 6"/>
          <p:cNvSpPr/>
          <p:nvPr/>
        </p:nvSpPr>
        <p:spPr>
          <a:xfrm>
            <a:off x="359999" y="5938592"/>
            <a:ext cx="3547913" cy="596868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16000" bIns="0" rtlCol="0" anchor="ctr" anchorCtr="0"/>
          <a:lstStyle/>
          <a:p>
            <a:pPr defTabSz="914309">
              <a:lnSpc>
                <a:spcPct val="85000"/>
              </a:lnSpc>
              <a:spcAft>
                <a:spcPts val="400"/>
              </a:spcAft>
            </a:pP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All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detailed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contacts are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shared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after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the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dinner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(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around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150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qualified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contacts).</a:t>
            </a:r>
          </a:p>
        </p:txBody>
      </p:sp>
      <p:sp>
        <p:nvSpPr>
          <p:cNvPr id="31" name="Rechteck 22"/>
          <p:cNvSpPr/>
          <p:nvPr/>
        </p:nvSpPr>
        <p:spPr>
          <a:xfrm>
            <a:off x="4103096" y="4749194"/>
            <a:ext cx="4081723" cy="1786266"/>
          </a:xfrm>
          <a:prstGeom prst="rect">
            <a:avLst/>
          </a:prstGeom>
          <a:solidFill>
            <a:srgbClr val="0070C0">
              <a:alpha val="4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defTabSz="914309">
              <a:lnSpc>
                <a:spcPct val="85000"/>
              </a:lnSpc>
            </a:pP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Agenda:</a:t>
            </a:r>
          </a:p>
          <a:p>
            <a:pPr marL="285750" indent="-285750" defTabSz="914309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1 -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Roundtable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with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decision-makers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to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identify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their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challenges</a:t>
            </a:r>
          </a:p>
          <a:p>
            <a:pPr marL="285750" indent="-285750" defTabSz="914309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2 -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Debates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and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experiences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sharing</a:t>
            </a:r>
            <a:endParaRPr lang="fr-FR" sz="14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 defTabSz="914309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3 - Best practices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identified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synthesys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by the sponsor</a:t>
            </a:r>
          </a:p>
          <a:p>
            <a:pPr marL="285750" indent="-285750" defTabSz="914309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4 - Clients move to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another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table and new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decision-makers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come to </a:t>
            </a:r>
            <a:r>
              <a:rPr lang="fr-FR" sz="14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your</a:t>
            </a:r>
            <a:r>
              <a:rPr lang="fr-FR" sz="14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41098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9" r="37070"/>
          <a:stretch/>
        </p:blipFill>
        <p:spPr>
          <a:xfrm>
            <a:off x="8588741" y="1"/>
            <a:ext cx="3610976" cy="6869576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9173050" y="423236"/>
            <a:ext cx="2479203" cy="2149798"/>
            <a:chOff x="9238930" y="375611"/>
            <a:chExt cx="2479203" cy="2149798"/>
          </a:xfrm>
          <a:solidFill>
            <a:srgbClr val="00B0F0">
              <a:alpha val="80000"/>
            </a:srgbClr>
          </a:solidFill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238930" y="375611"/>
              <a:ext cx="2479203" cy="2149798"/>
            </a:xfrm>
            <a:custGeom>
              <a:avLst/>
              <a:gdLst>
                <a:gd name="T0" fmla="*/ 322 w 1287"/>
                <a:gd name="T1" fmla="*/ 1116 h 1116"/>
                <a:gd name="T2" fmla="*/ 0 w 1287"/>
                <a:gd name="T3" fmla="*/ 557 h 1116"/>
                <a:gd name="T4" fmla="*/ 322 w 1287"/>
                <a:gd name="T5" fmla="*/ 0 h 1116"/>
                <a:gd name="T6" fmla="*/ 965 w 1287"/>
                <a:gd name="T7" fmla="*/ 0 h 1116"/>
                <a:gd name="T8" fmla="*/ 1287 w 1287"/>
                <a:gd name="T9" fmla="*/ 557 h 1116"/>
                <a:gd name="T10" fmla="*/ 965 w 1287"/>
                <a:gd name="T11" fmla="*/ 1116 h 1116"/>
                <a:gd name="T12" fmla="*/ 322 w 1287"/>
                <a:gd name="T13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7" h="1116">
                  <a:moveTo>
                    <a:pt x="322" y="1116"/>
                  </a:moveTo>
                  <a:lnTo>
                    <a:pt x="0" y="557"/>
                  </a:lnTo>
                  <a:lnTo>
                    <a:pt x="322" y="0"/>
                  </a:lnTo>
                  <a:lnTo>
                    <a:pt x="965" y="0"/>
                  </a:lnTo>
                  <a:lnTo>
                    <a:pt x="1287" y="557"/>
                  </a:lnTo>
                  <a:lnTo>
                    <a:pt x="965" y="1116"/>
                  </a:lnTo>
                  <a:lnTo>
                    <a:pt x="322" y="1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10" name="Text Box 13" descr="PresentationLoad.com"/>
            <p:cNvSpPr txBox="1">
              <a:spLocks noChangeArrowheads="1"/>
            </p:cNvSpPr>
            <p:nvPr/>
          </p:nvSpPr>
          <p:spPr bwMode="gray">
            <a:xfrm>
              <a:off x="9339277" y="1450510"/>
              <a:ext cx="2303252" cy="68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lvl="0" algn="ctr" defTabSz="801688">
                <a:lnSpc>
                  <a:spcPct val="80000"/>
                </a:lnSpc>
                <a:spcAft>
                  <a:spcPts val="600"/>
                </a:spcAft>
                <a:defRPr/>
              </a:pPr>
              <a:r>
                <a:rPr lang="en-US" sz="2400" dirty="0" smtClean="0">
                  <a:solidFill>
                    <a:schemeClr val="bg1"/>
                  </a:solidFill>
                  <a:latin typeface="Bebas Neue" panose="020B0506020202020201" pitchFamily="34" charset="0"/>
                </a:rPr>
                <a:t>WHITE</a:t>
              </a:r>
            </a:p>
            <a:p>
              <a:pPr lvl="0" algn="ctr" defTabSz="801688">
                <a:lnSpc>
                  <a:spcPct val="80000"/>
                </a:lnSpc>
                <a:spcAft>
                  <a:spcPts val="600"/>
                </a:spcAft>
                <a:defRPr/>
              </a:pPr>
              <a:r>
                <a:rPr lang="en-US" sz="2400" dirty="0" smtClean="0">
                  <a:solidFill>
                    <a:schemeClr val="bg1"/>
                  </a:solidFill>
                  <a:latin typeface="Bebas Neue" panose="020B0506020202020201" pitchFamily="34" charset="0"/>
                </a:rPr>
                <a:t>PAPERS</a:t>
              </a:r>
              <a:endParaRPr lang="en-US" sz="2400" dirty="0">
                <a:solidFill>
                  <a:schemeClr val="bg1"/>
                </a:solidFill>
                <a:latin typeface="Bebas Neue" panose="020B0506020202020201" pitchFamily="34" charset="0"/>
              </a:endParaRPr>
            </a:p>
          </p:txBody>
        </p:sp>
      </p:grpSp>
      <p:pic>
        <p:nvPicPr>
          <p:cNvPr id="16" name="Picture 15" descr="108.emf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73513" y="751658"/>
            <a:ext cx="478275" cy="435187"/>
          </a:xfrm>
          <a:prstGeom prst="rect">
            <a:avLst/>
          </a:prstGeom>
        </p:spPr>
      </p:pic>
      <p:sp>
        <p:nvSpPr>
          <p:cNvPr id="18" name="Rechteck 6"/>
          <p:cNvSpPr/>
          <p:nvPr/>
        </p:nvSpPr>
        <p:spPr>
          <a:xfrm>
            <a:off x="347763" y="3994181"/>
            <a:ext cx="3547913" cy="42616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180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Create</a:t>
            </a: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a high value content</a:t>
            </a: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echteck 16"/>
          <p:cNvSpPr/>
          <p:nvPr/>
        </p:nvSpPr>
        <p:spPr>
          <a:xfrm>
            <a:off x="347763" y="4499285"/>
            <a:ext cx="3547913" cy="42616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Promote</a:t>
            </a: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your</a:t>
            </a:r>
            <a:r>
              <a:rPr lang="fr-FR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brand</a:t>
            </a: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Rechteck 22"/>
          <p:cNvSpPr/>
          <p:nvPr/>
        </p:nvSpPr>
        <p:spPr>
          <a:xfrm>
            <a:off x="4090861" y="3994181"/>
            <a:ext cx="4081723" cy="426160"/>
          </a:xfrm>
          <a:prstGeom prst="rect">
            <a:avLst/>
          </a:prstGeom>
          <a:solidFill>
            <a:srgbClr val="00B0F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marL="0" marR="0" lvl="0" indent="0" defTabSz="914309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Collaborative white </a:t>
            </a: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papers</a:t>
            </a:r>
            <a:endParaRPr kumimoji="0" lang="fr-FR" sz="16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5" name="Rechteck 23"/>
          <p:cNvSpPr/>
          <p:nvPr/>
        </p:nvSpPr>
        <p:spPr>
          <a:xfrm>
            <a:off x="4090861" y="4499285"/>
            <a:ext cx="4081724" cy="426160"/>
          </a:xfrm>
          <a:prstGeom prst="rect">
            <a:avLst/>
          </a:prstGeom>
          <a:solidFill>
            <a:srgbClr val="00B0F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180000" bIns="0" rtlCol="0" anchor="ctr" anchorCtr="0"/>
          <a:lstStyle/>
          <a:p>
            <a:pPr marL="0" marR="0" lvl="0" indent="0" defTabSz="914309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</a:rPr>
              <a:t>Barometer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s, use cases, infographics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30" name="Rechteck 68"/>
          <p:cNvSpPr/>
          <p:nvPr/>
        </p:nvSpPr>
        <p:spPr>
          <a:xfrm>
            <a:off x="347763" y="3509625"/>
            <a:ext cx="3547913" cy="4261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defTabSz="914309">
              <a:lnSpc>
                <a:spcPct val="85000"/>
              </a:lnSpc>
              <a:spcAft>
                <a:spcPts val="400"/>
              </a:spcAft>
            </a:pPr>
            <a:r>
              <a:rPr lang="fr-FR" sz="2800" kern="0" dirty="0" smtClean="0">
                <a:solidFill>
                  <a:prstClr val="black"/>
                </a:solidFill>
                <a:latin typeface="Bebas Neue" panose="020B0506020202020201" pitchFamily="34" charset="0"/>
              </a:rPr>
              <a:t>OBJECTIVES</a:t>
            </a:r>
            <a:endParaRPr lang="fr-FR" sz="2800" kern="0" dirty="0">
              <a:solidFill>
                <a:prstClr val="black"/>
              </a:solidFill>
              <a:latin typeface="Bebas Neue" panose="020B0506020202020201" pitchFamily="34" charset="0"/>
            </a:endParaRPr>
          </a:p>
        </p:txBody>
      </p:sp>
      <p:sp>
        <p:nvSpPr>
          <p:cNvPr id="31" name="Rechteck 70"/>
          <p:cNvSpPr/>
          <p:nvPr/>
        </p:nvSpPr>
        <p:spPr>
          <a:xfrm>
            <a:off x="4090861" y="3509625"/>
            <a:ext cx="3547913" cy="4261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marL="0" marR="0" lvl="0" indent="0" defTabSz="914309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  <a:t>EXAMPLES</a:t>
            </a:r>
          </a:p>
        </p:txBody>
      </p:sp>
      <p:sp>
        <p:nvSpPr>
          <p:cNvPr id="32" name="Inhaltsplatzhalter 4"/>
          <p:cNvSpPr txBox="1">
            <a:spLocks/>
          </p:cNvSpPr>
          <p:nvPr/>
        </p:nvSpPr>
        <p:spPr>
          <a:xfrm>
            <a:off x="563214" y="1319092"/>
            <a:ext cx="7372675" cy="167993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Creation of white papers or barometer “from scratch” or translation and adaptation of existing documents for the French market.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The Agency takes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charge of creating market studies,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editorial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staff, customers interviews, designs, printings, promotions.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You will be able to promote your brand through a </a:t>
            </a:r>
            <a:r>
              <a:rPr lang="en-US" sz="1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high quality asset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and to identify new </a:t>
            </a:r>
            <a:r>
              <a:rPr lang="en-US" sz="18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qualified leads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endParaRPr lang="en-US" sz="18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grpSp>
        <p:nvGrpSpPr>
          <p:cNvPr id="33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37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6576358" cy="107312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WHITE PAPERS &amp; BAROMETERS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14</a:t>
            </a:fld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990" y="5004389"/>
            <a:ext cx="2627286" cy="14601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555" y="5283299"/>
            <a:ext cx="2551256" cy="1432161"/>
          </a:xfrm>
          <a:prstGeom prst="rect">
            <a:avLst/>
          </a:prstGeom>
        </p:spPr>
      </p:pic>
      <p:sp>
        <p:nvSpPr>
          <p:cNvPr id="22" name="Rechteck 16"/>
          <p:cNvSpPr/>
          <p:nvPr/>
        </p:nvSpPr>
        <p:spPr>
          <a:xfrm>
            <a:off x="352162" y="5017291"/>
            <a:ext cx="3547913" cy="42616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Identify</a:t>
            </a: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new leads</a:t>
            </a: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Rechteck 16"/>
          <p:cNvSpPr/>
          <p:nvPr/>
        </p:nvSpPr>
        <p:spPr>
          <a:xfrm>
            <a:off x="350392" y="5535297"/>
            <a:ext cx="3547913" cy="42616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Launch</a:t>
            </a: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Digital </a:t>
            </a: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Campaign</a:t>
            </a: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935" y="0"/>
            <a:ext cx="3656715" cy="685800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9173050" y="423236"/>
            <a:ext cx="2479203" cy="2149798"/>
            <a:chOff x="9238930" y="375611"/>
            <a:chExt cx="2479203" cy="2149798"/>
          </a:xfrm>
          <a:solidFill>
            <a:srgbClr val="00B0F0">
              <a:alpha val="80000"/>
            </a:srgbClr>
          </a:solidFill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238930" y="375611"/>
              <a:ext cx="2479203" cy="2149798"/>
            </a:xfrm>
            <a:custGeom>
              <a:avLst/>
              <a:gdLst>
                <a:gd name="T0" fmla="*/ 322 w 1287"/>
                <a:gd name="T1" fmla="*/ 1116 h 1116"/>
                <a:gd name="T2" fmla="*/ 0 w 1287"/>
                <a:gd name="T3" fmla="*/ 557 h 1116"/>
                <a:gd name="T4" fmla="*/ 322 w 1287"/>
                <a:gd name="T5" fmla="*/ 0 h 1116"/>
                <a:gd name="T6" fmla="*/ 965 w 1287"/>
                <a:gd name="T7" fmla="*/ 0 h 1116"/>
                <a:gd name="T8" fmla="*/ 1287 w 1287"/>
                <a:gd name="T9" fmla="*/ 557 h 1116"/>
                <a:gd name="T10" fmla="*/ 965 w 1287"/>
                <a:gd name="T11" fmla="*/ 1116 h 1116"/>
                <a:gd name="T12" fmla="*/ 322 w 1287"/>
                <a:gd name="T13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7" h="1116">
                  <a:moveTo>
                    <a:pt x="322" y="1116"/>
                  </a:moveTo>
                  <a:lnTo>
                    <a:pt x="0" y="557"/>
                  </a:lnTo>
                  <a:lnTo>
                    <a:pt x="322" y="0"/>
                  </a:lnTo>
                  <a:lnTo>
                    <a:pt x="965" y="0"/>
                  </a:lnTo>
                  <a:lnTo>
                    <a:pt x="1287" y="557"/>
                  </a:lnTo>
                  <a:lnTo>
                    <a:pt x="965" y="1116"/>
                  </a:lnTo>
                  <a:lnTo>
                    <a:pt x="322" y="111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10" name="Text Box 13" descr="PresentationLoad.com"/>
            <p:cNvSpPr txBox="1">
              <a:spLocks noChangeArrowheads="1"/>
            </p:cNvSpPr>
            <p:nvPr/>
          </p:nvSpPr>
          <p:spPr bwMode="gray">
            <a:xfrm>
              <a:off x="9339277" y="1450510"/>
              <a:ext cx="2303252" cy="681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lvl="0" algn="ctr" defTabSz="801688">
                <a:lnSpc>
                  <a:spcPct val="80000"/>
                </a:lnSpc>
                <a:spcAft>
                  <a:spcPts val="600"/>
                </a:spcAft>
                <a:defRPr/>
              </a:pPr>
              <a:r>
                <a:rPr lang="en-US" sz="2400" dirty="0" smtClean="0">
                  <a:solidFill>
                    <a:schemeClr val="bg1"/>
                  </a:solidFill>
                  <a:latin typeface="Bebas Neue" panose="020B0506020202020201" pitchFamily="34" charset="0"/>
                </a:rPr>
                <a:t>DIGITAL</a:t>
              </a:r>
            </a:p>
            <a:p>
              <a:pPr lvl="0" algn="ctr" defTabSz="801688">
                <a:lnSpc>
                  <a:spcPct val="80000"/>
                </a:lnSpc>
                <a:spcAft>
                  <a:spcPts val="600"/>
                </a:spcAft>
                <a:defRPr/>
              </a:pPr>
              <a:r>
                <a:rPr lang="en-US" sz="2400" dirty="0" smtClean="0">
                  <a:solidFill>
                    <a:schemeClr val="bg1"/>
                  </a:solidFill>
                  <a:latin typeface="Bebas Neue" panose="020B0506020202020201" pitchFamily="34" charset="0"/>
                </a:rPr>
                <a:t>CAMPAINS</a:t>
              </a:r>
              <a:endParaRPr lang="en-US" sz="2400" dirty="0">
                <a:solidFill>
                  <a:schemeClr val="bg1"/>
                </a:solidFill>
                <a:latin typeface="Bebas Neue" panose="020B0506020202020201" pitchFamily="34" charset="0"/>
              </a:endParaRPr>
            </a:p>
          </p:txBody>
        </p:sp>
      </p:grpSp>
      <p:sp>
        <p:nvSpPr>
          <p:cNvPr id="18" name="Rechteck 6"/>
          <p:cNvSpPr/>
          <p:nvPr/>
        </p:nvSpPr>
        <p:spPr>
          <a:xfrm>
            <a:off x="312375" y="4051331"/>
            <a:ext cx="3547913" cy="42616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180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Promote</a:t>
            </a: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or </a:t>
            </a: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create</a:t>
            </a: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a content</a:t>
            </a: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echteck 16"/>
          <p:cNvSpPr/>
          <p:nvPr/>
        </p:nvSpPr>
        <p:spPr>
          <a:xfrm>
            <a:off x="312375" y="4556435"/>
            <a:ext cx="3547913" cy="42616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Reach</a:t>
            </a: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a large </a:t>
            </a: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qualified</a:t>
            </a: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target</a:t>
            </a: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0" name="Rechteck 68"/>
          <p:cNvSpPr/>
          <p:nvPr/>
        </p:nvSpPr>
        <p:spPr>
          <a:xfrm>
            <a:off x="312375" y="3566775"/>
            <a:ext cx="3547913" cy="4261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defTabSz="914309">
              <a:lnSpc>
                <a:spcPct val="85000"/>
              </a:lnSpc>
              <a:spcAft>
                <a:spcPts val="400"/>
              </a:spcAft>
            </a:pPr>
            <a:r>
              <a:rPr lang="fr-FR" sz="2800" kern="0" dirty="0" smtClean="0">
                <a:solidFill>
                  <a:prstClr val="black"/>
                </a:solidFill>
                <a:latin typeface="Bebas Neue" panose="020B0506020202020201" pitchFamily="34" charset="0"/>
              </a:rPr>
              <a:t>OBJECTIVES</a:t>
            </a:r>
            <a:endParaRPr lang="fr-FR" sz="2800" kern="0" dirty="0">
              <a:solidFill>
                <a:prstClr val="black"/>
              </a:solidFill>
              <a:latin typeface="Bebas Neue" panose="020B0506020202020201" pitchFamily="34" charset="0"/>
            </a:endParaRPr>
          </a:p>
        </p:txBody>
      </p:sp>
      <p:sp>
        <p:nvSpPr>
          <p:cNvPr id="31" name="Rechteck 70"/>
          <p:cNvSpPr/>
          <p:nvPr/>
        </p:nvSpPr>
        <p:spPr>
          <a:xfrm>
            <a:off x="4055473" y="3566775"/>
            <a:ext cx="3547913" cy="4261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marL="0" marR="0" lvl="0" indent="0" defTabSz="914309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fr-FR" sz="2800" kern="0" dirty="0" smtClean="0">
                <a:solidFill>
                  <a:prstClr val="black"/>
                </a:solidFill>
                <a:latin typeface="Bebas Neue" panose="020B0506020202020201" pitchFamily="34" charset="0"/>
              </a:rPr>
              <a:t>EXAMPLES</a:t>
            </a:r>
            <a:endParaRPr kumimoji="0" lang="fr-FR" sz="2800" b="0" i="0" u="none" strike="noStrike" kern="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" panose="020B0506020202020201" pitchFamily="34" charset="0"/>
              <a:ea typeface="+mn-ea"/>
              <a:cs typeface="+mn-cs"/>
            </a:endParaRPr>
          </a:p>
        </p:txBody>
      </p:sp>
      <p:sp>
        <p:nvSpPr>
          <p:cNvPr id="32" name="Inhaltsplatzhalter 4"/>
          <p:cNvSpPr txBox="1">
            <a:spLocks/>
          </p:cNvSpPr>
          <p:nvPr/>
        </p:nvSpPr>
        <p:spPr>
          <a:xfrm>
            <a:off x="586441" y="1281876"/>
            <a:ext cx="7441490" cy="1869548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Launching of digital campaign,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based on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existing assets or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on benchmark creations to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identify new leads and short-term projects.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Digital campaigns could be launched in white label or through our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website www.benchmark-factory.com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You will be able to reach a </a:t>
            </a:r>
            <a:r>
              <a:rPr lang="en-US" sz="18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large qualified target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, collect CRM Data and  identify new </a:t>
            </a:r>
            <a:r>
              <a:rPr lang="en-US" sz="18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clients projects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endParaRPr lang="en-US" sz="18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grpSp>
        <p:nvGrpSpPr>
          <p:cNvPr id="33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37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6576358" cy="1073122"/>
          </a:xfrm>
        </p:spPr>
        <p:txBody>
          <a:bodyPr>
            <a:noAutofit/>
          </a:bodyPr>
          <a:lstStyle/>
          <a:p>
            <a:r>
              <a:rPr lang="en-US" sz="3200" dirty="0" smtClean="0"/>
              <a:t>DIGITAL CAMPAINS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48" name="Group 609"/>
          <p:cNvGrpSpPr>
            <a:grpSpLocks noChangeAspect="1"/>
          </p:cNvGrpSpPr>
          <p:nvPr/>
        </p:nvGrpSpPr>
        <p:grpSpPr bwMode="auto">
          <a:xfrm>
            <a:off x="10103832" y="639495"/>
            <a:ext cx="642381" cy="642381"/>
            <a:chOff x="3724" y="2689"/>
            <a:chExt cx="340" cy="340"/>
          </a:xfrm>
          <a:solidFill>
            <a:schemeClr val="bg1"/>
          </a:solidFill>
        </p:grpSpPr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3816" y="2753"/>
              <a:ext cx="156" cy="212"/>
            </a:xfrm>
            <a:custGeom>
              <a:avLst/>
              <a:gdLst>
                <a:gd name="T0" fmla="*/ 224 w 235"/>
                <a:gd name="T1" fmla="*/ 0 h 320"/>
                <a:gd name="T2" fmla="*/ 11 w 235"/>
                <a:gd name="T3" fmla="*/ 0 h 320"/>
                <a:gd name="T4" fmla="*/ 0 w 235"/>
                <a:gd name="T5" fmla="*/ 10 h 320"/>
                <a:gd name="T6" fmla="*/ 0 w 235"/>
                <a:gd name="T7" fmla="*/ 309 h 320"/>
                <a:gd name="T8" fmla="*/ 11 w 235"/>
                <a:gd name="T9" fmla="*/ 320 h 320"/>
                <a:gd name="T10" fmla="*/ 224 w 235"/>
                <a:gd name="T11" fmla="*/ 320 h 320"/>
                <a:gd name="T12" fmla="*/ 235 w 235"/>
                <a:gd name="T13" fmla="*/ 309 h 320"/>
                <a:gd name="T14" fmla="*/ 235 w 235"/>
                <a:gd name="T15" fmla="*/ 10 h 320"/>
                <a:gd name="T16" fmla="*/ 224 w 235"/>
                <a:gd name="T17" fmla="*/ 0 h 320"/>
                <a:gd name="T18" fmla="*/ 128 w 235"/>
                <a:gd name="T19" fmla="*/ 21 h 320"/>
                <a:gd name="T20" fmla="*/ 171 w 235"/>
                <a:gd name="T21" fmla="*/ 21 h 320"/>
                <a:gd name="T22" fmla="*/ 171 w 235"/>
                <a:gd name="T23" fmla="*/ 166 h 320"/>
                <a:gd name="T24" fmla="*/ 157 w 235"/>
                <a:gd name="T25" fmla="*/ 152 h 320"/>
                <a:gd name="T26" fmla="*/ 142 w 235"/>
                <a:gd name="T27" fmla="*/ 152 h 320"/>
                <a:gd name="T28" fmla="*/ 128 w 235"/>
                <a:gd name="T29" fmla="*/ 166 h 320"/>
                <a:gd name="T30" fmla="*/ 128 w 235"/>
                <a:gd name="T31" fmla="*/ 21 h 320"/>
                <a:gd name="T32" fmla="*/ 214 w 235"/>
                <a:gd name="T33" fmla="*/ 298 h 320"/>
                <a:gd name="T34" fmla="*/ 22 w 235"/>
                <a:gd name="T35" fmla="*/ 298 h 320"/>
                <a:gd name="T36" fmla="*/ 22 w 235"/>
                <a:gd name="T37" fmla="*/ 21 h 320"/>
                <a:gd name="T38" fmla="*/ 107 w 235"/>
                <a:gd name="T39" fmla="*/ 21 h 320"/>
                <a:gd name="T40" fmla="*/ 107 w 235"/>
                <a:gd name="T41" fmla="*/ 192 h 320"/>
                <a:gd name="T42" fmla="*/ 114 w 235"/>
                <a:gd name="T43" fmla="*/ 202 h 320"/>
                <a:gd name="T44" fmla="*/ 125 w 235"/>
                <a:gd name="T45" fmla="*/ 199 h 320"/>
                <a:gd name="T46" fmla="*/ 150 w 235"/>
                <a:gd name="T47" fmla="*/ 175 h 320"/>
                <a:gd name="T48" fmla="*/ 174 w 235"/>
                <a:gd name="T49" fmla="*/ 199 h 320"/>
                <a:gd name="T50" fmla="*/ 182 w 235"/>
                <a:gd name="T51" fmla="*/ 202 h 320"/>
                <a:gd name="T52" fmla="*/ 186 w 235"/>
                <a:gd name="T53" fmla="*/ 202 h 320"/>
                <a:gd name="T54" fmla="*/ 192 w 235"/>
                <a:gd name="T55" fmla="*/ 192 h 320"/>
                <a:gd name="T56" fmla="*/ 192 w 235"/>
                <a:gd name="T57" fmla="*/ 21 h 320"/>
                <a:gd name="T58" fmla="*/ 214 w 235"/>
                <a:gd name="T59" fmla="*/ 21 h 320"/>
                <a:gd name="T60" fmla="*/ 214 w 235"/>
                <a:gd name="T61" fmla="*/ 29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5" h="320">
                  <a:moveTo>
                    <a:pt x="224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5"/>
                    <a:pt x="5" y="320"/>
                    <a:pt x="11" y="320"/>
                  </a:cubicBezTo>
                  <a:cubicBezTo>
                    <a:pt x="224" y="320"/>
                    <a:pt x="224" y="320"/>
                    <a:pt x="224" y="320"/>
                  </a:cubicBezTo>
                  <a:cubicBezTo>
                    <a:pt x="230" y="320"/>
                    <a:pt x="235" y="315"/>
                    <a:pt x="235" y="309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5" y="4"/>
                    <a:pt x="230" y="0"/>
                    <a:pt x="224" y="0"/>
                  </a:cubicBezTo>
                  <a:close/>
                  <a:moveTo>
                    <a:pt x="128" y="21"/>
                  </a:moveTo>
                  <a:cubicBezTo>
                    <a:pt x="171" y="21"/>
                    <a:pt x="171" y="21"/>
                    <a:pt x="171" y="21"/>
                  </a:cubicBezTo>
                  <a:cubicBezTo>
                    <a:pt x="171" y="166"/>
                    <a:pt x="171" y="166"/>
                    <a:pt x="171" y="166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53" y="148"/>
                    <a:pt x="146" y="148"/>
                    <a:pt x="142" y="152"/>
                  </a:cubicBezTo>
                  <a:cubicBezTo>
                    <a:pt x="128" y="166"/>
                    <a:pt x="128" y="166"/>
                    <a:pt x="128" y="166"/>
                  </a:cubicBezTo>
                  <a:lnTo>
                    <a:pt x="128" y="21"/>
                  </a:lnTo>
                  <a:close/>
                  <a:moveTo>
                    <a:pt x="214" y="298"/>
                  </a:moveTo>
                  <a:cubicBezTo>
                    <a:pt x="22" y="298"/>
                    <a:pt x="22" y="298"/>
                    <a:pt x="22" y="298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7" y="196"/>
                    <a:pt x="110" y="200"/>
                    <a:pt x="114" y="202"/>
                  </a:cubicBezTo>
                  <a:cubicBezTo>
                    <a:pt x="118" y="203"/>
                    <a:pt x="122" y="202"/>
                    <a:pt x="125" y="199"/>
                  </a:cubicBezTo>
                  <a:cubicBezTo>
                    <a:pt x="150" y="175"/>
                    <a:pt x="150" y="175"/>
                    <a:pt x="150" y="175"/>
                  </a:cubicBezTo>
                  <a:cubicBezTo>
                    <a:pt x="174" y="199"/>
                    <a:pt x="174" y="199"/>
                    <a:pt x="174" y="199"/>
                  </a:cubicBezTo>
                  <a:cubicBezTo>
                    <a:pt x="176" y="201"/>
                    <a:pt x="179" y="202"/>
                    <a:pt x="182" y="202"/>
                  </a:cubicBezTo>
                  <a:cubicBezTo>
                    <a:pt x="183" y="202"/>
                    <a:pt x="184" y="202"/>
                    <a:pt x="186" y="202"/>
                  </a:cubicBezTo>
                  <a:cubicBezTo>
                    <a:pt x="190" y="200"/>
                    <a:pt x="192" y="196"/>
                    <a:pt x="192" y="192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214" y="21"/>
                    <a:pt x="214" y="21"/>
                    <a:pt x="214" y="21"/>
                  </a:cubicBezTo>
                  <a:lnTo>
                    <a:pt x="214" y="29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3724" y="268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589" y="4132371"/>
            <a:ext cx="3676342" cy="2403089"/>
          </a:xfrm>
          <a:prstGeom prst="rect">
            <a:avLst/>
          </a:prstGeom>
        </p:spPr>
      </p:pic>
      <p:sp>
        <p:nvSpPr>
          <p:cNvPr id="21" name="Rechteck 16"/>
          <p:cNvSpPr/>
          <p:nvPr/>
        </p:nvSpPr>
        <p:spPr>
          <a:xfrm>
            <a:off x="317876" y="5092260"/>
            <a:ext cx="3547913" cy="42616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Increase</a:t>
            </a: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your</a:t>
            </a: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visibility</a:t>
            </a: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Rechteck 16"/>
          <p:cNvSpPr/>
          <p:nvPr/>
        </p:nvSpPr>
        <p:spPr>
          <a:xfrm>
            <a:off x="317876" y="5628085"/>
            <a:ext cx="3547913" cy="42616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Engage </a:t>
            </a:r>
            <a:r>
              <a:rPr lang="fr-FR" sz="1600" kern="0" dirty="0" err="1" smtClean="0">
                <a:solidFill>
                  <a:srgbClr val="000000"/>
                </a:solidFill>
                <a:latin typeface="Calibri Light" panose="020F0302020204030204" pitchFamily="34" charset="0"/>
              </a:rPr>
              <a:t>your</a:t>
            </a: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clients &amp; prospects</a:t>
            </a: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935" y="0"/>
            <a:ext cx="3656715" cy="685800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9173050" y="423236"/>
            <a:ext cx="2479203" cy="2149798"/>
            <a:chOff x="9238930" y="375611"/>
            <a:chExt cx="2479203" cy="2149798"/>
          </a:xfrm>
          <a:solidFill>
            <a:srgbClr val="00B0F0">
              <a:alpha val="80000"/>
            </a:srgbClr>
          </a:solidFill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238930" y="375611"/>
              <a:ext cx="2479203" cy="2149798"/>
            </a:xfrm>
            <a:custGeom>
              <a:avLst/>
              <a:gdLst>
                <a:gd name="T0" fmla="*/ 322 w 1287"/>
                <a:gd name="T1" fmla="*/ 1116 h 1116"/>
                <a:gd name="T2" fmla="*/ 0 w 1287"/>
                <a:gd name="T3" fmla="*/ 557 h 1116"/>
                <a:gd name="T4" fmla="*/ 322 w 1287"/>
                <a:gd name="T5" fmla="*/ 0 h 1116"/>
                <a:gd name="T6" fmla="*/ 965 w 1287"/>
                <a:gd name="T7" fmla="*/ 0 h 1116"/>
                <a:gd name="T8" fmla="*/ 1287 w 1287"/>
                <a:gd name="T9" fmla="*/ 557 h 1116"/>
                <a:gd name="T10" fmla="*/ 965 w 1287"/>
                <a:gd name="T11" fmla="*/ 1116 h 1116"/>
                <a:gd name="T12" fmla="*/ 322 w 1287"/>
                <a:gd name="T13" fmla="*/ 1116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7" h="1116">
                  <a:moveTo>
                    <a:pt x="322" y="1116"/>
                  </a:moveTo>
                  <a:lnTo>
                    <a:pt x="0" y="557"/>
                  </a:lnTo>
                  <a:lnTo>
                    <a:pt x="322" y="0"/>
                  </a:lnTo>
                  <a:lnTo>
                    <a:pt x="965" y="0"/>
                  </a:lnTo>
                  <a:lnTo>
                    <a:pt x="1287" y="557"/>
                  </a:lnTo>
                  <a:lnTo>
                    <a:pt x="965" y="1116"/>
                  </a:lnTo>
                  <a:lnTo>
                    <a:pt x="322" y="111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/>
            </a:p>
          </p:txBody>
        </p:sp>
        <p:sp>
          <p:nvSpPr>
            <p:cNvPr id="10" name="Text Box 13" descr="PresentationLoad.com"/>
            <p:cNvSpPr txBox="1">
              <a:spLocks noChangeArrowheads="1"/>
            </p:cNvSpPr>
            <p:nvPr/>
          </p:nvSpPr>
          <p:spPr bwMode="gray">
            <a:xfrm>
              <a:off x="9326904" y="1463579"/>
              <a:ext cx="2303252" cy="5693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lvl="0" algn="ctr" defTabSz="801688">
                <a:lnSpc>
                  <a:spcPct val="80000"/>
                </a:lnSpc>
                <a:spcAft>
                  <a:spcPts val="600"/>
                </a:spcAft>
                <a:defRPr/>
              </a:pPr>
              <a:r>
                <a:rPr lang="en-US" sz="2000" dirty="0" smtClean="0">
                  <a:solidFill>
                    <a:schemeClr val="bg1"/>
                  </a:solidFill>
                  <a:latin typeface="Bebas Neue" panose="020B0506020202020201" pitchFamily="34" charset="0"/>
                </a:rPr>
                <a:t>LEADS</a:t>
              </a:r>
            </a:p>
            <a:p>
              <a:pPr lvl="0" algn="ctr" defTabSz="801688">
                <a:lnSpc>
                  <a:spcPct val="80000"/>
                </a:lnSpc>
                <a:spcAft>
                  <a:spcPts val="600"/>
                </a:spcAft>
                <a:defRPr/>
              </a:pPr>
              <a:r>
                <a:rPr lang="en-US" sz="2000" dirty="0" smtClean="0">
                  <a:solidFill>
                    <a:schemeClr val="bg1"/>
                  </a:solidFill>
                  <a:latin typeface="Bebas Neue" panose="020B0506020202020201" pitchFamily="34" charset="0"/>
                </a:rPr>
                <a:t>QUALIFICATION</a:t>
              </a:r>
              <a:endParaRPr lang="en-US" sz="2000" dirty="0">
                <a:solidFill>
                  <a:schemeClr val="bg1"/>
                </a:solidFill>
                <a:latin typeface="Bebas Neue" panose="020B0506020202020201" pitchFamily="34" charset="0"/>
              </a:endParaRPr>
            </a:p>
          </p:txBody>
        </p:sp>
      </p:grpSp>
      <p:pic>
        <p:nvPicPr>
          <p:cNvPr id="16" name="Picture 15" descr="108.emf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73513" y="751658"/>
            <a:ext cx="478275" cy="435187"/>
          </a:xfrm>
          <a:prstGeom prst="rect">
            <a:avLst/>
          </a:prstGeom>
        </p:spPr>
      </p:pic>
      <p:sp>
        <p:nvSpPr>
          <p:cNvPr id="18" name="Rechteck 6"/>
          <p:cNvSpPr/>
          <p:nvPr/>
        </p:nvSpPr>
        <p:spPr>
          <a:xfrm>
            <a:off x="427906" y="3540156"/>
            <a:ext cx="3547913" cy="981354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180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Insure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a fast first contact with the “hot” leads to guarantee the best reactivity and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quick projects identification</a:t>
            </a: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Rechteck 22"/>
          <p:cNvSpPr/>
          <p:nvPr/>
        </p:nvSpPr>
        <p:spPr>
          <a:xfrm>
            <a:off x="4225014" y="3547907"/>
            <a:ext cx="4081723" cy="2772365"/>
          </a:xfrm>
          <a:prstGeom prst="rect">
            <a:avLst/>
          </a:prstGeom>
          <a:solidFill>
            <a:srgbClr val="C00000">
              <a:alpha val="5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 synthesis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for every identified relevant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project:</a:t>
            </a:r>
          </a:p>
          <a:p>
            <a:pPr marL="285750" lvl="0" indent="-285750" defTabSz="914309">
              <a:lnSpc>
                <a:spcPct val="850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Short project description</a:t>
            </a:r>
          </a:p>
          <a:p>
            <a:pPr marL="285750" lvl="0" indent="-285750" defTabSz="914309">
              <a:lnSpc>
                <a:spcPct val="850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Project</a:t>
            </a:r>
            <a:r>
              <a:rPr kumimoji="0" lang="fr-FR" sz="1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timing</a:t>
            </a:r>
          </a:p>
          <a:p>
            <a:pPr marL="285750" lvl="0" indent="-285750" defTabSz="914309">
              <a:lnSpc>
                <a:spcPct val="850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Project Budget</a:t>
            </a:r>
          </a:p>
          <a:p>
            <a:pPr marL="285750" lvl="0" indent="-285750" defTabSz="914309">
              <a:lnSpc>
                <a:spcPct val="850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kumimoji="0" lang="fr-FR" sz="1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Key </a:t>
            </a:r>
            <a:r>
              <a:rPr kumimoji="0" lang="fr-FR" sz="16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stakeholders</a:t>
            </a:r>
            <a:r>
              <a:rPr kumimoji="0" lang="fr-FR" sz="1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and </a:t>
            </a:r>
            <a:r>
              <a:rPr kumimoji="0" lang="fr-FR" sz="1600" b="0" i="0" u="none" strike="noStrike" kern="0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detailed</a:t>
            </a:r>
            <a:r>
              <a:rPr kumimoji="0" lang="fr-FR" sz="1600" b="0" i="0" u="none" strike="noStrike" kern="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contacts</a:t>
            </a:r>
          </a:p>
          <a:p>
            <a:pPr marL="285750" lvl="0" indent="-285750" defTabSz="914309">
              <a:lnSpc>
                <a:spcPct val="850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indent="-285750" defTabSz="914309">
              <a:buFont typeface="Arial" panose="020B0604020202020204" pitchFamily="34" charset="0"/>
              <a:buChar char="►"/>
            </a:pPr>
            <a:r>
              <a:rPr lang="fr-F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Insight </a:t>
            </a:r>
            <a:r>
              <a:rPr lang="fr-F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sales</a:t>
            </a:r>
          </a:p>
          <a:p>
            <a:pPr marL="285750" indent="-285750" defTabSz="914309">
              <a:buFont typeface="Arial" panose="020B0604020202020204" pitchFamily="34" charset="0"/>
              <a:buChar char="►"/>
            </a:pPr>
            <a:r>
              <a:rPr lang="fr-F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Leads qualification</a:t>
            </a:r>
          </a:p>
          <a:p>
            <a:pPr marL="285750" indent="-285750" defTabSz="914309">
              <a:buFont typeface="Arial" panose="020B0604020202020204" pitchFamily="34" charset="0"/>
              <a:buChar char="►"/>
            </a:pPr>
            <a:r>
              <a:rPr lang="fr-F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Lead </a:t>
            </a:r>
            <a:r>
              <a:rPr lang="fr-FR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nurturing</a:t>
            </a:r>
            <a:endParaRPr kumimoji="0" lang="fr-FR" sz="1600" b="0" i="0" u="none" strike="noStrike" kern="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2" name="Inhaltsplatzhalter 4"/>
          <p:cNvSpPr txBox="1">
            <a:spLocks/>
          </p:cNvSpPr>
          <p:nvPr/>
        </p:nvSpPr>
        <p:spPr>
          <a:xfrm>
            <a:off x="554049" y="1518869"/>
            <a:ext cx="6964352" cy="92273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Leads qualification by phoning and emailing  actions,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following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a Business Club or a Digital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Campaign,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to facilitate your sales actions and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prioritize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</a:rPr>
              <a:t>identified projects.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fr-FR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You </a:t>
            </a:r>
            <a:r>
              <a:rPr lang="fr-FR" sz="1800" dirty="0" err="1" smtClean="0">
                <a:solidFill>
                  <a:srgbClr val="7F7F7F"/>
                </a:solidFill>
                <a:latin typeface="Calibri" panose="020F0502020204030204" pitchFamily="34" charset="0"/>
              </a:rPr>
              <a:t>will</a:t>
            </a:r>
            <a:r>
              <a:rPr lang="fr-FR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rgbClr val="7F7F7F"/>
                </a:solidFill>
                <a:latin typeface="Calibri" panose="020F0502020204030204" pitchFamily="34" charset="0"/>
              </a:rPr>
              <a:t>be</a:t>
            </a:r>
            <a:r>
              <a:rPr lang="fr-FR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 able to </a:t>
            </a:r>
            <a:r>
              <a:rPr lang="fr-FR" sz="1800" b="1" dirty="0" err="1" smtClean="0">
                <a:solidFill>
                  <a:srgbClr val="EA5050"/>
                </a:solidFill>
                <a:latin typeface="Calibri" panose="020F0502020204030204" pitchFamily="34" charset="0"/>
              </a:rPr>
              <a:t>accelerate</a:t>
            </a:r>
            <a:r>
              <a:rPr lang="fr-FR" sz="1800" b="1" dirty="0" smtClean="0">
                <a:solidFill>
                  <a:srgbClr val="EA5050"/>
                </a:solidFill>
                <a:latin typeface="Calibri" panose="020F0502020204030204" pitchFamily="34" charset="0"/>
              </a:rPr>
              <a:t> </a:t>
            </a:r>
            <a:r>
              <a:rPr lang="fr-FR" sz="1800" b="1" dirty="0" err="1" smtClean="0">
                <a:solidFill>
                  <a:srgbClr val="EA5050"/>
                </a:solidFill>
                <a:latin typeface="Calibri" panose="020F0502020204030204" pitchFamily="34" charset="0"/>
              </a:rPr>
              <a:t>your</a:t>
            </a:r>
            <a:r>
              <a:rPr lang="fr-FR" sz="1800" b="1" dirty="0" smtClean="0">
                <a:solidFill>
                  <a:srgbClr val="EA5050"/>
                </a:solidFill>
                <a:latin typeface="Calibri" panose="020F0502020204030204" pitchFamily="34" charset="0"/>
              </a:rPr>
              <a:t> sales </a:t>
            </a:r>
            <a:r>
              <a:rPr lang="fr-FR" sz="1800" b="1" dirty="0" err="1" smtClean="0">
                <a:solidFill>
                  <a:srgbClr val="EA5050"/>
                </a:solidFill>
                <a:latin typeface="Calibri" panose="020F0502020204030204" pitchFamily="34" charset="0"/>
              </a:rPr>
              <a:t>process</a:t>
            </a:r>
            <a:r>
              <a:rPr lang="fr-FR" sz="1800" b="1" dirty="0" smtClean="0">
                <a:solidFill>
                  <a:srgbClr val="EA505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 err="1" smtClean="0">
                <a:solidFill>
                  <a:srgbClr val="7F7F7F"/>
                </a:solidFill>
                <a:latin typeface="Calibri" panose="020F0502020204030204" pitchFamily="34" charset="0"/>
              </a:rPr>
              <a:t>thanks</a:t>
            </a:r>
            <a:r>
              <a:rPr lang="fr-FR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 to </a:t>
            </a:r>
            <a:r>
              <a:rPr lang="fr-FR" sz="1800" dirty="0" err="1" smtClean="0">
                <a:solidFill>
                  <a:srgbClr val="7F7F7F"/>
                </a:solidFill>
                <a:latin typeface="Calibri" panose="020F0502020204030204" pitchFamily="34" charset="0"/>
              </a:rPr>
              <a:t>our</a:t>
            </a:r>
            <a:r>
              <a:rPr lang="fr-FR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 leads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qualification</a:t>
            </a:r>
            <a:r>
              <a:rPr lang="fr-FR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 and to focus </a:t>
            </a:r>
            <a:r>
              <a:rPr lang="fr-FR" sz="1800" dirty="0" err="1" smtClean="0">
                <a:solidFill>
                  <a:srgbClr val="7F7F7F"/>
                </a:solidFill>
                <a:latin typeface="Calibri" panose="020F0502020204030204" pitchFamily="34" charset="0"/>
              </a:rPr>
              <a:t>your</a:t>
            </a:r>
            <a:r>
              <a:rPr lang="fr-FR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 actions on </a:t>
            </a:r>
            <a:r>
              <a:rPr lang="fr-FR" sz="1800" b="1" dirty="0" err="1" smtClean="0">
                <a:solidFill>
                  <a:srgbClr val="EA5050"/>
                </a:solidFill>
                <a:latin typeface="Calibri" panose="020F0502020204030204" pitchFamily="34" charset="0"/>
              </a:rPr>
              <a:t>priority</a:t>
            </a:r>
            <a:r>
              <a:rPr lang="fr-FR" sz="1800" b="1" dirty="0" smtClean="0">
                <a:solidFill>
                  <a:srgbClr val="EA5050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 smtClean="0">
                <a:solidFill>
                  <a:srgbClr val="EA5050"/>
                </a:solidFill>
                <a:latin typeface="Calibri" panose="020F0502020204030204" pitchFamily="34" charset="0"/>
              </a:rPr>
              <a:t>opportunities</a:t>
            </a:r>
            <a:r>
              <a:rPr lang="fr-FR" sz="18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.</a:t>
            </a:r>
            <a:endParaRPr lang="fr-FR" sz="18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grpSp>
        <p:nvGrpSpPr>
          <p:cNvPr id="33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37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6576358" cy="1073122"/>
          </a:xfrm>
        </p:spPr>
        <p:txBody>
          <a:bodyPr>
            <a:noAutofit/>
          </a:bodyPr>
          <a:lstStyle/>
          <a:p>
            <a:r>
              <a:rPr lang="en-US" sz="3200" dirty="0" smtClean="0"/>
              <a:t>LEADS QUALIFICATION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16</a:t>
            </a:fld>
            <a:endParaRPr lang="en-US" dirty="0"/>
          </a:p>
        </p:txBody>
      </p:sp>
      <p:sp>
        <p:nvSpPr>
          <p:cNvPr id="20" name="Rechteck 68"/>
          <p:cNvSpPr/>
          <p:nvPr/>
        </p:nvSpPr>
        <p:spPr>
          <a:xfrm>
            <a:off x="256586" y="3015924"/>
            <a:ext cx="3547913" cy="4261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defTabSz="914309">
              <a:lnSpc>
                <a:spcPct val="85000"/>
              </a:lnSpc>
              <a:spcAft>
                <a:spcPts val="400"/>
              </a:spcAft>
            </a:pPr>
            <a:r>
              <a:rPr lang="fr-FR" sz="2800" kern="0" dirty="0" smtClean="0">
                <a:solidFill>
                  <a:prstClr val="black"/>
                </a:solidFill>
                <a:latin typeface="Bebas Neue" panose="020B0506020202020201" pitchFamily="34" charset="0"/>
              </a:rPr>
              <a:t>OBJECTIVES</a:t>
            </a:r>
            <a:endParaRPr lang="fr-FR" sz="2800" kern="0" dirty="0">
              <a:solidFill>
                <a:prstClr val="black"/>
              </a:solidFill>
              <a:latin typeface="Bebas Neue" panose="020B0506020202020201" pitchFamily="34" charset="0"/>
            </a:endParaRPr>
          </a:p>
        </p:txBody>
      </p:sp>
      <p:sp>
        <p:nvSpPr>
          <p:cNvPr id="21" name="Rechteck 6"/>
          <p:cNvSpPr/>
          <p:nvPr/>
        </p:nvSpPr>
        <p:spPr>
          <a:xfrm>
            <a:off x="427903" y="5699008"/>
            <a:ext cx="3547913" cy="621265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180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Assist your sales and help them focus on high value actions</a:t>
            </a: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Rechteck 6"/>
          <p:cNvSpPr/>
          <p:nvPr/>
        </p:nvSpPr>
        <p:spPr>
          <a:xfrm>
            <a:off x="427904" y="4619582"/>
            <a:ext cx="3547913" cy="981354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</a:ln>
          <a:effectLst/>
        </p:spPr>
        <p:txBody>
          <a:bodyPr lIns="252000" tIns="36000" rIns="180000" bIns="0" rtlCol="0" anchor="ctr" anchorCtr="0"/>
          <a:lstStyle/>
          <a:p>
            <a:pPr lvl="0" defTabSz="914309">
              <a:lnSpc>
                <a:spcPct val="85000"/>
              </a:lnSpc>
              <a:spcAft>
                <a:spcPts val="400"/>
              </a:spcAft>
              <a:defRPr/>
            </a:pP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Prioritize leads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coming from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marketing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disposal and </a:t>
            </a:r>
            <a:r>
              <a:rPr lang="en-US" sz="16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define </a:t>
            </a:r>
            <a:r>
              <a:rPr lang="en-US" sz="16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your sales pipe</a:t>
            </a:r>
            <a:endParaRPr lang="fr-FR" sz="16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Rechteck 68"/>
          <p:cNvSpPr/>
          <p:nvPr/>
        </p:nvSpPr>
        <p:spPr>
          <a:xfrm>
            <a:off x="4183837" y="3015924"/>
            <a:ext cx="3547913" cy="4261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252000" tIns="36000" rIns="252000" bIns="0" rtlCol="0" anchor="ctr" anchorCtr="0"/>
          <a:lstStyle/>
          <a:p>
            <a:pPr defTabSz="914309">
              <a:lnSpc>
                <a:spcPct val="85000"/>
              </a:lnSpc>
              <a:spcAft>
                <a:spcPts val="400"/>
              </a:spcAft>
            </a:pPr>
            <a:r>
              <a:rPr lang="fr-FR" sz="2800" kern="0" dirty="0" smtClean="0">
                <a:solidFill>
                  <a:prstClr val="black"/>
                </a:solidFill>
                <a:latin typeface="Bebas Neue" panose="020B0506020202020201" pitchFamily="34" charset="0"/>
              </a:rPr>
              <a:t>DELIVERABLES</a:t>
            </a:r>
            <a:endParaRPr lang="fr-FR" sz="2800" kern="0" dirty="0">
              <a:solidFill>
                <a:prstClr val="black"/>
              </a:solidFill>
              <a:latin typeface="Bebas Neue" panose="020B050602020202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8184069" y="3693476"/>
            <a:ext cx="3403040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8F8F8"/>
                </a:solidFill>
                <a:latin typeface="Calibri Light" panose="020F0302020204030204" pitchFamily="34" charset="0"/>
              </a:rPr>
              <a:t>Invitations and </a:t>
            </a:r>
            <a:r>
              <a:rPr lang="en-US" dirty="0">
                <a:solidFill>
                  <a:srgbClr val="F8F8F8"/>
                </a:solidFill>
                <a:latin typeface="Calibri Light" panose="020F0302020204030204" pitchFamily="34" charset="0"/>
              </a:rPr>
              <a:t>follow-up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8F8F8"/>
                </a:solidFill>
                <a:latin typeface="Calibri Light" panose="020F0302020204030204" pitchFamily="34" charset="0"/>
              </a:rPr>
              <a:t>Logistical organization and expenses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8F8F8"/>
                </a:solidFill>
                <a:latin typeface="Calibri Light" panose="020F0302020204030204" pitchFamily="34" charset="0"/>
              </a:rPr>
              <a:t>r</a:t>
            </a:r>
            <a:r>
              <a:rPr lang="en-US" dirty="0" smtClean="0">
                <a:solidFill>
                  <a:srgbClr val="F8F8F8"/>
                </a:solidFill>
                <a:latin typeface="Calibri Light" panose="020F0302020204030204" pitchFamily="34" charset="0"/>
              </a:rPr>
              <a:t>eminders, Linkedin group, leads follow-up</a:t>
            </a:r>
            <a:r>
              <a:rPr lang="en-US" dirty="0">
                <a:solidFill>
                  <a:srgbClr val="F8F8F8"/>
                </a:solidFill>
                <a:latin typeface="Calibri Light" panose="020F0302020204030204" pitchFamily="34" charset="0"/>
              </a:rPr>
              <a:t>…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8F8F8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hteck 17" descr="PresentationLoad.com"/>
          <p:cNvSpPr/>
          <p:nvPr/>
        </p:nvSpPr>
        <p:spPr>
          <a:xfrm>
            <a:off x="8165633" y="1474507"/>
            <a:ext cx="3415198" cy="1571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en-US" sz="2800" dirty="0" smtClean="0">
                <a:solidFill>
                  <a:srgbClr val="FF9900"/>
                </a:solidFill>
                <a:latin typeface="+mj-lt"/>
              </a:rPr>
              <a:t>XX</a:t>
            </a:r>
            <a:r>
              <a:rPr lang="en-US" sz="2800" dirty="0" smtClean="0">
                <a:solidFill>
                  <a:srgbClr val="FF9900"/>
                </a:solidFill>
                <a:latin typeface="+mj-lt"/>
              </a:rPr>
              <a:t>K</a:t>
            </a:r>
            <a:r>
              <a:rPr lang="en-US" sz="2800" dirty="0" smtClean="0">
                <a:solidFill>
                  <a:srgbClr val="FF9900"/>
                </a:solidFill>
                <a:latin typeface="+mj-lt"/>
              </a:rPr>
              <a:t>€ for 4</a:t>
            </a:r>
          </a:p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en-US" sz="3200" dirty="0" smtClean="0">
                <a:solidFill>
                  <a:srgbClr val="F8F8F8"/>
                </a:solidFill>
              </a:rPr>
              <a:t>BUSINESS CLUBS</a:t>
            </a:r>
            <a:endParaRPr lang="en-US" sz="3200" dirty="0">
              <a:solidFill>
                <a:srgbClr val="F8F8F8"/>
              </a:solidFill>
            </a:endParaRPr>
          </a:p>
        </p:txBody>
      </p:sp>
      <p:sp>
        <p:nvSpPr>
          <p:cNvPr id="16" name="Rechteck 15" descr="PresentationLoad.com"/>
          <p:cNvSpPr/>
          <p:nvPr/>
        </p:nvSpPr>
        <p:spPr>
          <a:xfrm>
            <a:off x="9380532" y="2854038"/>
            <a:ext cx="1010121" cy="3904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rtlCol="0" anchor="ctr">
            <a:spAutoFit/>
          </a:bodyPr>
          <a:lstStyle/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en-US" sz="1400" dirty="0" smtClean="0">
                <a:solidFill>
                  <a:srgbClr val="F8F8F8"/>
                </a:solidFill>
              </a:rPr>
              <a:t> </a:t>
            </a:r>
            <a:r>
              <a:rPr lang="en-US" sz="1400" dirty="0" smtClean="0">
                <a:solidFill>
                  <a:srgbClr val="F8F8F8"/>
                </a:solidFill>
              </a:rPr>
              <a:t>users </a:t>
            </a:r>
            <a:r>
              <a:rPr lang="en-US" sz="1400" dirty="0">
                <a:solidFill>
                  <a:srgbClr val="F8F8F8"/>
                </a:solidFill>
              </a:rPr>
              <a:t>Club</a:t>
            </a:r>
          </a:p>
        </p:txBody>
      </p:sp>
      <p:sp>
        <p:nvSpPr>
          <p:cNvPr id="6" name="Rechteck 5" descr="PresentationLoad.com"/>
          <p:cNvSpPr/>
          <p:nvPr/>
        </p:nvSpPr>
        <p:spPr>
          <a:xfrm>
            <a:off x="4391585" y="1474507"/>
            <a:ext cx="3415198" cy="1571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en-US" sz="2800" dirty="0" smtClean="0">
                <a:solidFill>
                  <a:srgbClr val="FF9900"/>
                </a:solidFill>
                <a:latin typeface="+mj-lt"/>
              </a:rPr>
              <a:t>XX</a:t>
            </a:r>
            <a:r>
              <a:rPr lang="en-US" sz="2800" dirty="0" smtClean="0">
                <a:solidFill>
                  <a:srgbClr val="FF9900"/>
                </a:solidFill>
                <a:latin typeface="+mj-lt"/>
              </a:rPr>
              <a:t>K</a:t>
            </a:r>
            <a:r>
              <a:rPr lang="en-US" sz="2800" dirty="0" smtClean="0">
                <a:solidFill>
                  <a:srgbClr val="FF9900"/>
                </a:solidFill>
                <a:latin typeface="+mj-lt"/>
              </a:rPr>
              <a:t>€ for the</a:t>
            </a:r>
          </a:p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en-US" sz="3200" dirty="0" smtClean="0">
                <a:solidFill>
                  <a:srgbClr val="DDDDDD"/>
                </a:solidFill>
              </a:rPr>
              <a:t> </a:t>
            </a:r>
            <a:r>
              <a:rPr lang="en-US" sz="3200" dirty="0" smtClean="0">
                <a:solidFill>
                  <a:srgbClr val="F8F8F8"/>
                </a:solidFill>
              </a:rPr>
              <a:t>SUMMIT</a:t>
            </a:r>
            <a:endParaRPr lang="en-US" sz="3200" dirty="0">
              <a:solidFill>
                <a:srgbClr val="F8F8F8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249690" y="2598258"/>
            <a:ext cx="698929" cy="5866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 descr="PresentationLoad.com"/>
          <p:cNvSpPr/>
          <p:nvPr/>
        </p:nvSpPr>
        <p:spPr>
          <a:xfrm>
            <a:off x="5482924" y="2854038"/>
            <a:ext cx="1232554" cy="3904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rtlCol="0" anchor="ctr">
            <a:spAutoFit/>
          </a:bodyPr>
          <a:lstStyle/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en-US" sz="1400" dirty="0" smtClean="0">
                <a:solidFill>
                  <a:srgbClr val="F8F8F8"/>
                </a:solidFill>
                <a:latin typeface="+mj-lt"/>
              </a:rPr>
              <a:t>Event in Paris</a:t>
            </a:r>
            <a:endParaRPr lang="en-US" sz="4000" dirty="0">
              <a:solidFill>
                <a:srgbClr val="F8F8F8"/>
              </a:solidFill>
              <a:latin typeface="Bebas Neue" panose="020B0606020202050201" pitchFamily="34" charset="0"/>
            </a:endParaRPr>
          </a:p>
        </p:txBody>
      </p:sp>
      <p:sp>
        <p:nvSpPr>
          <p:cNvPr id="47" name="Freeform 1195"/>
          <p:cNvSpPr>
            <a:spLocks noEditPoints="1"/>
          </p:cNvSpPr>
          <p:nvPr/>
        </p:nvSpPr>
        <p:spPr bwMode="auto">
          <a:xfrm>
            <a:off x="7361931" y="2684757"/>
            <a:ext cx="586688" cy="586687"/>
          </a:xfrm>
          <a:custGeom>
            <a:avLst/>
            <a:gdLst>
              <a:gd name="T0" fmla="*/ 202 w 369"/>
              <a:gd name="T1" fmla="*/ 369 h 369"/>
              <a:gd name="T2" fmla="*/ 167 w 369"/>
              <a:gd name="T3" fmla="*/ 369 h 369"/>
              <a:gd name="T4" fmla="*/ 167 w 369"/>
              <a:gd name="T5" fmla="*/ 332 h 369"/>
              <a:gd name="T6" fmla="*/ 79 w 369"/>
              <a:gd name="T7" fmla="*/ 289 h 369"/>
              <a:gd name="T8" fmla="*/ 37 w 369"/>
              <a:gd name="T9" fmla="*/ 202 h 369"/>
              <a:gd name="T10" fmla="*/ 0 w 369"/>
              <a:gd name="T11" fmla="*/ 202 h 369"/>
              <a:gd name="T12" fmla="*/ 0 w 369"/>
              <a:gd name="T13" fmla="*/ 166 h 369"/>
              <a:gd name="T14" fmla="*/ 36 w 369"/>
              <a:gd name="T15" fmla="*/ 166 h 369"/>
              <a:gd name="T16" fmla="*/ 167 w 369"/>
              <a:gd name="T17" fmla="*/ 36 h 369"/>
              <a:gd name="T18" fmla="*/ 167 w 369"/>
              <a:gd name="T19" fmla="*/ 0 h 369"/>
              <a:gd name="T20" fmla="*/ 202 w 369"/>
              <a:gd name="T21" fmla="*/ 0 h 369"/>
              <a:gd name="T22" fmla="*/ 202 w 369"/>
              <a:gd name="T23" fmla="*/ 20 h 369"/>
              <a:gd name="T24" fmla="*/ 202 w 369"/>
              <a:gd name="T25" fmla="*/ 28 h 369"/>
              <a:gd name="T26" fmla="*/ 211 w 369"/>
              <a:gd name="T27" fmla="*/ 38 h 369"/>
              <a:gd name="T28" fmla="*/ 292 w 369"/>
              <a:gd name="T29" fmla="*/ 81 h 369"/>
              <a:gd name="T30" fmla="*/ 332 w 369"/>
              <a:gd name="T31" fmla="*/ 162 h 369"/>
              <a:gd name="T32" fmla="*/ 333 w 369"/>
              <a:gd name="T33" fmla="*/ 166 h 369"/>
              <a:gd name="T34" fmla="*/ 369 w 369"/>
              <a:gd name="T35" fmla="*/ 166 h 369"/>
              <a:gd name="T36" fmla="*/ 369 w 369"/>
              <a:gd name="T37" fmla="*/ 202 h 369"/>
              <a:gd name="T38" fmla="*/ 333 w 369"/>
              <a:gd name="T39" fmla="*/ 202 h 369"/>
              <a:gd name="T40" fmla="*/ 202 w 369"/>
              <a:gd name="T41" fmla="*/ 333 h 369"/>
              <a:gd name="T42" fmla="*/ 202 w 369"/>
              <a:gd name="T43" fmla="*/ 369 h 369"/>
              <a:gd name="T44" fmla="*/ 73 w 369"/>
              <a:gd name="T45" fmla="*/ 202 h 369"/>
              <a:gd name="T46" fmla="*/ 167 w 369"/>
              <a:gd name="T47" fmla="*/ 295 h 369"/>
              <a:gd name="T48" fmla="*/ 167 w 369"/>
              <a:gd name="T49" fmla="*/ 266 h 369"/>
              <a:gd name="T50" fmla="*/ 202 w 369"/>
              <a:gd name="T51" fmla="*/ 266 h 369"/>
              <a:gd name="T52" fmla="*/ 202 w 369"/>
              <a:gd name="T53" fmla="*/ 295 h 369"/>
              <a:gd name="T54" fmla="*/ 296 w 369"/>
              <a:gd name="T55" fmla="*/ 202 h 369"/>
              <a:gd name="T56" fmla="*/ 266 w 369"/>
              <a:gd name="T57" fmla="*/ 202 h 369"/>
              <a:gd name="T58" fmla="*/ 266 w 369"/>
              <a:gd name="T59" fmla="*/ 166 h 369"/>
              <a:gd name="T60" fmla="*/ 296 w 369"/>
              <a:gd name="T61" fmla="*/ 166 h 369"/>
              <a:gd name="T62" fmla="*/ 202 w 369"/>
              <a:gd name="T63" fmla="*/ 73 h 369"/>
              <a:gd name="T64" fmla="*/ 202 w 369"/>
              <a:gd name="T65" fmla="*/ 102 h 369"/>
              <a:gd name="T66" fmla="*/ 166 w 369"/>
              <a:gd name="T67" fmla="*/ 102 h 369"/>
              <a:gd name="T68" fmla="*/ 166 w 369"/>
              <a:gd name="T69" fmla="*/ 73 h 369"/>
              <a:gd name="T70" fmla="*/ 74 w 369"/>
              <a:gd name="T71" fmla="*/ 166 h 369"/>
              <a:gd name="T72" fmla="*/ 103 w 369"/>
              <a:gd name="T73" fmla="*/ 166 h 369"/>
              <a:gd name="T74" fmla="*/ 103 w 369"/>
              <a:gd name="T75" fmla="*/ 202 h 369"/>
              <a:gd name="T76" fmla="*/ 73 w 369"/>
              <a:gd name="T77" fmla="*/ 202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9" h="369">
                <a:moveTo>
                  <a:pt x="202" y="369"/>
                </a:moveTo>
                <a:cubicBezTo>
                  <a:pt x="190" y="369"/>
                  <a:pt x="179" y="369"/>
                  <a:pt x="167" y="369"/>
                </a:cubicBezTo>
                <a:cubicBezTo>
                  <a:pt x="167" y="356"/>
                  <a:pt x="167" y="344"/>
                  <a:pt x="167" y="332"/>
                </a:cubicBezTo>
                <a:cubicBezTo>
                  <a:pt x="133" y="327"/>
                  <a:pt x="103" y="313"/>
                  <a:pt x="79" y="289"/>
                </a:cubicBezTo>
                <a:cubicBezTo>
                  <a:pt x="55" y="265"/>
                  <a:pt x="41" y="236"/>
                  <a:pt x="37" y="202"/>
                </a:cubicBezTo>
                <a:cubicBezTo>
                  <a:pt x="25" y="202"/>
                  <a:pt x="12" y="202"/>
                  <a:pt x="0" y="202"/>
                </a:cubicBezTo>
                <a:cubicBezTo>
                  <a:pt x="0" y="190"/>
                  <a:pt x="0" y="178"/>
                  <a:pt x="0" y="166"/>
                </a:cubicBezTo>
                <a:cubicBezTo>
                  <a:pt x="12" y="166"/>
                  <a:pt x="24" y="166"/>
                  <a:pt x="36" y="166"/>
                </a:cubicBezTo>
                <a:cubicBezTo>
                  <a:pt x="50" y="93"/>
                  <a:pt x="93" y="50"/>
                  <a:pt x="167" y="36"/>
                </a:cubicBezTo>
                <a:cubicBezTo>
                  <a:pt x="167" y="24"/>
                  <a:pt x="167" y="12"/>
                  <a:pt x="167" y="0"/>
                </a:cubicBezTo>
                <a:cubicBezTo>
                  <a:pt x="179" y="0"/>
                  <a:pt x="190" y="0"/>
                  <a:pt x="202" y="0"/>
                </a:cubicBezTo>
                <a:cubicBezTo>
                  <a:pt x="202" y="7"/>
                  <a:pt x="202" y="13"/>
                  <a:pt x="202" y="20"/>
                </a:cubicBezTo>
                <a:cubicBezTo>
                  <a:pt x="202" y="23"/>
                  <a:pt x="202" y="25"/>
                  <a:pt x="202" y="28"/>
                </a:cubicBezTo>
                <a:cubicBezTo>
                  <a:pt x="202" y="36"/>
                  <a:pt x="202" y="36"/>
                  <a:pt x="211" y="38"/>
                </a:cubicBezTo>
                <a:cubicBezTo>
                  <a:pt x="242" y="43"/>
                  <a:pt x="269" y="58"/>
                  <a:pt x="292" y="81"/>
                </a:cubicBezTo>
                <a:cubicBezTo>
                  <a:pt x="314" y="104"/>
                  <a:pt x="327" y="131"/>
                  <a:pt x="332" y="162"/>
                </a:cubicBezTo>
                <a:cubicBezTo>
                  <a:pt x="332" y="163"/>
                  <a:pt x="332" y="164"/>
                  <a:pt x="333" y="166"/>
                </a:cubicBezTo>
                <a:cubicBezTo>
                  <a:pt x="345" y="166"/>
                  <a:pt x="357" y="166"/>
                  <a:pt x="369" y="166"/>
                </a:cubicBezTo>
                <a:cubicBezTo>
                  <a:pt x="369" y="178"/>
                  <a:pt x="369" y="190"/>
                  <a:pt x="369" y="202"/>
                </a:cubicBezTo>
                <a:cubicBezTo>
                  <a:pt x="357" y="202"/>
                  <a:pt x="345" y="202"/>
                  <a:pt x="333" y="202"/>
                </a:cubicBezTo>
                <a:cubicBezTo>
                  <a:pt x="319" y="275"/>
                  <a:pt x="276" y="319"/>
                  <a:pt x="202" y="333"/>
                </a:cubicBezTo>
                <a:cubicBezTo>
                  <a:pt x="202" y="344"/>
                  <a:pt x="202" y="356"/>
                  <a:pt x="202" y="369"/>
                </a:cubicBezTo>
                <a:close/>
                <a:moveTo>
                  <a:pt x="73" y="202"/>
                </a:moveTo>
                <a:cubicBezTo>
                  <a:pt x="81" y="255"/>
                  <a:pt x="127" y="291"/>
                  <a:pt x="167" y="295"/>
                </a:cubicBezTo>
                <a:cubicBezTo>
                  <a:pt x="167" y="285"/>
                  <a:pt x="167" y="276"/>
                  <a:pt x="167" y="266"/>
                </a:cubicBezTo>
                <a:cubicBezTo>
                  <a:pt x="179" y="266"/>
                  <a:pt x="190" y="266"/>
                  <a:pt x="202" y="266"/>
                </a:cubicBezTo>
                <a:cubicBezTo>
                  <a:pt x="202" y="276"/>
                  <a:pt x="202" y="285"/>
                  <a:pt x="202" y="295"/>
                </a:cubicBezTo>
                <a:cubicBezTo>
                  <a:pt x="247" y="290"/>
                  <a:pt x="291" y="249"/>
                  <a:pt x="296" y="202"/>
                </a:cubicBezTo>
                <a:cubicBezTo>
                  <a:pt x="286" y="202"/>
                  <a:pt x="276" y="202"/>
                  <a:pt x="266" y="202"/>
                </a:cubicBezTo>
                <a:cubicBezTo>
                  <a:pt x="266" y="190"/>
                  <a:pt x="266" y="178"/>
                  <a:pt x="266" y="166"/>
                </a:cubicBezTo>
                <a:cubicBezTo>
                  <a:pt x="276" y="166"/>
                  <a:pt x="286" y="166"/>
                  <a:pt x="296" y="166"/>
                </a:cubicBezTo>
                <a:cubicBezTo>
                  <a:pt x="289" y="115"/>
                  <a:pt x="243" y="77"/>
                  <a:pt x="202" y="73"/>
                </a:cubicBezTo>
                <a:cubicBezTo>
                  <a:pt x="202" y="83"/>
                  <a:pt x="202" y="93"/>
                  <a:pt x="202" y="102"/>
                </a:cubicBezTo>
                <a:cubicBezTo>
                  <a:pt x="190" y="102"/>
                  <a:pt x="179" y="102"/>
                  <a:pt x="166" y="102"/>
                </a:cubicBezTo>
                <a:cubicBezTo>
                  <a:pt x="166" y="92"/>
                  <a:pt x="166" y="83"/>
                  <a:pt x="166" y="73"/>
                </a:cubicBezTo>
                <a:cubicBezTo>
                  <a:pt x="120" y="79"/>
                  <a:pt x="79" y="120"/>
                  <a:pt x="74" y="166"/>
                </a:cubicBezTo>
                <a:cubicBezTo>
                  <a:pt x="83" y="166"/>
                  <a:pt x="93" y="166"/>
                  <a:pt x="103" y="166"/>
                </a:cubicBezTo>
                <a:cubicBezTo>
                  <a:pt x="103" y="178"/>
                  <a:pt x="103" y="190"/>
                  <a:pt x="103" y="202"/>
                </a:cubicBezTo>
                <a:cubicBezTo>
                  <a:pt x="93" y="202"/>
                  <a:pt x="83" y="202"/>
                  <a:pt x="73" y="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198"/>
          <p:cNvSpPr>
            <a:spLocks/>
          </p:cNvSpPr>
          <p:nvPr/>
        </p:nvSpPr>
        <p:spPr bwMode="auto">
          <a:xfrm>
            <a:off x="7620697" y="2941293"/>
            <a:ext cx="71384" cy="71384"/>
          </a:xfrm>
          <a:custGeom>
            <a:avLst/>
            <a:gdLst>
              <a:gd name="T0" fmla="*/ 45 w 45"/>
              <a:gd name="T1" fmla="*/ 22 h 45"/>
              <a:gd name="T2" fmla="*/ 22 w 45"/>
              <a:gd name="T3" fmla="*/ 44 h 45"/>
              <a:gd name="T4" fmla="*/ 0 w 45"/>
              <a:gd name="T5" fmla="*/ 22 h 45"/>
              <a:gd name="T6" fmla="*/ 23 w 45"/>
              <a:gd name="T7" fmla="*/ 0 h 45"/>
              <a:gd name="T8" fmla="*/ 45 w 45"/>
              <a:gd name="T9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45" y="22"/>
                </a:moveTo>
                <a:cubicBezTo>
                  <a:pt x="45" y="35"/>
                  <a:pt x="35" y="45"/>
                  <a:pt x="22" y="44"/>
                </a:cubicBez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1" y="0"/>
                  <a:pt x="23" y="0"/>
                </a:cubicBezTo>
                <a:cubicBezTo>
                  <a:pt x="35" y="0"/>
                  <a:pt x="45" y="10"/>
                  <a:pt x="45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hteck 21"/>
          <p:cNvSpPr/>
          <p:nvPr/>
        </p:nvSpPr>
        <p:spPr>
          <a:xfrm>
            <a:off x="4402949" y="3693475"/>
            <a:ext cx="3403040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8F8F8"/>
                </a:solidFill>
                <a:latin typeface="Calibri Light" panose="020F0302020204030204" pitchFamily="34" charset="0"/>
              </a:rPr>
              <a:t>Databases creation and follow-up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8F8F8"/>
                </a:solidFill>
                <a:latin typeface="Calibri Light" panose="020F0302020204030204" pitchFamily="34" charset="0"/>
              </a:rPr>
              <a:t>Logistical organization and expenses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8F8F8"/>
                </a:solidFill>
                <a:latin typeface="Calibri Light" panose="020F0302020204030204" pitchFamily="34" charset="0"/>
              </a:rPr>
              <a:t>Invitations, reminders, </a:t>
            </a:r>
            <a:r>
              <a:rPr lang="en-US" dirty="0" smtClean="0">
                <a:solidFill>
                  <a:srgbClr val="F8F8F8"/>
                </a:solidFill>
                <a:latin typeface="Calibri Light" panose="020F0302020204030204" pitchFamily="34" charset="0"/>
              </a:rPr>
              <a:t>leads follow-up</a:t>
            </a:r>
            <a:r>
              <a:rPr lang="en-US" dirty="0">
                <a:solidFill>
                  <a:srgbClr val="F8F8F8"/>
                </a:solidFill>
                <a:latin typeface="Calibri Light" panose="020F0302020204030204" pitchFamily="34" charset="0"/>
              </a:rPr>
              <a:t>…</a:t>
            </a:r>
          </a:p>
        </p:txBody>
      </p:sp>
      <p:grpSp>
        <p:nvGrpSpPr>
          <p:cNvPr id="40" name="Gruppieren 145"/>
          <p:cNvGrpSpPr/>
          <p:nvPr/>
        </p:nvGrpSpPr>
        <p:grpSpPr>
          <a:xfrm>
            <a:off x="3441" y="118769"/>
            <a:ext cx="6509502" cy="1372593"/>
            <a:chOff x="-14288" y="8974"/>
            <a:chExt cx="27960025" cy="6553686"/>
          </a:xfrm>
          <a:solidFill>
            <a:schemeClr val="bg1"/>
          </a:solidFill>
        </p:grpSpPr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42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43" name="Titel 17"/>
          <p:cNvSpPr txBox="1">
            <a:spLocks/>
          </p:cNvSpPr>
          <p:nvPr/>
        </p:nvSpPr>
        <p:spPr bwMode="gray">
          <a:xfrm>
            <a:off x="533572" y="410830"/>
            <a:ext cx="11134798" cy="10731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smtClean="0"/>
              <a:t> BUDGET</a:t>
            </a:r>
            <a:endParaRPr kumimoji="0" lang="fr-FR" sz="36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Textplatzhalter 4"/>
          <p:cNvSpPr txBox="1">
            <a:spLocks/>
          </p:cNvSpPr>
          <p:nvPr/>
        </p:nvSpPr>
        <p:spPr bwMode="gray">
          <a:xfrm>
            <a:off x="516320" y="942478"/>
            <a:ext cx="11134586" cy="541474"/>
          </a:xfrm>
          <a:prstGeom prst="rect">
            <a:avLst/>
          </a:prstGeom>
        </p:spPr>
        <p:txBody>
          <a:bodyPr vert="horz" lIns="108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>
                <a:solidFill>
                  <a:srgbClr val="A6A6A6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8038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10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688" indent="-1778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875" indent="-179388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  A </a:t>
            </a:r>
            <a:r>
              <a:rPr lang="en-US" dirty="0"/>
              <a:t>Leads Generation results focused</a:t>
            </a:r>
          </a:p>
        </p:txBody>
      </p:sp>
      <p:sp>
        <p:nvSpPr>
          <p:cNvPr id="55" name="Rechteck 19" descr="PresentationLoad.com"/>
          <p:cNvSpPr/>
          <p:nvPr/>
        </p:nvSpPr>
        <p:spPr>
          <a:xfrm>
            <a:off x="567052" y="1474507"/>
            <a:ext cx="3415198" cy="1571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en-US" sz="2800" dirty="0" smtClean="0">
                <a:solidFill>
                  <a:srgbClr val="FF9900"/>
                </a:solidFill>
                <a:latin typeface="+mj-lt"/>
              </a:rPr>
              <a:t>XX€ </a:t>
            </a:r>
            <a:r>
              <a:rPr lang="en-US" sz="2800" dirty="0" smtClean="0">
                <a:solidFill>
                  <a:srgbClr val="FF9900"/>
                </a:solidFill>
                <a:latin typeface="+mj-lt"/>
              </a:rPr>
              <a:t>for 3 </a:t>
            </a:r>
            <a:endParaRPr lang="en-US" sz="2400" dirty="0">
              <a:solidFill>
                <a:srgbClr val="FF9900"/>
              </a:solidFill>
              <a:latin typeface="+mj-lt"/>
            </a:endParaRPr>
          </a:p>
          <a:p>
            <a:pPr algn="ctr">
              <a:lnSpc>
                <a:spcPct val="80000"/>
              </a:lnSpc>
              <a:spcAft>
                <a:spcPts val="400"/>
              </a:spcAft>
            </a:pPr>
            <a:r>
              <a:rPr lang="en-US" sz="3200" dirty="0" smtClean="0">
                <a:solidFill>
                  <a:sysClr val="window" lastClr="FFFFFF"/>
                </a:solidFill>
              </a:rPr>
              <a:t>LEAD CAMPAIGNS </a:t>
            </a:r>
            <a:endParaRPr lang="en-US" sz="3200" dirty="0">
              <a:solidFill>
                <a:srgbClr val="F8F8F8"/>
              </a:solidFill>
            </a:endParaRPr>
          </a:p>
        </p:txBody>
      </p:sp>
      <p:sp>
        <p:nvSpPr>
          <p:cNvPr id="56" name="Rechteck 51"/>
          <p:cNvSpPr/>
          <p:nvPr/>
        </p:nvSpPr>
        <p:spPr>
          <a:xfrm>
            <a:off x="3468415" y="2573544"/>
            <a:ext cx="698929" cy="63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20" descr="PresentationLoad.com"/>
          <p:cNvSpPr/>
          <p:nvPr/>
        </p:nvSpPr>
        <p:spPr>
          <a:xfrm>
            <a:off x="1235539" y="2853621"/>
            <a:ext cx="2110680" cy="3912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rtlCol="0" anchor="ctr">
            <a:spAutoFit/>
          </a:bodyPr>
          <a:lstStyle/>
          <a:p>
            <a:pPr lvl="0" algn="ctr">
              <a:lnSpc>
                <a:spcPct val="80000"/>
              </a:lnSpc>
              <a:spcAft>
                <a:spcPts val="400"/>
              </a:spcAft>
            </a:pPr>
            <a:r>
              <a:rPr lang="en-US" sz="1400" dirty="0" smtClean="0">
                <a:solidFill>
                  <a:srgbClr val="F8F8F8"/>
                </a:solidFill>
              </a:rPr>
              <a:t>3 Digital Leads Campaigns</a:t>
            </a:r>
            <a:endParaRPr lang="en-US" sz="4800" dirty="0">
              <a:solidFill>
                <a:srgbClr val="F8F8F8"/>
              </a:solidFill>
              <a:latin typeface="Bebas Neue" panose="020B0606020202050201" pitchFamily="34" charset="0"/>
            </a:endParaRPr>
          </a:p>
        </p:txBody>
      </p:sp>
      <p:grpSp>
        <p:nvGrpSpPr>
          <p:cNvPr id="60" name="Gruppieren 13"/>
          <p:cNvGrpSpPr/>
          <p:nvPr/>
        </p:nvGrpSpPr>
        <p:grpSpPr>
          <a:xfrm>
            <a:off x="3560075" y="2662504"/>
            <a:ext cx="614495" cy="919964"/>
            <a:chOff x="373063" y="1062038"/>
            <a:chExt cx="274638" cy="411162"/>
          </a:xfrm>
          <a:solidFill>
            <a:schemeClr val="bg1"/>
          </a:solidFill>
        </p:grpSpPr>
        <p:sp>
          <p:nvSpPr>
            <p:cNvPr id="62" name="Freeform 845"/>
            <p:cNvSpPr>
              <a:spLocks noEditPoints="1"/>
            </p:cNvSpPr>
            <p:nvPr/>
          </p:nvSpPr>
          <p:spPr bwMode="auto">
            <a:xfrm>
              <a:off x="387350" y="1062038"/>
              <a:ext cx="244475" cy="242888"/>
            </a:xfrm>
            <a:custGeom>
              <a:avLst/>
              <a:gdLst>
                <a:gd name="T0" fmla="*/ 151 w 215"/>
                <a:gd name="T1" fmla="*/ 196 h 214"/>
                <a:gd name="T2" fmla="*/ 126 w 215"/>
                <a:gd name="T3" fmla="*/ 205 h 214"/>
                <a:gd name="T4" fmla="*/ 118 w 215"/>
                <a:gd name="T5" fmla="*/ 210 h 214"/>
                <a:gd name="T6" fmla="*/ 94 w 215"/>
                <a:gd name="T7" fmla="*/ 208 h 214"/>
                <a:gd name="T8" fmla="*/ 74 w 215"/>
                <a:gd name="T9" fmla="*/ 197 h 214"/>
                <a:gd name="T10" fmla="*/ 58 w 215"/>
                <a:gd name="T11" fmla="*/ 196 h 214"/>
                <a:gd name="T12" fmla="*/ 35 w 215"/>
                <a:gd name="T13" fmla="*/ 180 h 214"/>
                <a:gd name="T14" fmla="*/ 34 w 215"/>
                <a:gd name="T15" fmla="*/ 177 h 214"/>
                <a:gd name="T16" fmla="*/ 16 w 215"/>
                <a:gd name="T17" fmla="*/ 153 h 214"/>
                <a:gd name="T18" fmla="*/ 3 w 215"/>
                <a:gd name="T19" fmla="*/ 135 h 214"/>
                <a:gd name="T20" fmla="*/ 4 w 215"/>
                <a:gd name="T21" fmla="*/ 124 h 214"/>
                <a:gd name="T22" fmla="*/ 5 w 215"/>
                <a:gd name="T23" fmla="*/ 90 h 214"/>
                <a:gd name="T24" fmla="*/ 14 w 215"/>
                <a:gd name="T25" fmla="*/ 62 h 214"/>
                <a:gd name="T26" fmla="*/ 20 w 215"/>
                <a:gd name="T27" fmla="*/ 58 h 214"/>
                <a:gd name="T28" fmla="*/ 32 w 215"/>
                <a:gd name="T29" fmla="*/ 41 h 214"/>
                <a:gd name="T30" fmla="*/ 35 w 215"/>
                <a:gd name="T31" fmla="*/ 33 h 214"/>
                <a:gd name="T32" fmla="*/ 57 w 215"/>
                <a:gd name="T33" fmla="*/ 17 h 214"/>
                <a:gd name="T34" fmla="*/ 68 w 215"/>
                <a:gd name="T35" fmla="*/ 17 h 214"/>
                <a:gd name="T36" fmla="*/ 86 w 215"/>
                <a:gd name="T37" fmla="*/ 11 h 214"/>
                <a:gd name="T38" fmla="*/ 95 w 215"/>
                <a:gd name="T39" fmla="*/ 5 h 214"/>
                <a:gd name="T40" fmla="*/ 121 w 215"/>
                <a:gd name="T41" fmla="*/ 5 h 214"/>
                <a:gd name="T42" fmla="*/ 123 w 215"/>
                <a:gd name="T43" fmla="*/ 6 h 214"/>
                <a:gd name="T44" fmla="*/ 157 w 215"/>
                <a:gd name="T45" fmla="*/ 17 h 214"/>
                <a:gd name="T46" fmla="*/ 181 w 215"/>
                <a:gd name="T47" fmla="*/ 35 h 214"/>
                <a:gd name="T48" fmla="*/ 183 w 215"/>
                <a:gd name="T49" fmla="*/ 41 h 214"/>
                <a:gd name="T50" fmla="*/ 196 w 215"/>
                <a:gd name="T51" fmla="*/ 58 h 214"/>
                <a:gd name="T52" fmla="*/ 207 w 215"/>
                <a:gd name="T53" fmla="*/ 66 h 214"/>
                <a:gd name="T54" fmla="*/ 213 w 215"/>
                <a:gd name="T55" fmla="*/ 86 h 214"/>
                <a:gd name="T56" fmla="*/ 209 w 215"/>
                <a:gd name="T57" fmla="*/ 98 h 214"/>
                <a:gd name="T58" fmla="*/ 209 w 215"/>
                <a:gd name="T59" fmla="*/ 116 h 214"/>
                <a:gd name="T60" fmla="*/ 213 w 215"/>
                <a:gd name="T61" fmla="*/ 127 h 214"/>
                <a:gd name="T62" fmla="*/ 207 w 215"/>
                <a:gd name="T63" fmla="*/ 148 h 214"/>
                <a:gd name="T64" fmla="*/ 200 w 215"/>
                <a:gd name="T65" fmla="*/ 153 h 214"/>
                <a:gd name="T66" fmla="*/ 182 w 215"/>
                <a:gd name="T67" fmla="*/ 177 h 214"/>
                <a:gd name="T68" fmla="*/ 151 w 215"/>
                <a:gd name="T69" fmla="*/ 196 h 214"/>
                <a:gd name="T70" fmla="*/ 33 w 215"/>
                <a:gd name="T71" fmla="*/ 107 h 214"/>
                <a:gd name="T72" fmla="*/ 107 w 215"/>
                <a:gd name="T73" fmla="*/ 182 h 214"/>
                <a:gd name="T74" fmla="*/ 183 w 215"/>
                <a:gd name="T75" fmla="*/ 108 h 214"/>
                <a:gd name="T76" fmla="*/ 108 w 215"/>
                <a:gd name="T77" fmla="*/ 31 h 214"/>
                <a:gd name="T78" fmla="*/ 33 w 215"/>
                <a:gd name="T7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214">
                  <a:moveTo>
                    <a:pt x="151" y="196"/>
                  </a:moveTo>
                  <a:cubicBezTo>
                    <a:pt x="143" y="195"/>
                    <a:pt x="134" y="198"/>
                    <a:pt x="126" y="205"/>
                  </a:cubicBezTo>
                  <a:cubicBezTo>
                    <a:pt x="124" y="207"/>
                    <a:pt x="121" y="209"/>
                    <a:pt x="118" y="210"/>
                  </a:cubicBezTo>
                  <a:cubicBezTo>
                    <a:pt x="110" y="214"/>
                    <a:pt x="102" y="213"/>
                    <a:pt x="94" y="208"/>
                  </a:cubicBezTo>
                  <a:cubicBezTo>
                    <a:pt x="88" y="204"/>
                    <a:pt x="81" y="200"/>
                    <a:pt x="74" y="197"/>
                  </a:cubicBezTo>
                  <a:cubicBezTo>
                    <a:pt x="69" y="195"/>
                    <a:pt x="63" y="197"/>
                    <a:pt x="58" y="196"/>
                  </a:cubicBezTo>
                  <a:cubicBezTo>
                    <a:pt x="46" y="196"/>
                    <a:pt x="39" y="191"/>
                    <a:pt x="35" y="180"/>
                  </a:cubicBezTo>
                  <a:cubicBezTo>
                    <a:pt x="34" y="179"/>
                    <a:pt x="34" y="178"/>
                    <a:pt x="34" y="177"/>
                  </a:cubicBezTo>
                  <a:cubicBezTo>
                    <a:pt x="31" y="166"/>
                    <a:pt x="25" y="159"/>
                    <a:pt x="16" y="153"/>
                  </a:cubicBezTo>
                  <a:cubicBezTo>
                    <a:pt x="9" y="149"/>
                    <a:pt x="3" y="144"/>
                    <a:pt x="3" y="135"/>
                  </a:cubicBezTo>
                  <a:cubicBezTo>
                    <a:pt x="2" y="131"/>
                    <a:pt x="3" y="127"/>
                    <a:pt x="4" y="124"/>
                  </a:cubicBezTo>
                  <a:cubicBezTo>
                    <a:pt x="10" y="113"/>
                    <a:pt x="9" y="102"/>
                    <a:pt x="5" y="90"/>
                  </a:cubicBezTo>
                  <a:cubicBezTo>
                    <a:pt x="0" y="78"/>
                    <a:pt x="3" y="70"/>
                    <a:pt x="14" y="62"/>
                  </a:cubicBezTo>
                  <a:cubicBezTo>
                    <a:pt x="16" y="61"/>
                    <a:pt x="18" y="59"/>
                    <a:pt x="20" y="58"/>
                  </a:cubicBezTo>
                  <a:cubicBezTo>
                    <a:pt x="26" y="54"/>
                    <a:pt x="30" y="48"/>
                    <a:pt x="32" y="41"/>
                  </a:cubicBezTo>
                  <a:cubicBezTo>
                    <a:pt x="33" y="38"/>
                    <a:pt x="34" y="36"/>
                    <a:pt x="35" y="33"/>
                  </a:cubicBezTo>
                  <a:cubicBezTo>
                    <a:pt x="39" y="23"/>
                    <a:pt x="46" y="18"/>
                    <a:pt x="57" y="17"/>
                  </a:cubicBezTo>
                  <a:cubicBezTo>
                    <a:pt x="61" y="17"/>
                    <a:pt x="64" y="17"/>
                    <a:pt x="68" y="17"/>
                  </a:cubicBezTo>
                  <a:cubicBezTo>
                    <a:pt x="75" y="18"/>
                    <a:pt x="81" y="16"/>
                    <a:pt x="86" y="11"/>
                  </a:cubicBezTo>
                  <a:cubicBezTo>
                    <a:pt x="89" y="9"/>
                    <a:pt x="92" y="7"/>
                    <a:pt x="95" y="5"/>
                  </a:cubicBezTo>
                  <a:cubicBezTo>
                    <a:pt x="103" y="0"/>
                    <a:pt x="112" y="0"/>
                    <a:pt x="121" y="5"/>
                  </a:cubicBezTo>
                  <a:cubicBezTo>
                    <a:pt x="121" y="5"/>
                    <a:pt x="122" y="6"/>
                    <a:pt x="123" y="6"/>
                  </a:cubicBezTo>
                  <a:cubicBezTo>
                    <a:pt x="132" y="15"/>
                    <a:pt x="144" y="18"/>
                    <a:pt x="157" y="17"/>
                  </a:cubicBezTo>
                  <a:cubicBezTo>
                    <a:pt x="170" y="17"/>
                    <a:pt x="177" y="22"/>
                    <a:pt x="181" y="35"/>
                  </a:cubicBezTo>
                  <a:cubicBezTo>
                    <a:pt x="182" y="37"/>
                    <a:pt x="183" y="39"/>
                    <a:pt x="183" y="41"/>
                  </a:cubicBezTo>
                  <a:cubicBezTo>
                    <a:pt x="185" y="48"/>
                    <a:pt x="190" y="54"/>
                    <a:pt x="196" y="58"/>
                  </a:cubicBezTo>
                  <a:cubicBezTo>
                    <a:pt x="200" y="60"/>
                    <a:pt x="204" y="63"/>
                    <a:pt x="207" y="66"/>
                  </a:cubicBezTo>
                  <a:cubicBezTo>
                    <a:pt x="213" y="71"/>
                    <a:pt x="215" y="78"/>
                    <a:pt x="213" y="86"/>
                  </a:cubicBezTo>
                  <a:cubicBezTo>
                    <a:pt x="212" y="90"/>
                    <a:pt x="210" y="94"/>
                    <a:pt x="209" y="98"/>
                  </a:cubicBezTo>
                  <a:cubicBezTo>
                    <a:pt x="206" y="104"/>
                    <a:pt x="207" y="110"/>
                    <a:pt x="209" y="116"/>
                  </a:cubicBezTo>
                  <a:cubicBezTo>
                    <a:pt x="210" y="120"/>
                    <a:pt x="212" y="124"/>
                    <a:pt x="213" y="127"/>
                  </a:cubicBezTo>
                  <a:cubicBezTo>
                    <a:pt x="215" y="135"/>
                    <a:pt x="213" y="142"/>
                    <a:pt x="207" y="148"/>
                  </a:cubicBezTo>
                  <a:cubicBezTo>
                    <a:pt x="205" y="150"/>
                    <a:pt x="202" y="152"/>
                    <a:pt x="200" y="153"/>
                  </a:cubicBezTo>
                  <a:cubicBezTo>
                    <a:pt x="190" y="159"/>
                    <a:pt x="185" y="166"/>
                    <a:pt x="182" y="177"/>
                  </a:cubicBezTo>
                  <a:cubicBezTo>
                    <a:pt x="179" y="189"/>
                    <a:pt x="173" y="198"/>
                    <a:pt x="151" y="196"/>
                  </a:cubicBezTo>
                  <a:close/>
                  <a:moveTo>
                    <a:pt x="33" y="107"/>
                  </a:moveTo>
                  <a:cubicBezTo>
                    <a:pt x="32" y="147"/>
                    <a:pt x="65" y="182"/>
                    <a:pt x="107" y="182"/>
                  </a:cubicBezTo>
                  <a:cubicBezTo>
                    <a:pt x="148" y="183"/>
                    <a:pt x="183" y="150"/>
                    <a:pt x="183" y="108"/>
                  </a:cubicBezTo>
                  <a:cubicBezTo>
                    <a:pt x="184" y="66"/>
                    <a:pt x="151" y="32"/>
                    <a:pt x="108" y="31"/>
                  </a:cubicBezTo>
                  <a:cubicBezTo>
                    <a:pt x="66" y="31"/>
                    <a:pt x="33" y="65"/>
                    <a:pt x="3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1"/>
            </a:p>
          </p:txBody>
        </p:sp>
        <p:sp>
          <p:nvSpPr>
            <p:cNvPr id="63" name="Freeform 846"/>
            <p:cNvSpPr>
              <a:spLocks/>
            </p:cNvSpPr>
            <p:nvPr/>
          </p:nvSpPr>
          <p:spPr bwMode="auto">
            <a:xfrm>
              <a:off x="522288" y="1317625"/>
              <a:ext cx="125413" cy="155575"/>
            </a:xfrm>
            <a:custGeom>
              <a:avLst/>
              <a:gdLst>
                <a:gd name="T0" fmla="*/ 56 w 111"/>
                <a:gd name="T1" fmla="*/ 138 h 138"/>
                <a:gd name="T2" fmla="*/ 0 w 111"/>
                <a:gd name="T3" fmla="*/ 17 h 138"/>
                <a:gd name="T4" fmla="*/ 28 w 111"/>
                <a:gd name="T5" fmla="*/ 3 h 138"/>
                <a:gd name="T6" fmla="*/ 32 w 111"/>
                <a:gd name="T7" fmla="*/ 2 h 138"/>
                <a:gd name="T8" fmla="*/ 58 w 111"/>
                <a:gd name="T9" fmla="*/ 0 h 138"/>
                <a:gd name="T10" fmla="*/ 111 w 111"/>
                <a:gd name="T11" fmla="*/ 113 h 138"/>
                <a:gd name="T12" fmla="*/ 71 w 111"/>
                <a:gd name="T13" fmla="*/ 98 h 138"/>
                <a:gd name="T14" fmla="*/ 56 w 111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38">
                  <a:moveTo>
                    <a:pt x="56" y="138"/>
                  </a:moveTo>
                  <a:cubicBezTo>
                    <a:pt x="37" y="97"/>
                    <a:pt x="19" y="57"/>
                    <a:pt x="0" y="17"/>
                  </a:cubicBezTo>
                  <a:cubicBezTo>
                    <a:pt x="11" y="15"/>
                    <a:pt x="20" y="9"/>
                    <a:pt x="28" y="3"/>
                  </a:cubicBezTo>
                  <a:cubicBezTo>
                    <a:pt x="29" y="2"/>
                    <a:pt x="30" y="2"/>
                    <a:pt x="32" y="2"/>
                  </a:cubicBezTo>
                  <a:cubicBezTo>
                    <a:pt x="40" y="1"/>
                    <a:pt x="49" y="1"/>
                    <a:pt x="58" y="0"/>
                  </a:cubicBezTo>
                  <a:cubicBezTo>
                    <a:pt x="75" y="37"/>
                    <a:pt x="93" y="74"/>
                    <a:pt x="111" y="113"/>
                  </a:cubicBezTo>
                  <a:cubicBezTo>
                    <a:pt x="97" y="108"/>
                    <a:pt x="84" y="103"/>
                    <a:pt x="71" y="98"/>
                  </a:cubicBezTo>
                  <a:cubicBezTo>
                    <a:pt x="66" y="112"/>
                    <a:pt x="61" y="125"/>
                    <a:pt x="56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1"/>
            </a:p>
          </p:txBody>
        </p:sp>
        <p:sp>
          <p:nvSpPr>
            <p:cNvPr id="64" name="Freeform 847"/>
            <p:cNvSpPr>
              <a:spLocks/>
            </p:cNvSpPr>
            <p:nvPr/>
          </p:nvSpPr>
          <p:spPr bwMode="auto">
            <a:xfrm>
              <a:off x="373063" y="1317625"/>
              <a:ext cx="127000" cy="155575"/>
            </a:xfrm>
            <a:custGeom>
              <a:avLst/>
              <a:gdLst>
                <a:gd name="T0" fmla="*/ 112 w 112"/>
                <a:gd name="T1" fmla="*/ 17 h 138"/>
                <a:gd name="T2" fmla="*/ 55 w 112"/>
                <a:gd name="T3" fmla="*/ 138 h 138"/>
                <a:gd name="T4" fmla="*/ 40 w 112"/>
                <a:gd name="T5" fmla="*/ 98 h 138"/>
                <a:gd name="T6" fmla="*/ 0 w 112"/>
                <a:gd name="T7" fmla="*/ 113 h 138"/>
                <a:gd name="T8" fmla="*/ 2 w 112"/>
                <a:gd name="T9" fmla="*/ 108 h 138"/>
                <a:gd name="T10" fmla="*/ 52 w 112"/>
                <a:gd name="T11" fmla="*/ 3 h 138"/>
                <a:gd name="T12" fmla="*/ 57 w 112"/>
                <a:gd name="T13" fmla="*/ 0 h 138"/>
                <a:gd name="T14" fmla="*/ 77 w 112"/>
                <a:gd name="T15" fmla="*/ 2 h 138"/>
                <a:gd name="T16" fmla="*/ 84 w 112"/>
                <a:gd name="T17" fmla="*/ 4 h 138"/>
                <a:gd name="T18" fmla="*/ 112 w 112"/>
                <a:gd name="T19" fmla="*/ 1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38">
                  <a:moveTo>
                    <a:pt x="112" y="17"/>
                  </a:moveTo>
                  <a:cubicBezTo>
                    <a:pt x="93" y="57"/>
                    <a:pt x="74" y="98"/>
                    <a:pt x="55" y="138"/>
                  </a:cubicBezTo>
                  <a:cubicBezTo>
                    <a:pt x="50" y="125"/>
                    <a:pt x="45" y="112"/>
                    <a:pt x="40" y="98"/>
                  </a:cubicBezTo>
                  <a:cubicBezTo>
                    <a:pt x="27" y="103"/>
                    <a:pt x="14" y="108"/>
                    <a:pt x="0" y="113"/>
                  </a:cubicBezTo>
                  <a:cubicBezTo>
                    <a:pt x="1" y="111"/>
                    <a:pt x="2" y="109"/>
                    <a:pt x="2" y="108"/>
                  </a:cubicBezTo>
                  <a:cubicBezTo>
                    <a:pt x="19" y="73"/>
                    <a:pt x="35" y="38"/>
                    <a:pt x="52" y="3"/>
                  </a:cubicBezTo>
                  <a:cubicBezTo>
                    <a:pt x="53" y="0"/>
                    <a:pt x="54" y="0"/>
                    <a:pt x="57" y="0"/>
                  </a:cubicBezTo>
                  <a:cubicBezTo>
                    <a:pt x="63" y="1"/>
                    <a:pt x="70" y="1"/>
                    <a:pt x="77" y="2"/>
                  </a:cubicBezTo>
                  <a:cubicBezTo>
                    <a:pt x="79" y="2"/>
                    <a:pt x="82" y="2"/>
                    <a:pt x="84" y="4"/>
                  </a:cubicBezTo>
                  <a:cubicBezTo>
                    <a:pt x="92" y="9"/>
                    <a:pt x="101" y="15"/>
                    <a:pt x="1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1"/>
            </a:p>
          </p:txBody>
        </p:sp>
        <p:sp>
          <p:nvSpPr>
            <p:cNvPr id="65" name="Freeform 849"/>
            <p:cNvSpPr>
              <a:spLocks/>
            </p:cNvSpPr>
            <p:nvPr/>
          </p:nvSpPr>
          <p:spPr bwMode="auto">
            <a:xfrm>
              <a:off x="442913" y="1114425"/>
              <a:ext cx="134938" cy="138113"/>
            </a:xfrm>
            <a:custGeom>
              <a:avLst/>
              <a:gdLst>
                <a:gd name="T0" fmla="*/ 0 w 120"/>
                <a:gd name="T1" fmla="*/ 61 h 122"/>
                <a:gd name="T2" fmla="*/ 60 w 120"/>
                <a:gd name="T3" fmla="*/ 1 h 122"/>
                <a:gd name="T4" fmla="*/ 120 w 120"/>
                <a:gd name="T5" fmla="*/ 61 h 122"/>
                <a:gd name="T6" fmla="*/ 60 w 120"/>
                <a:gd name="T7" fmla="*/ 121 h 122"/>
                <a:gd name="T8" fmla="*/ 0 w 120"/>
                <a:gd name="T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22">
                  <a:moveTo>
                    <a:pt x="0" y="61"/>
                  </a:moveTo>
                  <a:cubicBezTo>
                    <a:pt x="0" y="27"/>
                    <a:pt x="26" y="1"/>
                    <a:pt x="60" y="1"/>
                  </a:cubicBezTo>
                  <a:cubicBezTo>
                    <a:pt x="93" y="0"/>
                    <a:pt x="120" y="28"/>
                    <a:pt x="120" y="61"/>
                  </a:cubicBezTo>
                  <a:cubicBezTo>
                    <a:pt x="120" y="94"/>
                    <a:pt x="93" y="122"/>
                    <a:pt x="60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1"/>
            </a:p>
          </p:txBody>
        </p:sp>
      </p:grpSp>
      <p:sp>
        <p:nvSpPr>
          <p:cNvPr id="61" name="Textfeld 16"/>
          <p:cNvSpPr txBox="1"/>
          <p:nvPr/>
        </p:nvSpPr>
        <p:spPr>
          <a:xfrm>
            <a:off x="3771577" y="2781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de-DE" b="1" noProof="1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hteck 1"/>
          <p:cNvSpPr/>
          <p:nvPr/>
        </p:nvSpPr>
        <p:spPr>
          <a:xfrm>
            <a:off x="3698010" y="275459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noProof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echteck 22"/>
          <p:cNvSpPr/>
          <p:nvPr/>
        </p:nvSpPr>
        <p:spPr>
          <a:xfrm>
            <a:off x="622936" y="3694637"/>
            <a:ext cx="3403040" cy="1246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8F8F8"/>
                </a:solidFill>
                <a:latin typeface="Calibri Light" panose="020F0302020204030204" pitchFamily="34" charset="0"/>
              </a:rPr>
              <a:t>Databases creation &amp; Content adjustments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8F8F8"/>
                </a:solidFill>
                <a:latin typeface="Calibri Light" panose="020F0302020204030204" pitchFamily="34" charset="0"/>
              </a:rPr>
              <a:t>Forms and infographics creation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8F8F8"/>
                </a:solidFill>
                <a:latin typeface="Calibri Light" panose="020F0302020204030204" pitchFamily="34" charset="0"/>
              </a:rPr>
              <a:t>Emailings</a:t>
            </a:r>
            <a:r>
              <a:rPr lang="en-US" dirty="0">
                <a:solidFill>
                  <a:srgbClr val="F8F8F8"/>
                </a:solidFill>
                <a:latin typeface="Calibri Light" panose="020F0302020204030204" pitchFamily="34" charset="0"/>
              </a:rPr>
              <a:t> Campaigns, </a:t>
            </a:r>
            <a:r>
              <a:rPr lang="en-US" dirty="0" smtClean="0">
                <a:solidFill>
                  <a:srgbClr val="F8F8F8"/>
                </a:solidFill>
                <a:latin typeface="Calibri Light" panose="020F0302020204030204" pitchFamily="34" charset="0"/>
              </a:rPr>
              <a:t>leads follow-up</a:t>
            </a:r>
            <a:r>
              <a:rPr lang="en-US" dirty="0">
                <a:solidFill>
                  <a:srgbClr val="F8F8F8"/>
                </a:solidFill>
                <a:latin typeface="Calibri Light" panose="020F0302020204030204" pitchFamily="34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441" y="5638244"/>
            <a:ext cx="12188559" cy="1219755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Isosceles Triangle 2"/>
          <p:cNvSpPr/>
          <p:nvPr/>
        </p:nvSpPr>
        <p:spPr bwMode="auto">
          <a:xfrm rot="10800000">
            <a:off x="397389" y="5622880"/>
            <a:ext cx="1074198" cy="367749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71587" y="5817804"/>
            <a:ext cx="9370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FF9900"/>
                </a:solidFill>
                <a:latin typeface="+mj-lt"/>
              </a:rPr>
              <a:t>XXK</a:t>
            </a:r>
            <a:r>
              <a:rPr lang="en-US" sz="2800" dirty="0" smtClean="0">
                <a:solidFill>
                  <a:srgbClr val="FF9900"/>
                </a:solidFill>
                <a:latin typeface="+mj-lt"/>
              </a:rPr>
              <a:t>€ the Full one year Package including </a:t>
            </a:r>
            <a:r>
              <a:rPr lang="en-US" sz="2800" dirty="0">
                <a:solidFill>
                  <a:srgbClr val="FF9900"/>
                </a:solidFill>
                <a:latin typeface="+mj-lt"/>
              </a:rPr>
              <a:t>a </a:t>
            </a:r>
            <a:r>
              <a:rPr lang="en-US" sz="2800" dirty="0" smtClean="0">
                <a:solidFill>
                  <a:srgbClr val="FF9900"/>
                </a:solidFill>
                <a:latin typeface="+mj-lt"/>
              </a:rPr>
              <a:t>marketing </a:t>
            </a:r>
            <a:r>
              <a:rPr lang="en-US" sz="2800" dirty="0">
                <a:solidFill>
                  <a:srgbClr val="FF9900"/>
                </a:solidFill>
                <a:latin typeface="+mj-lt"/>
              </a:rPr>
              <a:t>Manager dedicated 6 days per month  </a:t>
            </a:r>
            <a:endParaRPr lang="en-US" sz="2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5" name="Rechteck 3"/>
          <p:cNvSpPr/>
          <p:nvPr/>
        </p:nvSpPr>
        <p:spPr>
          <a:xfrm>
            <a:off x="11135980" y="2725763"/>
            <a:ext cx="698929" cy="5915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11151409" y="2719333"/>
            <a:ext cx="698929" cy="586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Freeform 75"/>
          <p:cNvSpPr>
            <a:spLocks noEditPoints="1"/>
          </p:cNvSpPr>
          <p:nvPr/>
        </p:nvSpPr>
        <p:spPr bwMode="auto">
          <a:xfrm>
            <a:off x="11190517" y="2796754"/>
            <a:ext cx="620714" cy="338138"/>
          </a:xfrm>
          <a:custGeom>
            <a:avLst/>
            <a:gdLst>
              <a:gd name="T0" fmla="*/ 296 w 593"/>
              <a:gd name="T1" fmla="*/ 0 h 285"/>
              <a:gd name="T2" fmla="*/ 0 w 593"/>
              <a:gd name="T3" fmla="*/ 142 h 285"/>
              <a:gd name="T4" fmla="*/ 296 w 593"/>
              <a:gd name="T5" fmla="*/ 285 h 285"/>
              <a:gd name="T6" fmla="*/ 593 w 593"/>
              <a:gd name="T7" fmla="*/ 142 h 285"/>
              <a:gd name="T8" fmla="*/ 296 w 593"/>
              <a:gd name="T9" fmla="*/ 0 h 285"/>
              <a:gd name="T10" fmla="*/ 235 w 593"/>
              <a:gd name="T11" fmla="*/ 50 h 285"/>
              <a:gd name="T12" fmla="*/ 207 w 593"/>
              <a:gd name="T13" fmla="*/ 115 h 285"/>
              <a:gd name="T14" fmla="*/ 296 w 593"/>
              <a:gd name="T15" fmla="*/ 205 h 285"/>
              <a:gd name="T16" fmla="*/ 387 w 593"/>
              <a:gd name="T17" fmla="*/ 115 h 285"/>
              <a:gd name="T18" fmla="*/ 359 w 593"/>
              <a:gd name="T19" fmla="*/ 50 h 285"/>
              <a:gd name="T20" fmla="*/ 483 w 593"/>
              <a:gd name="T21" fmla="*/ 100 h 285"/>
              <a:gd name="T22" fmla="*/ 539 w 593"/>
              <a:gd name="T23" fmla="*/ 142 h 285"/>
              <a:gd name="T24" fmla="*/ 483 w 593"/>
              <a:gd name="T25" fmla="*/ 184 h 285"/>
              <a:gd name="T26" fmla="*/ 296 w 593"/>
              <a:gd name="T27" fmla="*/ 241 h 285"/>
              <a:gd name="T28" fmla="*/ 110 w 593"/>
              <a:gd name="T29" fmla="*/ 184 h 285"/>
              <a:gd name="T30" fmla="*/ 54 w 593"/>
              <a:gd name="T31" fmla="*/ 142 h 285"/>
              <a:gd name="T32" fmla="*/ 110 w 593"/>
              <a:gd name="T33" fmla="*/ 100 h 285"/>
              <a:gd name="T34" fmla="*/ 235 w 593"/>
              <a:gd name="T35" fmla="*/ 50 h 285"/>
              <a:gd name="T36" fmla="*/ 316 w 593"/>
              <a:gd name="T37" fmla="*/ 59 h 285"/>
              <a:gd name="T38" fmla="*/ 354 w 593"/>
              <a:gd name="T39" fmla="*/ 96 h 285"/>
              <a:gd name="T40" fmla="*/ 316 w 593"/>
              <a:gd name="T41" fmla="*/ 133 h 285"/>
              <a:gd name="T42" fmla="*/ 280 w 593"/>
              <a:gd name="T43" fmla="*/ 96 h 285"/>
              <a:gd name="T44" fmla="*/ 316 w 593"/>
              <a:gd name="T45" fmla="*/ 59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3" h="285">
                <a:moveTo>
                  <a:pt x="296" y="0"/>
                </a:moveTo>
                <a:cubicBezTo>
                  <a:pt x="133" y="0"/>
                  <a:pt x="0" y="120"/>
                  <a:pt x="0" y="142"/>
                </a:cubicBezTo>
                <a:cubicBezTo>
                  <a:pt x="0" y="164"/>
                  <a:pt x="133" y="285"/>
                  <a:pt x="296" y="285"/>
                </a:cubicBezTo>
                <a:cubicBezTo>
                  <a:pt x="460" y="285"/>
                  <a:pt x="593" y="164"/>
                  <a:pt x="593" y="142"/>
                </a:cubicBezTo>
                <a:cubicBezTo>
                  <a:pt x="593" y="120"/>
                  <a:pt x="460" y="0"/>
                  <a:pt x="296" y="0"/>
                </a:cubicBezTo>
                <a:close/>
                <a:moveTo>
                  <a:pt x="235" y="50"/>
                </a:moveTo>
                <a:cubicBezTo>
                  <a:pt x="218" y="67"/>
                  <a:pt x="207" y="89"/>
                  <a:pt x="207" y="115"/>
                </a:cubicBezTo>
                <a:cubicBezTo>
                  <a:pt x="207" y="165"/>
                  <a:pt x="247" y="205"/>
                  <a:pt x="296" y="205"/>
                </a:cubicBezTo>
                <a:cubicBezTo>
                  <a:pt x="346" y="205"/>
                  <a:pt x="387" y="164"/>
                  <a:pt x="387" y="115"/>
                </a:cubicBezTo>
                <a:cubicBezTo>
                  <a:pt x="387" y="89"/>
                  <a:pt x="376" y="67"/>
                  <a:pt x="359" y="50"/>
                </a:cubicBezTo>
                <a:cubicBezTo>
                  <a:pt x="406" y="60"/>
                  <a:pt x="449" y="79"/>
                  <a:pt x="483" y="100"/>
                </a:cubicBezTo>
                <a:cubicBezTo>
                  <a:pt x="507" y="115"/>
                  <a:pt x="527" y="131"/>
                  <a:pt x="539" y="142"/>
                </a:cubicBezTo>
                <a:cubicBezTo>
                  <a:pt x="527" y="154"/>
                  <a:pt x="507" y="170"/>
                  <a:pt x="483" y="184"/>
                </a:cubicBezTo>
                <a:cubicBezTo>
                  <a:pt x="435" y="214"/>
                  <a:pt x="368" y="241"/>
                  <a:pt x="296" y="241"/>
                </a:cubicBezTo>
                <a:cubicBezTo>
                  <a:pt x="225" y="241"/>
                  <a:pt x="159" y="214"/>
                  <a:pt x="110" y="184"/>
                </a:cubicBezTo>
                <a:cubicBezTo>
                  <a:pt x="86" y="170"/>
                  <a:pt x="67" y="154"/>
                  <a:pt x="54" y="142"/>
                </a:cubicBezTo>
                <a:cubicBezTo>
                  <a:pt x="67" y="131"/>
                  <a:pt x="86" y="115"/>
                  <a:pt x="110" y="100"/>
                </a:cubicBezTo>
                <a:cubicBezTo>
                  <a:pt x="144" y="79"/>
                  <a:pt x="188" y="60"/>
                  <a:pt x="235" y="50"/>
                </a:cubicBezTo>
                <a:close/>
                <a:moveTo>
                  <a:pt x="316" y="59"/>
                </a:moveTo>
                <a:cubicBezTo>
                  <a:pt x="337" y="59"/>
                  <a:pt x="354" y="75"/>
                  <a:pt x="354" y="96"/>
                </a:cubicBezTo>
                <a:cubicBezTo>
                  <a:pt x="354" y="116"/>
                  <a:pt x="337" y="133"/>
                  <a:pt x="316" y="133"/>
                </a:cubicBezTo>
                <a:cubicBezTo>
                  <a:pt x="296" y="133"/>
                  <a:pt x="280" y="116"/>
                  <a:pt x="280" y="96"/>
                </a:cubicBezTo>
                <a:cubicBezTo>
                  <a:pt x="280" y="75"/>
                  <a:pt x="296" y="59"/>
                  <a:pt x="316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5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359517" y="1441914"/>
            <a:ext cx="9056559" cy="3931116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round/>
            <a:headEnd/>
            <a:tailEnd/>
          </a:ln>
          <a:effectLst>
            <a:softEdge rad="127000"/>
          </a:effectLst>
        </p:spPr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6" name="Abgerundetes Rechteck 24"/>
          <p:cNvSpPr/>
          <p:nvPr/>
        </p:nvSpPr>
        <p:spPr bwMode="gray">
          <a:xfrm>
            <a:off x="6270597" y="2307306"/>
            <a:ext cx="2369435" cy="2369439"/>
          </a:xfrm>
          <a:prstGeom prst="roundRect">
            <a:avLst/>
          </a:prstGeom>
          <a:solidFill>
            <a:srgbClr val="33CCFF"/>
          </a:solidFill>
          <a:ln w="12700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4800000"/>
            </a:lightRig>
          </a:scene3d>
          <a:sp3d>
            <a:bevelT w="50800" h="12700"/>
          </a:sp3d>
        </p:spPr>
        <p:txBody>
          <a:bodyPr wrap="none" lIns="0" tIns="0" rIns="0" bIns="144000" rtlCol="0" anchor="ctr"/>
          <a:lstStyle/>
          <a:p>
            <a:pPr lvl="0" algn="ctr" defTabSz="914309">
              <a:defRPr/>
            </a:pPr>
            <a:r>
              <a:rPr lang="en-US" sz="3200" kern="0" dirty="0" smtClean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innerShdw blurRad="38100" dist="25400" dir="13500000">
                    <a:prstClr val="black">
                      <a:alpha val="37000"/>
                    </a:prstClr>
                  </a:innerShdw>
                </a:effectLst>
                <a:latin typeface="Bebas Neue" panose="020B0506020202020201" pitchFamily="34" charset="0"/>
              </a:rPr>
              <a:t>Measurable</a:t>
            </a:r>
          </a:p>
          <a:p>
            <a:pPr lvl="0" algn="ctr" defTabSz="914309">
              <a:defRPr/>
            </a:pPr>
            <a:r>
              <a:rPr lang="en-US" sz="3200" kern="0" dirty="0" smtClean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innerShdw blurRad="38100" dist="25400" dir="13500000">
                    <a:prstClr val="black">
                      <a:alpha val="37000"/>
                    </a:prstClr>
                  </a:innerShdw>
                </a:effectLst>
                <a:latin typeface="Bebas Neue" panose="020B0506020202020201" pitchFamily="34" charset="0"/>
              </a:rPr>
              <a:t>Results</a:t>
            </a:r>
            <a:endParaRPr lang="en-US" sz="3200" kern="0" dirty="0">
              <a:ln>
                <a:solidFill>
                  <a:srgbClr val="FFFFFF"/>
                </a:solidFill>
              </a:ln>
              <a:solidFill>
                <a:prstClr val="white"/>
              </a:solidFill>
              <a:effectLst>
                <a:innerShdw blurRad="38100" dist="25400" dir="13500000">
                  <a:prstClr val="black">
                    <a:alpha val="37000"/>
                  </a:prstClr>
                </a:innerShdw>
              </a:effectLst>
              <a:latin typeface="Bebas Neue" panose="020B0506020202020201" pitchFamily="34" charset="0"/>
            </a:endParaRPr>
          </a:p>
        </p:txBody>
      </p:sp>
      <p:sp>
        <p:nvSpPr>
          <p:cNvPr id="137" name="Rechteck 25"/>
          <p:cNvSpPr/>
          <p:nvPr/>
        </p:nvSpPr>
        <p:spPr bwMode="gray">
          <a:xfrm rot="6304542">
            <a:off x="4071931" y="2824602"/>
            <a:ext cx="3843585" cy="780939"/>
          </a:xfrm>
          <a:prstGeom prst="rect">
            <a:avLst/>
          </a:prstGeom>
          <a:solidFill>
            <a:sysClr val="window" lastClr="FFFFFF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8" name="Textfeld 26"/>
          <p:cNvSpPr txBox="1"/>
          <p:nvPr/>
        </p:nvSpPr>
        <p:spPr bwMode="gray">
          <a:xfrm rot="17104542">
            <a:off x="4781157" y="3026084"/>
            <a:ext cx="2898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OUR DNA</a:t>
            </a:r>
          </a:p>
        </p:txBody>
      </p: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2" cstate="print"/>
          <a:srcRect b="49805"/>
          <a:stretch>
            <a:fillRect/>
          </a:stretch>
        </p:blipFill>
        <p:spPr bwMode="gray">
          <a:xfrm rot="6304542">
            <a:off x="4499249" y="3288841"/>
            <a:ext cx="3843585" cy="9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" name="Abgerundetes Rechteck 29"/>
          <p:cNvSpPr/>
          <p:nvPr/>
        </p:nvSpPr>
        <p:spPr bwMode="gray">
          <a:xfrm>
            <a:off x="3295904" y="2307318"/>
            <a:ext cx="2369433" cy="2369439"/>
          </a:xfrm>
          <a:prstGeom prst="roundRect">
            <a:avLst>
              <a:gd name="adj" fmla="val 16179"/>
            </a:avLst>
          </a:prstGeom>
          <a:solidFill>
            <a:srgbClr val="ED7D31"/>
          </a:solidFill>
          <a:ln w="12700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4800000"/>
            </a:lightRig>
          </a:scene3d>
          <a:sp3d>
            <a:bevelT w="50800" h="12700"/>
          </a:sp3d>
        </p:spPr>
        <p:txBody>
          <a:bodyPr wrap="none" lIns="0" tIns="0" rIns="0" bIns="144000" rtlCol="0" anchor="ctr"/>
          <a:lstStyle/>
          <a:p>
            <a:pPr lvl="0" algn="ctr" defTabSz="914309">
              <a:defRPr/>
            </a:pPr>
            <a:r>
              <a:rPr lang="en-US" sz="3200" kern="0" dirty="0" smtClean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innerShdw blurRad="38100" dist="25400" dir="13500000">
                    <a:prstClr val="black">
                      <a:alpha val="37000"/>
                    </a:prstClr>
                  </a:innerShdw>
                </a:effectLst>
                <a:latin typeface="Bebas Neue" panose="020B0506020202020201" pitchFamily="34" charset="0"/>
              </a:rPr>
              <a:t>White</a:t>
            </a:r>
          </a:p>
          <a:p>
            <a:pPr lvl="0" algn="ctr" defTabSz="914309">
              <a:defRPr/>
            </a:pPr>
            <a:r>
              <a:rPr lang="en-US" sz="3200" kern="0" dirty="0" smtClean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innerShdw blurRad="38100" dist="25400" dir="13500000">
                    <a:prstClr val="black">
                      <a:alpha val="37000"/>
                    </a:prstClr>
                  </a:innerShdw>
                </a:effectLst>
                <a:latin typeface="Bebas Neue" panose="020B0506020202020201" pitchFamily="34" charset="0"/>
              </a:rPr>
              <a:t>Label</a:t>
            </a:r>
            <a:endParaRPr lang="en-US" sz="3200" kern="0" dirty="0">
              <a:ln>
                <a:solidFill>
                  <a:srgbClr val="FFFFFF"/>
                </a:solidFill>
              </a:ln>
              <a:solidFill>
                <a:prstClr val="white"/>
              </a:solidFill>
              <a:effectLst>
                <a:innerShdw blurRad="38100" dist="25400" dir="13500000">
                  <a:prstClr val="black">
                    <a:alpha val="37000"/>
                  </a:prstClr>
                </a:innerShdw>
              </a:effectLst>
              <a:latin typeface="Bebas Neue" panose="020B0506020202020201" pitchFamily="34" charset="0"/>
            </a:endParaRPr>
          </a:p>
        </p:txBody>
      </p:sp>
      <p:sp>
        <p:nvSpPr>
          <p:cNvPr id="142" name="Rechteck 30"/>
          <p:cNvSpPr/>
          <p:nvPr/>
        </p:nvSpPr>
        <p:spPr bwMode="gray">
          <a:xfrm rot="6304542">
            <a:off x="1240285" y="2832489"/>
            <a:ext cx="3843585" cy="729322"/>
          </a:xfrm>
          <a:prstGeom prst="rect">
            <a:avLst/>
          </a:prstGeom>
          <a:solidFill>
            <a:sysClr val="window" lastClr="FFFFFF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3" name="Textfeld 31"/>
          <p:cNvSpPr txBox="1"/>
          <p:nvPr/>
        </p:nvSpPr>
        <p:spPr bwMode="gray">
          <a:xfrm rot="17104542">
            <a:off x="1892895" y="3026098"/>
            <a:ext cx="2898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prstClr val="black"/>
                </a:solidFill>
              </a:rPr>
              <a:t>IMPORTANT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2" cstate="print"/>
          <a:srcRect b="49805"/>
          <a:stretch>
            <a:fillRect/>
          </a:stretch>
        </p:blipFill>
        <p:spPr bwMode="gray">
          <a:xfrm rot="6304542">
            <a:off x="1597317" y="3339934"/>
            <a:ext cx="3843585" cy="9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" name="Abgerundetes Rechteck 34"/>
          <p:cNvSpPr/>
          <p:nvPr/>
        </p:nvSpPr>
        <p:spPr bwMode="gray">
          <a:xfrm>
            <a:off x="476540" y="2307316"/>
            <a:ext cx="2369432" cy="2369439"/>
          </a:xfrm>
          <a:prstGeom prst="roundRect">
            <a:avLst/>
          </a:prstGeom>
          <a:solidFill>
            <a:srgbClr val="3498DB"/>
          </a:solidFill>
          <a:ln w="12700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4800000"/>
            </a:lightRig>
          </a:scene3d>
          <a:sp3d>
            <a:bevelT w="50800" h="12700"/>
          </a:sp3d>
        </p:spPr>
        <p:txBody>
          <a:bodyPr wrap="none" lIns="0" tIns="0" rIns="0" bIns="144000"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err="1" smtClean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innerShdw blurRad="38100" dist="25400" dir="13500000">
                    <a:prstClr val="black">
                      <a:alpha val="37000"/>
                    </a:prstClr>
                  </a:innerShdw>
                </a:effectLst>
                <a:uLnTx/>
                <a:uFillTx/>
                <a:latin typeface="Bebas Neue" panose="020B0506020202020201" pitchFamily="34" charset="0"/>
              </a:rPr>
              <a:t>Dedicated</a:t>
            </a:r>
            <a:endParaRPr lang="fr-FR" sz="3200" kern="0" dirty="0">
              <a:ln>
                <a:solidFill>
                  <a:srgbClr val="FFFFFF"/>
                </a:solidFill>
              </a:ln>
              <a:solidFill>
                <a:prstClr val="white"/>
              </a:solidFill>
              <a:effectLst>
                <a:innerShdw blurRad="38100" dist="25400" dir="13500000">
                  <a:prstClr val="black">
                    <a:alpha val="37000"/>
                  </a:prstClr>
                </a:innerShdw>
              </a:effectLst>
              <a:latin typeface="Bebas Neue" panose="020B0506020202020201" pitchFamily="34" charset="0"/>
            </a:endParaRPr>
          </a:p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noProof="0" dirty="0" smtClean="0">
                <a:ln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innerShdw blurRad="38100" dist="25400" dir="13500000">
                    <a:prstClr val="black">
                      <a:alpha val="37000"/>
                    </a:prstClr>
                  </a:innerShdw>
                </a:effectLst>
                <a:uLnTx/>
                <a:uFillTx/>
                <a:latin typeface="Bebas Neue" panose="020B0506020202020201" pitchFamily="34" charset="0"/>
              </a:rPr>
              <a:t>to B2B</a:t>
            </a:r>
            <a:endParaRPr kumimoji="0" lang="fr-FR" sz="3200" b="0" i="0" u="none" strike="noStrike" kern="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prstClr val="white"/>
              </a:solidFill>
              <a:effectLst>
                <a:innerShdw blurRad="38100" dist="25400" dir="13500000">
                  <a:prstClr val="black">
                    <a:alpha val="37000"/>
                  </a:prstClr>
                </a:innerShdw>
              </a:effectLst>
              <a:uLnTx/>
              <a:uFillTx/>
              <a:latin typeface="Bebas Neue" panose="020B0506020202020201" pitchFamily="34" charset="0"/>
            </a:endParaRPr>
          </a:p>
        </p:txBody>
      </p:sp>
      <p:sp>
        <p:nvSpPr>
          <p:cNvPr id="147" name="Rechteck 35"/>
          <p:cNvSpPr/>
          <p:nvPr/>
        </p:nvSpPr>
        <p:spPr bwMode="gray">
          <a:xfrm rot="6304542">
            <a:off x="-1640738" y="2810965"/>
            <a:ext cx="3843585" cy="770032"/>
          </a:xfrm>
          <a:prstGeom prst="rect">
            <a:avLst/>
          </a:prstGeom>
          <a:solidFill>
            <a:sysClr val="window" lastClr="FFFFFF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8" name="Textfeld 36"/>
          <p:cNvSpPr txBox="1"/>
          <p:nvPr/>
        </p:nvSpPr>
        <p:spPr bwMode="gray">
          <a:xfrm rot="17104542">
            <a:off x="-995337" y="3026098"/>
            <a:ext cx="2898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ESSENTIAL</a:t>
            </a:r>
          </a:p>
        </p:txBody>
      </p:sp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2" cstate="print"/>
          <a:srcRect b="49805"/>
          <a:stretch>
            <a:fillRect/>
          </a:stretch>
        </p:blipFill>
        <p:spPr bwMode="gray">
          <a:xfrm rot="6304542">
            <a:off x="-1268794" y="3360906"/>
            <a:ext cx="3843585" cy="9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Grafik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68" y="1"/>
            <a:ext cx="3431889" cy="6858001"/>
          </a:xfrm>
          <a:prstGeom prst="rect">
            <a:avLst/>
          </a:prstGeom>
        </p:spPr>
      </p:pic>
      <p:sp>
        <p:nvSpPr>
          <p:cNvPr id="93" name="Rechteck 92"/>
          <p:cNvSpPr/>
          <p:nvPr/>
        </p:nvSpPr>
        <p:spPr>
          <a:xfrm>
            <a:off x="8756645" y="-1"/>
            <a:ext cx="3434563" cy="6858001"/>
          </a:xfrm>
          <a:prstGeom prst="rect">
            <a:avLst/>
          </a:prstGeom>
          <a:gradFill>
            <a:gsLst>
              <a:gs pos="0">
                <a:schemeClr val="tx1">
                  <a:lumMod val="64000"/>
                  <a:lumOff val="36000"/>
                  <a:alpha val="57000"/>
                </a:schemeClr>
              </a:gs>
              <a:gs pos="100000">
                <a:schemeClr val="tx1">
                  <a:lumMod val="93000"/>
                  <a:lumOff val="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dirty="0"/>
          </a:p>
        </p:txBody>
      </p:sp>
      <p:sp>
        <p:nvSpPr>
          <p:cNvPr id="9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16320" y="942478"/>
            <a:ext cx="7315232" cy="541474"/>
          </a:xfrm>
        </p:spPr>
        <p:txBody>
          <a:bodyPr/>
          <a:lstStyle/>
          <a:p>
            <a:r>
              <a:rPr lang="fr-FR" dirty="0" smtClean="0"/>
              <a:t>Specialized, custom-made, </a:t>
            </a:r>
            <a:r>
              <a:rPr lang="fr-FR" dirty="0" err="1" smtClean="0"/>
              <a:t>measurable</a:t>
            </a:r>
            <a:endParaRPr lang="fr-FR" dirty="0"/>
          </a:p>
        </p:txBody>
      </p:sp>
      <p:grpSp>
        <p:nvGrpSpPr>
          <p:cNvPr id="100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101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102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3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04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6576358" cy="590877"/>
          </a:xfrm>
        </p:spPr>
        <p:txBody>
          <a:bodyPr>
            <a:noAutofit/>
          </a:bodyPr>
          <a:lstStyle/>
          <a:p>
            <a:r>
              <a:rPr lang="en-US" sz="3200" dirty="0" smtClean="0"/>
              <a:t>OUR BOTTOM LINE</a:t>
            </a:r>
            <a:endParaRPr lang="en-US" sz="3200" dirty="0"/>
          </a:p>
        </p:txBody>
      </p:sp>
      <p:sp>
        <p:nvSpPr>
          <p:cNvPr id="87" name="Text Box 13" descr="PresentationLoad.com"/>
          <p:cNvSpPr txBox="1">
            <a:spLocks noChangeArrowheads="1"/>
          </p:cNvSpPr>
          <p:nvPr/>
        </p:nvSpPr>
        <p:spPr bwMode="gray">
          <a:xfrm>
            <a:off x="623556" y="4913957"/>
            <a:ext cx="1993634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ctr" defTabSz="914309">
              <a:lnSpc>
                <a:spcPct val="80000"/>
              </a:lnSpc>
            </a:pPr>
            <a:r>
              <a:rPr lang="en-US" sz="1200" dirty="0" smtClean="0">
                <a:solidFill>
                  <a:srgbClr val="2C3E50"/>
                </a:solidFill>
                <a:latin typeface="Calibri Light" panose="020F0302020204030204" pitchFamily="34" charset="0"/>
              </a:rPr>
              <a:t>Our team is composed by former consultants specialized in B2B Marketing and a former Marketing Director of a Big Four company.</a:t>
            </a:r>
            <a:endParaRPr lang="en-US" sz="1200" dirty="0">
              <a:solidFill>
                <a:srgbClr val="2C3E50"/>
              </a:solidFill>
              <a:latin typeface="Calibri Light" panose="020F0302020204030204" pitchFamily="34" charset="0"/>
            </a:endParaRPr>
          </a:p>
        </p:txBody>
      </p:sp>
      <p:sp>
        <p:nvSpPr>
          <p:cNvPr id="88" name="Text Box 13" descr="PresentationLoad.com"/>
          <p:cNvSpPr txBox="1">
            <a:spLocks noChangeArrowheads="1"/>
          </p:cNvSpPr>
          <p:nvPr/>
        </p:nvSpPr>
        <p:spPr bwMode="gray">
          <a:xfrm>
            <a:off x="3502874" y="4913957"/>
            <a:ext cx="1993634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ctr" defTabSz="914309">
              <a:lnSpc>
                <a:spcPct val="80000"/>
              </a:lnSpc>
            </a:pPr>
            <a:r>
              <a:rPr lang="en-US" sz="1200" dirty="0" smtClean="0">
                <a:solidFill>
                  <a:srgbClr val="2C3E50"/>
                </a:solidFill>
                <a:latin typeface="Calibri Light" panose="020F0302020204030204" pitchFamily="34" charset="0"/>
              </a:rPr>
              <a:t>Our disposals are created especially for our clients and we offer custom-made services.</a:t>
            </a:r>
          </a:p>
          <a:p>
            <a:pPr algn="ctr" defTabSz="914309">
              <a:lnSpc>
                <a:spcPct val="80000"/>
              </a:lnSpc>
            </a:pPr>
            <a:r>
              <a:rPr lang="en-US" sz="1200" dirty="0" smtClean="0">
                <a:solidFill>
                  <a:srgbClr val="2C3E50"/>
                </a:solidFill>
                <a:latin typeface="Calibri Light" panose="020F0302020204030204" pitchFamily="34" charset="0"/>
              </a:rPr>
              <a:t>Only your brand is visible</a:t>
            </a:r>
            <a:r>
              <a:rPr lang="fr-FR" sz="1200" dirty="0" smtClean="0">
                <a:solidFill>
                  <a:srgbClr val="2C3E50"/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90" name="Text Box 13" descr="PresentationLoad.com"/>
          <p:cNvSpPr txBox="1">
            <a:spLocks noChangeArrowheads="1"/>
          </p:cNvSpPr>
          <p:nvPr/>
        </p:nvSpPr>
        <p:spPr bwMode="gray">
          <a:xfrm>
            <a:off x="6258858" y="4913957"/>
            <a:ext cx="2370962" cy="59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ctr" defTabSz="914309">
              <a:lnSpc>
                <a:spcPct val="80000"/>
              </a:lnSpc>
            </a:pPr>
            <a:r>
              <a:rPr lang="en-US" sz="1200" dirty="0" smtClean="0">
                <a:solidFill>
                  <a:srgbClr val="2C3E50"/>
                </a:solidFill>
                <a:latin typeface="Calibri Light" panose="020F0302020204030204" pitchFamily="34" charset="0"/>
              </a:rPr>
              <a:t>We commit to delivering measurable results: generated leads, new relationships, satisfaction barometer, identified opportunities…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fld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Freeform 1153"/>
          <p:cNvSpPr>
            <a:spLocks/>
          </p:cNvSpPr>
          <p:nvPr/>
        </p:nvSpPr>
        <p:spPr bwMode="white">
          <a:xfrm>
            <a:off x="9237029" y="4006894"/>
            <a:ext cx="24267" cy="23326"/>
          </a:xfrm>
          <a:custGeom>
            <a:avLst/>
            <a:gdLst>
              <a:gd name="T0" fmla="*/ 22 w 22"/>
              <a:gd name="T1" fmla="*/ 11 h 22"/>
              <a:gd name="T2" fmla="*/ 11 w 22"/>
              <a:gd name="T3" fmla="*/ 22 h 22"/>
              <a:gd name="T4" fmla="*/ 0 w 22"/>
              <a:gd name="T5" fmla="*/ 10 h 22"/>
              <a:gd name="T6" fmla="*/ 11 w 22"/>
              <a:gd name="T7" fmla="*/ 0 h 22"/>
              <a:gd name="T8" fmla="*/ 22 w 22"/>
              <a:gd name="T9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2" y="11"/>
                </a:moveTo>
                <a:cubicBezTo>
                  <a:pt x="22" y="17"/>
                  <a:pt x="17" y="22"/>
                  <a:pt x="11" y="22"/>
                </a:cubicBezTo>
                <a:cubicBezTo>
                  <a:pt x="5" y="22"/>
                  <a:pt x="0" y="17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17" y="0"/>
                  <a:pt x="22" y="4"/>
                  <a:pt x="22" y="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94" name="Gruppieren 150"/>
          <p:cNvGrpSpPr/>
          <p:nvPr/>
        </p:nvGrpSpPr>
        <p:grpSpPr bwMode="white">
          <a:xfrm>
            <a:off x="9127845" y="1124744"/>
            <a:ext cx="450968" cy="379538"/>
            <a:chOff x="7718942" y="372390"/>
            <a:chExt cx="501919" cy="439458"/>
          </a:xfrm>
          <a:solidFill>
            <a:schemeClr val="bg1"/>
          </a:solidFill>
        </p:grpSpPr>
        <p:sp>
          <p:nvSpPr>
            <p:cNvPr id="96" name="Freeform 1306"/>
            <p:cNvSpPr>
              <a:spLocks/>
            </p:cNvSpPr>
            <p:nvPr/>
          </p:nvSpPr>
          <p:spPr bwMode="white">
            <a:xfrm>
              <a:off x="7718942" y="372390"/>
              <a:ext cx="408228" cy="361382"/>
            </a:xfrm>
            <a:custGeom>
              <a:avLst/>
              <a:gdLst>
                <a:gd name="T0" fmla="*/ 257 w 257"/>
                <a:gd name="T1" fmla="*/ 0 h 227"/>
                <a:gd name="T2" fmla="*/ 257 w 257"/>
                <a:gd name="T3" fmla="*/ 104 h 227"/>
                <a:gd name="T4" fmla="*/ 254 w 257"/>
                <a:gd name="T5" fmla="*/ 104 h 227"/>
                <a:gd name="T6" fmla="*/ 235 w 257"/>
                <a:gd name="T7" fmla="*/ 99 h 227"/>
                <a:gd name="T8" fmla="*/ 232 w 257"/>
                <a:gd name="T9" fmla="*/ 95 h 227"/>
                <a:gd name="T10" fmla="*/ 232 w 257"/>
                <a:gd name="T11" fmla="*/ 59 h 227"/>
                <a:gd name="T12" fmla="*/ 232 w 257"/>
                <a:gd name="T13" fmla="*/ 54 h 227"/>
                <a:gd name="T14" fmla="*/ 25 w 257"/>
                <a:gd name="T15" fmla="*/ 54 h 227"/>
                <a:gd name="T16" fmla="*/ 25 w 257"/>
                <a:gd name="T17" fmla="*/ 202 h 227"/>
                <a:gd name="T18" fmla="*/ 141 w 257"/>
                <a:gd name="T19" fmla="*/ 202 h 227"/>
                <a:gd name="T20" fmla="*/ 151 w 257"/>
                <a:gd name="T21" fmla="*/ 227 h 227"/>
                <a:gd name="T22" fmla="*/ 0 w 257"/>
                <a:gd name="T23" fmla="*/ 227 h 227"/>
                <a:gd name="T24" fmla="*/ 0 w 257"/>
                <a:gd name="T25" fmla="*/ 0 h 227"/>
                <a:gd name="T26" fmla="*/ 257 w 257"/>
                <a:gd name="T2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27">
                  <a:moveTo>
                    <a:pt x="257" y="0"/>
                  </a:moveTo>
                  <a:cubicBezTo>
                    <a:pt x="257" y="35"/>
                    <a:pt x="257" y="69"/>
                    <a:pt x="257" y="104"/>
                  </a:cubicBezTo>
                  <a:cubicBezTo>
                    <a:pt x="256" y="104"/>
                    <a:pt x="255" y="104"/>
                    <a:pt x="254" y="104"/>
                  </a:cubicBezTo>
                  <a:cubicBezTo>
                    <a:pt x="248" y="102"/>
                    <a:pt x="242" y="100"/>
                    <a:pt x="235" y="99"/>
                  </a:cubicBezTo>
                  <a:cubicBezTo>
                    <a:pt x="233" y="98"/>
                    <a:pt x="232" y="97"/>
                    <a:pt x="232" y="95"/>
                  </a:cubicBezTo>
                  <a:cubicBezTo>
                    <a:pt x="232" y="83"/>
                    <a:pt x="232" y="71"/>
                    <a:pt x="232" y="59"/>
                  </a:cubicBezTo>
                  <a:cubicBezTo>
                    <a:pt x="232" y="57"/>
                    <a:pt x="232" y="56"/>
                    <a:pt x="232" y="54"/>
                  </a:cubicBezTo>
                  <a:cubicBezTo>
                    <a:pt x="163" y="54"/>
                    <a:pt x="94" y="54"/>
                    <a:pt x="25" y="54"/>
                  </a:cubicBezTo>
                  <a:cubicBezTo>
                    <a:pt x="25" y="104"/>
                    <a:pt x="25" y="153"/>
                    <a:pt x="25" y="202"/>
                  </a:cubicBezTo>
                  <a:cubicBezTo>
                    <a:pt x="64" y="202"/>
                    <a:pt x="103" y="202"/>
                    <a:pt x="141" y="202"/>
                  </a:cubicBezTo>
                  <a:cubicBezTo>
                    <a:pt x="144" y="211"/>
                    <a:pt x="148" y="219"/>
                    <a:pt x="151" y="227"/>
                  </a:cubicBezTo>
                  <a:cubicBezTo>
                    <a:pt x="101" y="227"/>
                    <a:pt x="50" y="227"/>
                    <a:pt x="0" y="227"/>
                  </a:cubicBezTo>
                  <a:cubicBezTo>
                    <a:pt x="0" y="151"/>
                    <a:pt x="0" y="76"/>
                    <a:pt x="0" y="0"/>
                  </a:cubicBezTo>
                  <a:cubicBezTo>
                    <a:pt x="85" y="0"/>
                    <a:pt x="171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7" name="Freeform 1307"/>
            <p:cNvSpPr>
              <a:spLocks noEditPoints="1"/>
            </p:cNvSpPr>
            <p:nvPr/>
          </p:nvSpPr>
          <p:spPr bwMode="white">
            <a:xfrm>
              <a:off x="7962094" y="546389"/>
              <a:ext cx="258767" cy="265459"/>
            </a:xfrm>
            <a:custGeom>
              <a:avLst/>
              <a:gdLst>
                <a:gd name="T0" fmla="*/ 163 w 163"/>
                <a:gd name="T1" fmla="*/ 146 h 166"/>
                <a:gd name="T2" fmla="*/ 142 w 163"/>
                <a:gd name="T3" fmla="*/ 166 h 166"/>
                <a:gd name="T4" fmla="*/ 134 w 163"/>
                <a:gd name="T5" fmla="*/ 157 h 166"/>
                <a:gd name="T6" fmla="*/ 104 w 163"/>
                <a:gd name="T7" fmla="*/ 127 h 166"/>
                <a:gd name="T8" fmla="*/ 99 w 163"/>
                <a:gd name="T9" fmla="*/ 127 h 166"/>
                <a:gd name="T10" fmla="*/ 18 w 163"/>
                <a:gd name="T11" fmla="*/ 103 h 166"/>
                <a:gd name="T12" fmla="*/ 43 w 163"/>
                <a:gd name="T13" fmla="*/ 18 h 166"/>
                <a:gd name="T14" fmla="*/ 130 w 163"/>
                <a:gd name="T15" fmla="*/ 59 h 166"/>
                <a:gd name="T16" fmla="*/ 125 w 163"/>
                <a:gd name="T17" fmla="*/ 101 h 166"/>
                <a:gd name="T18" fmla="*/ 126 w 163"/>
                <a:gd name="T19" fmla="*/ 108 h 166"/>
                <a:gd name="T20" fmla="*/ 163 w 163"/>
                <a:gd name="T21" fmla="*/ 146 h 166"/>
                <a:gd name="T22" fmla="*/ 109 w 163"/>
                <a:gd name="T23" fmla="*/ 72 h 166"/>
                <a:gd name="T24" fmla="*/ 71 w 163"/>
                <a:gd name="T25" fmla="*/ 34 h 166"/>
                <a:gd name="T26" fmla="*/ 32 w 163"/>
                <a:gd name="T27" fmla="*/ 72 h 166"/>
                <a:gd name="T28" fmla="*/ 71 w 163"/>
                <a:gd name="T29" fmla="*/ 111 h 166"/>
                <a:gd name="T30" fmla="*/ 109 w 163"/>
                <a:gd name="T31" fmla="*/ 7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66">
                  <a:moveTo>
                    <a:pt x="163" y="146"/>
                  </a:moveTo>
                  <a:cubicBezTo>
                    <a:pt x="156" y="152"/>
                    <a:pt x="150" y="159"/>
                    <a:pt x="142" y="166"/>
                  </a:cubicBezTo>
                  <a:cubicBezTo>
                    <a:pt x="140" y="163"/>
                    <a:pt x="137" y="160"/>
                    <a:pt x="134" y="157"/>
                  </a:cubicBezTo>
                  <a:cubicBezTo>
                    <a:pt x="124" y="147"/>
                    <a:pt x="114" y="138"/>
                    <a:pt x="104" y="127"/>
                  </a:cubicBezTo>
                  <a:cubicBezTo>
                    <a:pt x="103" y="125"/>
                    <a:pt x="101" y="125"/>
                    <a:pt x="99" y="127"/>
                  </a:cubicBezTo>
                  <a:cubicBezTo>
                    <a:pt x="69" y="141"/>
                    <a:pt x="35" y="132"/>
                    <a:pt x="18" y="103"/>
                  </a:cubicBezTo>
                  <a:cubicBezTo>
                    <a:pt x="0" y="74"/>
                    <a:pt x="11" y="33"/>
                    <a:pt x="43" y="18"/>
                  </a:cubicBezTo>
                  <a:cubicBezTo>
                    <a:pt x="79" y="0"/>
                    <a:pt x="122" y="20"/>
                    <a:pt x="130" y="59"/>
                  </a:cubicBezTo>
                  <a:cubicBezTo>
                    <a:pt x="134" y="74"/>
                    <a:pt x="132" y="88"/>
                    <a:pt x="125" y="101"/>
                  </a:cubicBezTo>
                  <a:cubicBezTo>
                    <a:pt x="123" y="104"/>
                    <a:pt x="123" y="106"/>
                    <a:pt x="126" y="108"/>
                  </a:cubicBezTo>
                  <a:cubicBezTo>
                    <a:pt x="138" y="121"/>
                    <a:pt x="151" y="133"/>
                    <a:pt x="163" y="146"/>
                  </a:cubicBezTo>
                  <a:close/>
                  <a:moveTo>
                    <a:pt x="109" y="72"/>
                  </a:moveTo>
                  <a:cubicBezTo>
                    <a:pt x="109" y="51"/>
                    <a:pt x="92" y="34"/>
                    <a:pt x="71" y="34"/>
                  </a:cubicBezTo>
                  <a:cubicBezTo>
                    <a:pt x="49" y="34"/>
                    <a:pt x="32" y="51"/>
                    <a:pt x="32" y="72"/>
                  </a:cubicBezTo>
                  <a:cubicBezTo>
                    <a:pt x="32" y="93"/>
                    <a:pt x="50" y="111"/>
                    <a:pt x="71" y="111"/>
                  </a:cubicBezTo>
                  <a:cubicBezTo>
                    <a:pt x="92" y="111"/>
                    <a:pt x="109" y="93"/>
                    <a:pt x="10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8" name="Freeform 1308"/>
            <p:cNvSpPr>
              <a:spLocks/>
            </p:cNvSpPr>
            <p:nvPr/>
          </p:nvSpPr>
          <p:spPr bwMode="white">
            <a:xfrm>
              <a:off x="7846095" y="506235"/>
              <a:ext cx="42385" cy="138307"/>
            </a:xfrm>
            <a:custGeom>
              <a:avLst/>
              <a:gdLst>
                <a:gd name="T0" fmla="*/ 27 w 27"/>
                <a:gd name="T1" fmla="*/ 87 h 87"/>
                <a:gd name="T2" fmla="*/ 0 w 27"/>
                <a:gd name="T3" fmla="*/ 87 h 87"/>
                <a:gd name="T4" fmla="*/ 0 w 27"/>
                <a:gd name="T5" fmla="*/ 0 h 87"/>
                <a:gd name="T6" fmla="*/ 27 w 27"/>
                <a:gd name="T7" fmla="*/ 0 h 87"/>
                <a:gd name="T8" fmla="*/ 27 w 27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7">
                  <a:moveTo>
                    <a:pt x="27" y="87"/>
                  </a:moveTo>
                  <a:cubicBezTo>
                    <a:pt x="18" y="87"/>
                    <a:pt x="9" y="87"/>
                    <a:pt x="0" y="87"/>
                  </a:cubicBezTo>
                  <a:cubicBezTo>
                    <a:pt x="0" y="58"/>
                    <a:pt x="0" y="29"/>
                    <a:pt x="0" y="0"/>
                  </a:cubicBezTo>
                  <a:cubicBezTo>
                    <a:pt x="9" y="0"/>
                    <a:pt x="18" y="0"/>
                    <a:pt x="27" y="0"/>
                  </a:cubicBezTo>
                  <a:cubicBezTo>
                    <a:pt x="27" y="29"/>
                    <a:pt x="27" y="58"/>
                    <a:pt x="2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9" name="Freeform 1309"/>
            <p:cNvSpPr>
              <a:spLocks/>
            </p:cNvSpPr>
            <p:nvPr/>
          </p:nvSpPr>
          <p:spPr bwMode="white">
            <a:xfrm>
              <a:off x="7785864" y="555312"/>
              <a:ext cx="42385" cy="89230"/>
            </a:xfrm>
            <a:custGeom>
              <a:avLst/>
              <a:gdLst>
                <a:gd name="T0" fmla="*/ 0 w 26"/>
                <a:gd name="T1" fmla="*/ 57 h 57"/>
                <a:gd name="T2" fmla="*/ 0 w 26"/>
                <a:gd name="T3" fmla="*/ 0 h 57"/>
                <a:gd name="T4" fmla="*/ 26 w 26"/>
                <a:gd name="T5" fmla="*/ 0 h 57"/>
                <a:gd name="T6" fmla="*/ 26 w 26"/>
                <a:gd name="T7" fmla="*/ 8 h 57"/>
                <a:gd name="T8" fmla="*/ 26 w 26"/>
                <a:gd name="T9" fmla="*/ 54 h 57"/>
                <a:gd name="T10" fmla="*/ 23 w 26"/>
                <a:gd name="T11" fmla="*/ 57 h 57"/>
                <a:gd name="T12" fmla="*/ 0 w 26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7">
                  <a:moveTo>
                    <a:pt x="0" y="57"/>
                  </a:moveTo>
                  <a:cubicBezTo>
                    <a:pt x="0" y="38"/>
                    <a:pt x="0" y="19"/>
                    <a:pt x="0" y="0"/>
                  </a:cubicBezTo>
                  <a:cubicBezTo>
                    <a:pt x="8" y="0"/>
                    <a:pt x="17" y="0"/>
                    <a:pt x="26" y="0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23"/>
                    <a:pt x="26" y="38"/>
                    <a:pt x="26" y="54"/>
                  </a:cubicBezTo>
                  <a:cubicBezTo>
                    <a:pt x="26" y="56"/>
                    <a:pt x="25" y="57"/>
                    <a:pt x="23" y="57"/>
                  </a:cubicBezTo>
                  <a:cubicBezTo>
                    <a:pt x="15" y="57"/>
                    <a:pt x="7" y="57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05" name="Gruppieren 151"/>
          <p:cNvGrpSpPr/>
          <p:nvPr/>
        </p:nvGrpSpPr>
        <p:grpSpPr bwMode="white">
          <a:xfrm>
            <a:off x="9121190" y="5506502"/>
            <a:ext cx="369031" cy="311369"/>
            <a:chOff x="334963" y="3816350"/>
            <a:chExt cx="285750" cy="250825"/>
          </a:xfrm>
          <a:solidFill>
            <a:schemeClr val="bg1"/>
          </a:solidFill>
        </p:grpSpPr>
        <p:sp>
          <p:nvSpPr>
            <p:cNvPr id="106" name="Freeform 1077"/>
            <p:cNvSpPr>
              <a:spLocks/>
            </p:cNvSpPr>
            <p:nvPr/>
          </p:nvSpPr>
          <p:spPr bwMode="white">
            <a:xfrm>
              <a:off x="334963" y="3821113"/>
              <a:ext cx="242888" cy="246062"/>
            </a:xfrm>
            <a:custGeom>
              <a:avLst/>
              <a:gdLst>
                <a:gd name="T0" fmla="*/ 0 w 215"/>
                <a:gd name="T1" fmla="*/ 216 h 216"/>
                <a:gd name="T2" fmla="*/ 0 w 215"/>
                <a:gd name="T3" fmla="*/ 0 h 216"/>
                <a:gd name="T4" fmla="*/ 205 w 215"/>
                <a:gd name="T5" fmla="*/ 0 h 216"/>
                <a:gd name="T6" fmla="*/ 203 w 215"/>
                <a:gd name="T7" fmla="*/ 2 h 216"/>
                <a:gd name="T8" fmla="*/ 176 w 215"/>
                <a:gd name="T9" fmla="*/ 23 h 216"/>
                <a:gd name="T10" fmla="*/ 170 w 215"/>
                <a:gd name="T11" fmla="*/ 25 h 216"/>
                <a:gd name="T12" fmla="*/ 28 w 215"/>
                <a:gd name="T13" fmla="*/ 25 h 216"/>
                <a:gd name="T14" fmla="*/ 24 w 215"/>
                <a:gd name="T15" fmla="*/ 25 h 216"/>
                <a:gd name="T16" fmla="*/ 24 w 215"/>
                <a:gd name="T17" fmla="*/ 191 h 216"/>
                <a:gd name="T18" fmla="*/ 191 w 215"/>
                <a:gd name="T19" fmla="*/ 191 h 216"/>
                <a:gd name="T20" fmla="*/ 191 w 215"/>
                <a:gd name="T21" fmla="*/ 188 h 216"/>
                <a:gd name="T22" fmla="*/ 191 w 215"/>
                <a:gd name="T23" fmla="*/ 110 h 216"/>
                <a:gd name="T24" fmla="*/ 191 w 215"/>
                <a:gd name="T25" fmla="*/ 107 h 216"/>
                <a:gd name="T26" fmla="*/ 214 w 215"/>
                <a:gd name="T27" fmla="*/ 75 h 216"/>
                <a:gd name="T28" fmla="*/ 215 w 215"/>
                <a:gd name="T29" fmla="*/ 75 h 216"/>
                <a:gd name="T30" fmla="*/ 215 w 215"/>
                <a:gd name="T31" fmla="*/ 216 h 216"/>
                <a:gd name="T32" fmla="*/ 0 w 215"/>
                <a:gd name="T3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216">
                  <a:moveTo>
                    <a:pt x="0" y="216"/>
                  </a:moveTo>
                  <a:cubicBezTo>
                    <a:pt x="0" y="144"/>
                    <a:pt x="0" y="72"/>
                    <a:pt x="0" y="0"/>
                  </a:cubicBezTo>
                  <a:cubicBezTo>
                    <a:pt x="68" y="0"/>
                    <a:pt x="136" y="0"/>
                    <a:pt x="205" y="0"/>
                  </a:cubicBezTo>
                  <a:cubicBezTo>
                    <a:pt x="204" y="1"/>
                    <a:pt x="203" y="2"/>
                    <a:pt x="203" y="2"/>
                  </a:cubicBezTo>
                  <a:cubicBezTo>
                    <a:pt x="194" y="9"/>
                    <a:pt x="185" y="16"/>
                    <a:pt x="176" y="23"/>
                  </a:cubicBezTo>
                  <a:cubicBezTo>
                    <a:pt x="174" y="24"/>
                    <a:pt x="172" y="25"/>
                    <a:pt x="170" y="25"/>
                  </a:cubicBezTo>
                  <a:cubicBezTo>
                    <a:pt x="123" y="25"/>
                    <a:pt x="75" y="25"/>
                    <a:pt x="28" y="25"/>
                  </a:cubicBezTo>
                  <a:cubicBezTo>
                    <a:pt x="27" y="25"/>
                    <a:pt x="26" y="25"/>
                    <a:pt x="24" y="25"/>
                  </a:cubicBezTo>
                  <a:cubicBezTo>
                    <a:pt x="24" y="80"/>
                    <a:pt x="24" y="135"/>
                    <a:pt x="24" y="191"/>
                  </a:cubicBezTo>
                  <a:cubicBezTo>
                    <a:pt x="80" y="191"/>
                    <a:pt x="135" y="191"/>
                    <a:pt x="191" y="191"/>
                  </a:cubicBezTo>
                  <a:cubicBezTo>
                    <a:pt x="191" y="190"/>
                    <a:pt x="191" y="189"/>
                    <a:pt x="191" y="188"/>
                  </a:cubicBezTo>
                  <a:cubicBezTo>
                    <a:pt x="191" y="162"/>
                    <a:pt x="191" y="136"/>
                    <a:pt x="191" y="110"/>
                  </a:cubicBezTo>
                  <a:cubicBezTo>
                    <a:pt x="191" y="109"/>
                    <a:pt x="191" y="108"/>
                    <a:pt x="191" y="107"/>
                  </a:cubicBezTo>
                  <a:cubicBezTo>
                    <a:pt x="199" y="96"/>
                    <a:pt x="207" y="85"/>
                    <a:pt x="214" y="75"/>
                  </a:cubicBezTo>
                  <a:cubicBezTo>
                    <a:pt x="215" y="75"/>
                    <a:pt x="215" y="75"/>
                    <a:pt x="215" y="75"/>
                  </a:cubicBezTo>
                  <a:cubicBezTo>
                    <a:pt x="215" y="122"/>
                    <a:pt x="215" y="169"/>
                    <a:pt x="215" y="216"/>
                  </a:cubicBezTo>
                  <a:cubicBezTo>
                    <a:pt x="143" y="216"/>
                    <a:pt x="72" y="216"/>
                    <a:pt x="0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7" name="Freeform 1078"/>
            <p:cNvSpPr>
              <a:spLocks/>
            </p:cNvSpPr>
            <p:nvPr/>
          </p:nvSpPr>
          <p:spPr bwMode="white">
            <a:xfrm>
              <a:off x="385763" y="3816350"/>
              <a:ext cx="234950" cy="203200"/>
            </a:xfrm>
            <a:custGeom>
              <a:avLst/>
              <a:gdLst>
                <a:gd name="T0" fmla="*/ 0 w 207"/>
                <a:gd name="T1" fmla="*/ 91 h 180"/>
                <a:gd name="T2" fmla="*/ 17 w 207"/>
                <a:gd name="T3" fmla="*/ 76 h 180"/>
                <a:gd name="T4" fmla="*/ 20 w 207"/>
                <a:gd name="T5" fmla="*/ 76 h 180"/>
                <a:gd name="T6" fmla="*/ 71 w 207"/>
                <a:gd name="T7" fmla="*/ 106 h 180"/>
                <a:gd name="T8" fmla="*/ 75 w 207"/>
                <a:gd name="T9" fmla="*/ 109 h 180"/>
                <a:gd name="T10" fmla="*/ 202 w 207"/>
                <a:gd name="T11" fmla="*/ 0 h 180"/>
                <a:gd name="T12" fmla="*/ 207 w 207"/>
                <a:gd name="T13" fmla="*/ 13 h 180"/>
                <a:gd name="T14" fmla="*/ 205 w 207"/>
                <a:gd name="T15" fmla="*/ 15 h 180"/>
                <a:gd name="T16" fmla="*/ 163 w 207"/>
                <a:gd name="T17" fmla="*/ 59 h 180"/>
                <a:gd name="T18" fmla="*/ 110 w 207"/>
                <a:gd name="T19" fmla="*/ 134 h 180"/>
                <a:gd name="T20" fmla="*/ 86 w 207"/>
                <a:gd name="T21" fmla="*/ 176 h 180"/>
                <a:gd name="T22" fmla="*/ 84 w 207"/>
                <a:gd name="T23" fmla="*/ 180 h 180"/>
                <a:gd name="T24" fmla="*/ 0 w 207"/>
                <a:gd name="T25" fmla="*/ 9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180">
                  <a:moveTo>
                    <a:pt x="0" y="91"/>
                  </a:moveTo>
                  <a:cubicBezTo>
                    <a:pt x="6" y="86"/>
                    <a:pt x="11" y="81"/>
                    <a:pt x="17" y="76"/>
                  </a:cubicBezTo>
                  <a:cubicBezTo>
                    <a:pt x="17" y="75"/>
                    <a:pt x="19" y="75"/>
                    <a:pt x="20" y="76"/>
                  </a:cubicBezTo>
                  <a:cubicBezTo>
                    <a:pt x="38" y="84"/>
                    <a:pt x="55" y="94"/>
                    <a:pt x="71" y="106"/>
                  </a:cubicBezTo>
                  <a:cubicBezTo>
                    <a:pt x="72" y="107"/>
                    <a:pt x="74" y="108"/>
                    <a:pt x="75" y="109"/>
                  </a:cubicBezTo>
                  <a:cubicBezTo>
                    <a:pt x="111" y="66"/>
                    <a:pt x="153" y="29"/>
                    <a:pt x="202" y="0"/>
                  </a:cubicBezTo>
                  <a:cubicBezTo>
                    <a:pt x="204" y="4"/>
                    <a:pt x="205" y="8"/>
                    <a:pt x="207" y="13"/>
                  </a:cubicBezTo>
                  <a:cubicBezTo>
                    <a:pt x="207" y="13"/>
                    <a:pt x="206" y="15"/>
                    <a:pt x="205" y="15"/>
                  </a:cubicBezTo>
                  <a:cubicBezTo>
                    <a:pt x="190" y="29"/>
                    <a:pt x="176" y="43"/>
                    <a:pt x="163" y="59"/>
                  </a:cubicBezTo>
                  <a:cubicBezTo>
                    <a:pt x="143" y="82"/>
                    <a:pt x="126" y="107"/>
                    <a:pt x="110" y="134"/>
                  </a:cubicBezTo>
                  <a:cubicBezTo>
                    <a:pt x="102" y="148"/>
                    <a:pt x="94" y="162"/>
                    <a:pt x="86" y="176"/>
                  </a:cubicBezTo>
                  <a:cubicBezTo>
                    <a:pt x="85" y="177"/>
                    <a:pt x="84" y="178"/>
                    <a:pt x="84" y="180"/>
                  </a:cubicBezTo>
                  <a:cubicBezTo>
                    <a:pt x="57" y="148"/>
                    <a:pt x="30" y="118"/>
                    <a:pt x="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08" name="Gruppieren 152"/>
          <p:cNvGrpSpPr/>
          <p:nvPr/>
        </p:nvGrpSpPr>
        <p:grpSpPr bwMode="white">
          <a:xfrm>
            <a:off x="9128931" y="2241330"/>
            <a:ext cx="334499" cy="376101"/>
            <a:chOff x="9178245" y="3392838"/>
            <a:chExt cx="486305" cy="568843"/>
          </a:xfrm>
          <a:solidFill>
            <a:schemeClr val="bg1"/>
          </a:solidFill>
        </p:grpSpPr>
        <p:sp>
          <p:nvSpPr>
            <p:cNvPr id="109" name="Freeform 1462"/>
            <p:cNvSpPr>
              <a:spLocks noEditPoints="1"/>
            </p:cNvSpPr>
            <p:nvPr/>
          </p:nvSpPr>
          <p:spPr bwMode="white">
            <a:xfrm>
              <a:off x="9178245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0" name="Freeform 1464"/>
            <p:cNvSpPr>
              <a:spLocks/>
            </p:cNvSpPr>
            <p:nvPr/>
          </p:nvSpPr>
          <p:spPr bwMode="white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1" name="Freeform 1465"/>
            <p:cNvSpPr>
              <a:spLocks/>
            </p:cNvSpPr>
            <p:nvPr/>
          </p:nvSpPr>
          <p:spPr bwMode="white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2" name="Freeform 1466"/>
            <p:cNvSpPr>
              <a:spLocks/>
            </p:cNvSpPr>
            <p:nvPr/>
          </p:nvSpPr>
          <p:spPr bwMode="white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3" name="Freeform 1467"/>
            <p:cNvSpPr>
              <a:spLocks/>
            </p:cNvSpPr>
            <p:nvPr/>
          </p:nvSpPr>
          <p:spPr bwMode="white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4" name="Freeform 1468"/>
            <p:cNvSpPr>
              <a:spLocks/>
            </p:cNvSpPr>
            <p:nvPr/>
          </p:nvSpPr>
          <p:spPr bwMode="white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5" name="Freeform 1469"/>
            <p:cNvSpPr>
              <a:spLocks/>
            </p:cNvSpPr>
            <p:nvPr/>
          </p:nvSpPr>
          <p:spPr bwMode="white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16" name="Gruppieren 153"/>
          <p:cNvGrpSpPr/>
          <p:nvPr/>
        </p:nvGrpSpPr>
        <p:grpSpPr bwMode="white">
          <a:xfrm>
            <a:off x="9127008" y="3308757"/>
            <a:ext cx="357392" cy="390288"/>
            <a:chOff x="4183201" y="2471526"/>
            <a:chExt cx="376998" cy="428305"/>
          </a:xfrm>
          <a:solidFill>
            <a:schemeClr val="bg1"/>
          </a:solidFill>
        </p:grpSpPr>
        <p:sp>
          <p:nvSpPr>
            <p:cNvPr id="117" name="Freeform 1028"/>
            <p:cNvSpPr>
              <a:spLocks/>
            </p:cNvSpPr>
            <p:nvPr/>
          </p:nvSpPr>
          <p:spPr bwMode="white">
            <a:xfrm>
              <a:off x="4261278" y="2542910"/>
              <a:ext cx="220845" cy="258767"/>
            </a:xfrm>
            <a:custGeom>
              <a:avLst/>
              <a:gdLst>
                <a:gd name="T0" fmla="*/ 103 w 139"/>
                <a:gd name="T1" fmla="*/ 163 h 163"/>
                <a:gd name="T2" fmla="*/ 37 w 139"/>
                <a:gd name="T3" fmla="*/ 163 h 163"/>
                <a:gd name="T4" fmla="*/ 36 w 139"/>
                <a:gd name="T5" fmla="*/ 157 h 163"/>
                <a:gd name="T6" fmla="*/ 25 w 139"/>
                <a:gd name="T7" fmla="*/ 128 h 163"/>
                <a:gd name="T8" fmla="*/ 8 w 139"/>
                <a:gd name="T9" fmla="*/ 97 h 163"/>
                <a:gd name="T10" fmla="*/ 4 w 139"/>
                <a:gd name="T11" fmla="*/ 51 h 163"/>
                <a:gd name="T12" fmla="*/ 37 w 139"/>
                <a:gd name="T13" fmla="*/ 10 h 163"/>
                <a:gd name="T14" fmla="*/ 102 w 139"/>
                <a:gd name="T15" fmla="*/ 9 h 163"/>
                <a:gd name="T16" fmla="*/ 138 w 139"/>
                <a:gd name="T17" fmla="*/ 73 h 163"/>
                <a:gd name="T18" fmla="*/ 126 w 139"/>
                <a:gd name="T19" fmla="*/ 109 h 163"/>
                <a:gd name="T20" fmla="*/ 111 w 139"/>
                <a:gd name="T21" fmla="*/ 136 h 163"/>
                <a:gd name="T22" fmla="*/ 103 w 139"/>
                <a:gd name="T23" fmla="*/ 161 h 163"/>
                <a:gd name="T24" fmla="*/ 103 w 13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63">
                  <a:moveTo>
                    <a:pt x="103" y="163"/>
                  </a:moveTo>
                  <a:cubicBezTo>
                    <a:pt x="81" y="163"/>
                    <a:pt x="59" y="163"/>
                    <a:pt x="37" y="163"/>
                  </a:cubicBezTo>
                  <a:cubicBezTo>
                    <a:pt x="37" y="161"/>
                    <a:pt x="36" y="159"/>
                    <a:pt x="36" y="157"/>
                  </a:cubicBezTo>
                  <a:cubicBezTo>
                    <a:pt x="35" y="146"/>
                    <a:pt x="30" y="137"/>
                    <a:pt x="25" y="128"/>
                  </a:cubicBezTo>
                  <a:cubicBezTo>
                    <a:pt x="19" y="118"/>
                    <a:pt x="13" y="108"/>
                    <a:pt x="8" y="97"/>
                  </a:cubicBezTo>
                  <a:cubicBezTo>
                    <a:pt x="1" y="82"/>
                    <a:pt x="0" y="67"/>
                    <a:pt x="4" y="51"/>
                  </a:cubicBezTo>
                  <a:cubicBezTo>
                    <a:pt x="8" y="32"/>
                    <a:pt x="19" y="18"/>
                    <a:pt x="37" y="10"/>
                  </a:cubicBezTo>
                  <a:cubicBezTo>
                    <a:pt x="58" y="0"/>
                    <a:pt x="80" y="0"/>
                    <a:pt x="102" y="9"/>
                  </a:cubicBezTo>
                  <a:cubicBezTo>
                    <a:pt x="128" y="21"/>
                    <a:pt x="139" y="45"/>
                    <a:pt x="138" y="73"/>
                  </a:cubicBezTo>
                  <a:cubicBezTo>
                    <a:pt x="137" y="86"/>
                    <a:pt x="132" y="98"/>
                    <a:pt x="126" y="109"/>
                  </a:cubicBezTo>
                  <a:cubicBezTo>
                    <a:pt x="121" y="118"/>
                    <a:pt x="115" y="127"/>
                    <a:pt x="111" y="136"/>
                  </a:cubicBezTo>
                  <a:cubicBezTo>
                    <a:pt x="106" y="144"/>
                    <a:pt x="104" y="152"/>
                    <a:pt x="103" y="161"/>
                  </a:cubicBezTo>
                  <a:cubicBezTo>
                    <a:pt x="103" y="161"/>
                    <a:pt x="103" y="162"/>
                    <a:pt x="10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8" name="Freeform 1029"/>
            <p:cNvSpPr>
              <a:spLocks/>
            </p:cNvSpPr>
            <p:nvPr/>
          </p:nvSpPr>
          <p:spPr bwMode="white">
            <a:xfrm>
              <a:off x="4325969" y="2815062"/>
              <a:ext cx="95923" cy="17846"/>
            </a:xfrm>
            <a:custGeom>
              <a:avLst/>
              <a:gdLst>
                <a:gd name="T0" fmla="*/ 30 w 60"/>
                <a:gd name="T1" fmla="*/ 12 h 12"/>
                <a:gd name="T2" fmla="*/ 8 w 60"/>
                <a:gd name="T3" fmla="*/ 12 h 12"/>
                <a:gd name="T4" fmla="*/ 0 w 60"/>
                <a:gd name="T5" fmla="*/ 6 h 12"/>
                <a:gd name="T6" fmla="*/ 8 w 60"/>
                <a:gd name="T7" fmla="*/ 0 h 12"/>
                <a:gd name="T8" fmla="*/ 52 w 60"/>
                <a:gd name="T9" fmla="*/ 0 h 12"/>
                <a:gd name="T10" fmla="*/ 59 w 60"/>
                <a:gd name="T11" fmla="*/ 7 h 12"/>
                <a:gd name="T12" fmla="*/ 52 w 60"/>
                <a:gd name="T13" fmla="*/ 12 h 12"/>
                <a:gd name="T14" fmla="*/ 50 w 60"/>
                <a:gd name="T15" fmla="*/ 12 h 12"/>
                <a:gd name="T16" fmla="*/ 30 w 6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">
                  <a:moveTo>
                    <a:pt x="30" y="12"/>
                  </a:moveTo>
                  <a:cubicBezTo>
                    <a:pt x="22" y="12"/>
                    <a:pt x="15" y="12"/>
                    <a:pt x="8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23" y="0"/>
                    <a:pt x="37" y="0"/>
                    <a:pt x="52" y="0"/>
                  </a:cubicBezTo>
                  <a:cubicBezTo>
                    <a:pt x="57" y="0"/>
                    <a:pt x="60" y="3"/>
                    <a:pt x="59" y="7"/>
                  </a:cubicBezTo>
                  <a:cubicBezTo>
                    <a:pt x="59" y="10"/>
                    <a:pt x="56" y="12"/>
                    <a:pt x="52" y="12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43" y="12"/>
                    <a:pt x="37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9" name="Freeform 1030"/>
            <p:cNvSpPr>
              <a:spLocks/>
            </p:cNvSpPr>
            <p:nvPr/>
          </p:nvSpPr>
          <p:spPr bwMode="white">
            <a:xfrm>
              <a:off x="4328201" y="2846292"/>
              <a:ext cx="89230" cy="20076"/>
            </a:xfrm>
            <a:custGeom>
              <a:avLst/>
              <a:gdLst>
                <a:gd name="T0" fmla="*/ 29 w 57"/>
                <a:gd name="T1" fmla="*/ 12 h 12"/>
                <a:gd name="T2" fmla="*/ 7 w 57"/>
                <a:gd name="T3" fmla="*/ 12 h 12"/>
                <a:gd name="T4" fmla="*/ 1 w 57"/>
                <a:gd name="T5" fmla="*/ 6 h 12"/>
                <a:gd name="T6" fmla="*/ 7 w 57"/>
                <a:gd name="T7" fmla="*/ 0 h 12"/>
                <a:gd name="T8" fmla="*/ 51 w 57"/>
                <a:gd name="T9" fmla="*/ 0 h 12"/>
                <a:gd name="T10" fmla="*/ 57 w 57"/>
                <a:gd name="T11" fmla="*/ 6 h 12"/>
                <a:gd name="T12" fmla="*/ 51 w 57"/>
                <a:gd name="T13" fmla="*/ 12 h 12"/>
                <a:gd name="T14" fmla="*/ 29 w 5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">
                  <a:moveTo>
                    <a:pt x="29" y="12"/>
                  </a:moveTo>
                  <a:cubicBezTo>
                    <a:pt x="22" y="12"/>
                    <a:pt x="14" y="12"/>
                    <a:pt x="7" y="12"/>
                  </a:cubicBezTo>
                  <a:cubicBezTo>
                    <a:pt x="3" y="12"/>
                    <a:pt x="0" y="10"/>
                    <a:pt x="1" y="6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10"/>
                    <a:pt x="55" y="12"/>
                    <a:pt x="51" y="12"/>
                  </a:cubicBezTo>
                  <a:cubicBezTo>
                    <a:pt x="43" y="12"/>
                    <a:pt x="36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0" name="Freeform 1031"/>
            <p:cNvSpPr>
              <a:spLocks/>
            </p:cNvSpPr>
            <p:nvPr/>
          </p:nvSpPr>
          <p:spPr bwMode="white">
            <a:xfrm>
              <a:off x="4511122" y="2634372"/>
              <a:ext cx="49077" cy="24538"/>
            </a:xfrm>
            <a:custGeom>
              <a:avLst/>
              <a:gdLst>
                <a:gd name="T0" fmla="*/ 32 w 32"/>
                <a:gd name="T1" fmla="*/ 0 h 15"/>
                <a:gd name="T2" fmla="*/ 32 w 32"/>
                <a:gd name="T3" fmla="*/ 15 h 15"/>
                <a:gd name="T4" fmla="*/ 0 w 32"/>
                <a:gd name="T5" fmla="*/ 15 h 15"/>
                <a:gd name="T6" fmla="*/ 0 w 32"/>
                <a:gd name="T7" fmla="*/ 0 h 15"/>
                <a:gd name="T8" fmla="*/ 32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cubicBezTo>
                    <a:pt x="32" y="5"/>
                    <a:pt x="32" y="10"/>
                    <a:pt x="32" y="15"/>
                  </a:cubicBezTo>
                  <a:cubicBezTo>
                    <a:pt x="21" y="15"/>
                    <a:pt x="11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0" y="0"/>
                    <a:pt x="21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1" name="Freeform 1032"/>
            <p:cNvSpPr>
              <a:spLocks/>
            </p:cNvSpPr>
            <p:nvPr/>
          </p:nvSpPr>
          <p:spPr bwMode="white">
            <a:xfrm>
              <a:off x="4183201" y="2634372"/>
              <a:ext cx="53538" cy="24538"/>
            </a:xfrm>
            <a:custGeom>
              <a:avLst/>
              <a:gdLst>
                <a:gd name="T0" fmla="*/ 0 w 33"/>
                <a:gd name="T1" fmla="*/ 16 h 16"/>
                <a:gd name="T2" fmla="*/ 0 w 33"/>
                <a:gd name="T3" fmla="*/ 0 h 16"/>
                <a:gd name="T4" fmla="*/ 33 w 33"/>
                <a:gd name="T5" fmla="*/ 0 h 16"/>
                <a:gd name="T6" fmla="*/ 33 w 33"/>
                <a:gd name="T7" fmla="*/ 16 h 16"/>
                <a:gd name="T8" fmla="*/ 0 w 3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6"/>
                    <a:pt x="33" y="11"/>
                    <a:pt x="33" y="16"/>
                  </a:cubicBezTo>
                  <a:cubicBezTo>
                    <a:pt x="22" y="16"/>
                    <a:pt x="12" y="1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2" name="Freeform 1033"/>
            <p:cNvSpPr>
              <a:spLocks/>
            </p:cNvSpPr>
            <p:nvPr/>
          </p:nvSpPr>
          <p:spPr bwMode="white">
            <a:xfrm>
              <a:off x="4484353" y="2540680"/>
              <a:ext cx="58000" cy="51307"/>
            </a:xfrm>
            <a:custGeom>
              <a:avLst/>
              <a:gdLst>
                <a:gd name="T0" fmla="*/ 10 w 36"/>
                <a:gd name="T1" fmla="*/ 32 h 32"/>
                <a:gd name="T2" fmla="*/ 0 w 36"/>
                <a:gd name="T3" fmla="*/ 19 h 32"/>
                <a:gd name="T4" fmla="*/ 26 w 36"/>
                <a:gd name="T5" fmla="*/ 0 h 32"/>
                <a:gd name="T6" fmla="*/ 36 w 36"/>
                <a:gd name="T7" fmla="*/ 13 h 32"/>
                <a:gd name="T8" fmla="*/ 10 w 3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10" y="32"/>
                  </a:moveTo>
                  <a:cubicBezTo>
                    <a:pt x="7" y="27"/>
                    <a:pt x="4" y="23"/>
                    <a:pt x="0" y="19"/>
                  </a:cubicBezTo>
                  <a:cubicBezTo>
                    <a:pt x="9" y="12"/>
                    <a:pt x="18" y="6"/>
                    <a:pt x="26" y="0"/>
                  </a:cubicBezTo>
                  <a:cubicBezTo>
                    <a:pt x="30" y="4"/>
                    <a:pt x="33" y="9"/>
                    <a:pt x="36" y="13"/>
                  </a:cubicBezTo>
                  <a:cubicBezTo>
                    <a:pt x="27" y="19"/>
                    <a:pt x="19" y="25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3" name="Freeform 1034"/>
            <p:cNvSpPr>
              <a:spLocks/>
            </p:cNvSpPr>
            <p:nvPr/>
          </p:nvSpPr>
          <p:spPr bwMode="white">
            <a:xfrm>
              <a:off x="4201047" y="2705756"/>
              <a:ext cx="55769" cy="44615"/>
            </a:xfrm>
            <a:custGeom>
              <a:avLst/>
              <a:gdLst>
                <a:gd name="T0" fmla="*/ 6 w 36"/>
                <a:gd name="T1" fmla="*/ 28 h 28"/>
                <a:gd name="T2" fmla="*/ 0 w 36"/>
                <a:gd name="T3" fmla="*/ 13 h 28"/>
                <a:gd name="T4" fmla="*/ 29 w 36"/>
                <a:gd name="T5" fmla="*/ 0 h 28"/>
                <a:gd name="T6" fmla="*/ 36 w 36"/>
                <a:gd name="T7" fmla="*/ 15 h 28"/>
                <a:gd name="T8" fmla="*/ 6 w 3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6" y="28"/>
                  </a:moveTo>
                  <a:cubicBezTo>
                    <a:pt x="4" y="23"/>
                    <a:pt x="2" y="18"/>
                    <a:pt x="0" y="13"/>
                  </a:cubicBezTo>
                  <a:cubicBezTo>
                    <a:pt x="9" y="9"/>
                    <a:pt x="19" y="4"/>
                    <a:pt x="29" y="0"/>
                  </a:cubicBezTo>
                  <a:cubicBezTo>
                    <a:pt x="31" y="5"/>
                    <a:pt x="33" y="9"/>
                    <a:pt x="36" y="15"/>
                  </a:cubicBezTo>
                  <a:cubicBezTo>
                    <a:pt x="26" y="19"/>
                    <a:pt x="16" y="23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4" name="Freeform 1035"/>
            <p:cNvSpPr>
              <a:spLocks/>
            </p:cNvSpPr>
            <p:nvPr/>
          </p:nvSpPr>
          <p:spPr bwMode="white">
            <a:xfrm>
              <a:off x="4205509" y="2540680"/>
              <a:ext cx="55769" cy="51307"/>
            </a:xfrm>
            <a:custGeom>
              <a:avLst/>
              <a:gdLst>
                <a:gd name="T0" fmla="*/ 35 w 35"/>
                <a:gd name="T1" fmla="*/ 19 h 32"/>
                <a:gd name="T2" fmla="*/ 26 w 35"/>
                <a:gd name="T3" fmla="*/ 32 h 32"/>
                <a:gd name="T4" fmla="*/ 0 w 35"/>
                <a:gd name="T5" fmla="*/ 13 h 32"/>
                <a:gd name="T6" fmla="*/ 9 w 35"/>
                <a:gd name="T7" fmla="*/ 0 h 32"/>
                <a:gd name="T8" fmla="*/ 35 w 35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9"/>
                  </a:moveTo>
                  <a:cubicBezTo>
                    <a:pt x="32" y="23"/>
                    <a:pt x="29" y="27"/>
                    <a:pt x="26" y="32"/>
                  </a:cubicBezTo>
                  <a:cubicBezTo>
                    <a:pt x="17" y="26"/>
                    <a:pt x="9" y="19"/>
                    <a:pt x="0" y="13"/>
                  </a:cubicBezTo>
                  <a:cubicBezTo>
                    <a:pt x="3" y="9"/>
                    <a:pt x="6" y="4"/>
                    <a:pt x="9" y="0"/>
                  </a:cubicBezTo>
                  <a:cubicBezTo>
                    <a:pt x="18" y="6"/>
                    <a:pt x="26" y="12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5" name="Freeform 1036"/>
            <p:cNvSpPr>
              <a:spLocks/>
            </p:cNvSpPr>
            <p:nvPr/>
          </p:nvSpPr>
          <p:spPr bwMode="white">
            <a:xfrm>
              <a:off x="4488815" y="2705756"/>
              <a:ext cx="58000" cy="44615"/>
            </a:xfrm>
            <a:custGeom>
              <a:avLst/>
              <a:gdLst>
                <a:gd name="T0" fmla="*/ 0 w 36"/>
                <a:gd name="T1" fmla="*/ 15 h 27"/>
                <a:gd name="T2" fmla="*/ 7 w 36"/>
                <a:gd name="T3" fmla="*/ 0 h 27"/>
                <a:gd name="T4" fmla="*/ 36 w 36"/>
                <a:gd name="T5" fmla="*/ 12 h 27"/>
                <a:gd name="T6" fmla="*/ 30 w 36"/>
                <a:gd name="T7" fmla="*/ 27 h 27"/>
                <a:gd name="T8" fmla="*/ 0 w 36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0" y="15"/>
                  </a:moveTo>
                  <a:cubicBezTo>
                    <a:pt x="3" y="10"/>
                    <a:pt x="5" y="5"/>
                    <a:pt x="7" y="0"/>
                  </a:cubicBezTo>
                  <a:cubicBezTo>
                    <a:pt x="16" y="4"/>
                    <a:pt x="26" y="8"/>
                    <a:pt x="36" y="12"/>
                  </a:cubicBezTo>
                  <a:cubicBezTo>
                    <a:pt x="34" y="17"/>
                    <a:pt x="32" y="22"/>
                    <a:pt x="30" y="27"/>
                  </a:cubicBezTo>
                  <a:cubicBezTo>
                    <a:pt x="20" y="23"/>
                    <a:pt x="10" y="1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6" name="Freeform 1037"/>
            <p:cNvSpPr>
              <a:spLocks/>
            </p:cNvSpPr>
            <p:nvPr/>
          </p:nvSpPr>
          <p:spPr bwMode="white">
            <a:xfrm>
              <a:off x="4430815" y="2484911"/>
              <a:ext cx="44615" cy="55768"/>
            </a:xfrm>
            <a:custGeom>
              <a:avLst/>
              <a:gdLst>
                <a:gd name="T0" fmla="*/ 14 w 28"/>
                <a:gd name="T1" fmla="*/ 0 h 35"/>
                <a:gd name="T2" fmla="*/ 28 w 28"/>
                <a:gd name="T3" fmla="*/ 8 h 35"/>
                <a:gd name="T4" fmla="*/ 14 w 28"/>
                <a:gd name="T5" fmla="*/ 35 h 35"/>
                <a:gd name="T6" fmla="*/ 0 w 28"/>
                <a:gd name="T7" fmla="*/ 27 h 35"/>
                <a:gd name="T8" fmla="*/ 14 w 2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cubicBezTo>
                    <a:pt x="19" y="3"/>
                    <a:pt x="23" y="5"/>
                    <a:pt x="28" y="8"/>
                  </a:cubicBezTo>
                  <a:cubicBezTo>
                    <a:pt x="24" y="17"/>
                    <a:pt x="19" y="26"/>
                    <a:pt x="14" y="35"/>
                  </a:cubicBezTo>
                  <a:cubicBezTo>
                    <a:pt x="9" y="32"/>
                    <a:pt x="5" y="29"/>
                    <a:pt x="0" y="27"/>
                  </a:cubicBezTo>
                  <a:cubicBezTo>
                    <a:pt x="4" y="18"/>
                    <a:pt x="9" y="9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7" name="Freeform 1038"/>
            <p:cNvSpPr>
              <a:spLocks/>
            </p:cNvSpPr>
            <p:nvPr/>
          </p:nvSpPr>
          <p:spPr bwMode="white">
            <a:xfrm>
              <a:off x="4270201" y="2484911"/>
              <a:ext cx="46846" cy="55768"/>
            </a:xfrm>
            <a:custGeom>
              <a:avLst/>
              <a:gdLst>
                <a:gd name="T0" fmla="*/ 15 w 29"/>
                <a:gd name="T1" fmla="*/ 35 h 35"/>
                <a:gd name="T2" fmla="*/ 0 w 29"/>
                <a:gd name="T3" fmla="*/ 8 h 35"/>
                <a:gd name="T4" fmla="*/ 15 w 29"/>
                <a:gd name="T5" fmla="*/ 0 h 35"/>
                <a:gd name="T6" fmla="*/ 29 w 29"/>
                <a:gd name="T7" fmla="*/ 27 h 35"/>
                <a:gd name="T8" fmla="*/ 15 w 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15" y="35"/>
                  </a:moveTo>
                  <a:cubicBezTo>
                    <a:pt x="10" y="26"/>
                    <a:pt x="5" y="17"/>
                    <a:pt x="0" y="8"/>
                  </a:cubicBezTo>
                  <a:cubicBezTo>
                    <a:pt x="5" y="5"/>
                    <a:pt x="10" y="3"/>
                    <a:pt x="15" y="0"/>
                  </a:cubicBezTo>
                  <a:cubicBezTo>
                    <a:pt x="20" y="9"/>
                    <a:pt x="24" y="18"/>
                    <a:pt x="29" y="27"/>
                  </a:cubicBezTo>
                  <a:cubicBezTo>
                    <a:pt x="24" y="29"/>
                    <a:pt x="20" y="32"/>
                    <a:pt x="1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8" name="Freeform 1039"/>
            <p:cNvSpPr>
              <a:spLocks/>
            </p:cNvSpPr>
            <p:nvPr/>
          </p:nvSpPr>
          <p:spPr bwMode="white">
            <a:xfrm>
              <a:off x="4361661" y="2471526"/>
              <a:ext cx="24539" cy="46845"/>
            </a:xfrm>
            <a:custGeom>
              <a:avLst/>
              <a:gdLst>
                <a:gd name="T0" fmla="*/ 0 w 16"/>
                <a:gd name="T1" fmla="*/ 0 h 29"/>
                <a:gd name="T2" fmla="*/ 16 w 16"/>
                <a:gd name="T3" fmla="*/ 0 h 29"/>
                <a:gd name="T4" fmla="*/ 16 w 16"/>
                <a:gd name="T5" fmla="*/ 29 h 29"/>
                <a:gd name="T6" fmla="*/ 0 w 16"/>
                <a:gd name="T7" fmla="*/ 29 h 29"/>
                <a:gd name="T8" fmla="*/ 0 w 1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0" y="0"/>
                  </a:moveTo>
                  <a:cubicBezTo>
                    <a:pt x="6" y="0"/>
                    <a:pt x="11" y="0"/>
                    <a:pt x="16" y="0"/>
                  </a:cubicBezTo>
                  <a:cubicBezTo>
                    <a:pt x="16" y="10"/>
                    <a:pt x="16" y="20"/>
                    <a:pt x="16" y="29"/>
                  </a:cubicBezTo>
                  <a:cubicBezTo>
                    <a:pt x="11" y="29"/>
                    <a:pt x="6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29" name="Freeform 1040"/>
            <p:cNvSpPr>
              <a:spLocks/>
            </p:cNvSpPr>
            <p:nvPr/>
          </p:nvSpPr>
          <p:spPr bwMode="white">
            <a:xfrm>
              <a:off x="4339354" y="2877523"/>
              <a:ext cx="69154" cy="22308"/>
            </a:xfrm>
            <a:custGeom>
              <a:avLst/>
              <a:gdLst>
                <a:gd name="T0" fmla="*/ 0 w 44"/>
                <a:gd name="T1" fmla="*/ 0 h 14"/>
                <a:gd name="T2" fmla="*/ 44 w 44"/>
                <a:gd name="T3" fmla="*/ 0 h 14"/>
                <a:gd name="T4" fmla="*/ 30 w 44"/>
                <a:gd name="T5" fmla="*/ 11 h 14"/>
                <a:gd name="T6" fmla="*/ 25 w 44"/>
                <a:gd name="T7" fmla="*/ 13 h 14"/>
                <a:gd name="T8" fmla="*/ 5 w 44"/>
                <a:gd name="T9" fmla="*/ 5 h 14"/>
                <a:gd name="T10" fmla="*/ 0 w 4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4">
                  <a:moveTo>
                    <a:pt x="0" y="0"/>
                  </a:moveTo>
                  <a:cubicBezTo>
                    <a:pt x="15" y="0"/>
                    <a:pt x="29" y="0"/>
                    <a:pt x="44" y="0"/>
                  </a:cubicBezTo>
                  <a:cubicBezTo>
                    <a:pt x="39" y="4"/>
                    <a:pt x="35" y="8"/>
                    <a:pt x="30" y="11"/>
                  </a:cubicBezTo>
                  <a:cubicBezTo>
                    <a:pt x="29" y="13"/>
                    <a:pt x="27" y="12"/>
                    <a:pt x="25" y="13"/>
                  </a:cubicBezTo>
                  <a:cubicBezTo>
                    <a:pt x="17" y="14"/>
                    <a:pt x="10" y="11"/>
                    <a:pt x="5" y="5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30" name="Gruppieren 68"/>
          <p:cNvGrpSpPr/>
          <p:nvPr/>
        </p:nvGrpSpPr>
        <p:grpSpPr bwMode="white">
          <a:xfrm>
            <a:off x="9138113" y="4317725"/>
            <a:ext cx="356349" cy="406758"/>
            <a:chOff x="8256554" y="-441834"/>
            <a:chExt cx="428304" cy="508611"/>
          </a:xfrm>
          <a:solidFill>
            <a:schemeClr val="bg1"/>
          </a:solidFill>
        </p:grpSpPr>
        <p:sp>
          <p:nvSpPr>
            <p:cNvPr id="131" name="Freeform 1252"/>
            <p:cNvSpPr>
              <a:spLocks noEditPoints="1"/>
            </p:cNvSpPr>
            <p:nvPr/>
          </p:nvSpPr>
          <p:spPr bwMode="white">
            <a:xfrm>
              <a:off x="8327938" y="-441834"/>
              <a:ext cx="283306" cy="316767"/>
            </a:xfrm>
            <a:custGeom>
              <a:avLst/>
              <a:gdLst>
                <a:gd name="T0" fmla="*/ 179 w 179"/>
                <a:gd name="T1" fmla="*/ 105 h 199"/>
                <a:gd name="T2" fmla="*/ 179 w 179"/>
                <a:gd name="T3" fmla="*/ 149 h 199"/>
                <a:gd name="T4" fmla="*/ 176 w 179"/>
                <a:gd name="T5" fmla="*/ 155 h 199"/>
                <a:gd name="T6" fmla="*/ 103 w 179"/>
                <a:gd name="T7" fmla="*/ 197 h 199"/>
                <a:gd name="T8" fmla="*/ 97 w 179"/>
                <a:gd name="T9" fmla="*/ 197 h 199"/>
                <a:gd name="T10" fmla="*/ 3 w 179"/>
                <a:gd name="T11" fmla="*/ 143 h 199"/>
                <a:gd name="T12" fmla="*/ 0 w 179"/>
                <a:gd name="T13" fmla="*/ 137 h 199"/>
                <a:gd name="T14" fmla="*/ 0 w 179"/>
                <a:gd name="T15" fmla="*/ 49 h 199"/>
                <a:gd name="T16" fmla="*/ 3 w 179"/>
                <a:gd name="T17" fmla="*/ 43 h 199"/>
                <a:gd name="T18" fmla="*/ 76 w 179"/>
                <a:gd name="T19" fmla="*/ 1 h 199"/>
                <a:gd name="T20" fmla="*/ 83 w 179"/>
                <a:gd name="T21" fmla="*/ 1 h 199"/>
                <a:gd name="T22" fmla="*/ 176 w 179"/>
                <a:gd name="T23" fmla="*/ 55 h 199"/>
                <a:gd name="T24" fmla="*/ 179 w 179"/>
                <a:gd name="T25" fmla="*/ 60 h 199"/>
                <a:gd name="T26" fmla="*/ 179 w 179"/>
                <a:gd name="T27" fmla="*/ 105 h 199"/>
                <a:gd name="T28" fmla="*/ 92 w 179"/>
                <a:gd name="T29" fmla="*/ 177 h 199"/>
                <a:gd name="T30" fmla="*/ 92 w 179"/>
                <a:gd name="T31" fmla="*/ 175 h 199"/>
                <a:gd name="T32" fmla="*/ 92 w 179"/>
                <a:gd name="T33" fmla="*/ 109 h 199"/>
                <a:gd name="T34" fmla="*/ 89 w 179"/>
                <a:gd name="T35" fmla="*/ 105 h 199"/>
                <a:gd name="T36" fmla="*/ 18 w 179"/>
                <a:gd name="T37" fmla="*/ 64 h 199"/>
                <a:gd name="T38" fmla="*/ 14 w 179"/>
                <a:gd name="T39" fmla="*/ 62 h 199"/>
                <a:gd name="T40" fmla="*/ 14 w 179"/>
                <a:gd name="T41" fmla="*/ 129 h 199"/>
                <a:gd name="T42" fmla="*/ 18 w 179"/>
                <a:gd name="T43" fmla="*/ 134 h 199"/>
                <a:gd name="T44" fmla="*/ 55 w 179"/>
                <a:gd name="T45" fmla="*/ 156 h 199"/>
                <a:gd name="T46" fmla="*/ 92 w 179"/>
                <a:gd name="T47" fmla="*/ 177 h 199"/>
                <a:gd name="T48" fmla="*/ 123 w 179"/>
                <a:gd name="T49" fmla="*/ 98 h 199"/>
                <a:gd name="T50" fmla="*/ 110 w 179"/>
                <a:gd name="T51" fmla="*/ 105 h 199"/>
                <a:gd name="T52" fmla="*/ 107 w 179"/>
                <a:gd name="T53" fmla="*/ 110 h 199"/>
                <a:gd name="T54" fmla="*/ 107 w 179"/>
                <a:gd name="T55" fmla="*/ 147 h 199"/>
                <a:gd name="T56" fmla="*/ 107 w 179"/>
                <a:gd name="T57" fmla="*/ 178 h 199"/>
                <a:gd name="T58" fmla="*/ 109 w 179"/>
                <a:gd name="T59" fmla="*/ 177 h 199"/>
                <a:gd name="T60" fmla="*/ 162 w 179"/>
                <a:gd name="T61" fmla="*/ 146 h 199"/>
                <a:gd name="T62" fmla="*/ 164 w 179"/>
                <a:gd name="T63" fmla="*/ 141 h 199"/>
                <a:gd name="T64" fmla="*/ 164 w 179"/>
                <a:gd name="T65" fmla="*/ 95 h 199"/>
                <a:gd name="T66" fmla="*/ 164 w 179"/>
                <a:gd name="T67" fmla="*/ 75 h 199"/>
                <a:gd name="T68" fmla="*/ 153 w 179"/>
                <a:gd name="T69" fmla="*/ 81 h 199"/>
                <a:gd name="T70" fmla="*/ 151 w 179"/>
                <a:gd name="T71" fmla="*/ 85 h 199"/>
                <a:gd name="T72" fmla="*/ 151 w 179"/>
                <a:gd name="T73" fmla="*/ 106 h 199"/>
                <a:gd name="T74" fmla="*/ 149 w 179"/>
                <a:gd name="T75" fmla="*/ 109 h 199"/>
                <a:gd name="T76" fmla="*/ 123 w 179"/>
                <a:gd name="T77" fmla="*/ 124 h 199"/>
                <a:gd name="T78" fmla="*/ 123 w 179"/>
                <a:gd name="T79" fmla="*/ 98 h 199"/>
                <a:gd name="T80" fmla="*/ 22 w 179"/>
                <a:gd name="T81" fmla="*/ 49 h 199"/>
                <a:gd name="T82" fmla="*/ 98 w 179"/>
                <a:gd name="T83" fmla="*/ 93 h 199"/>
                <a:gd name="T84" fmla="*/ 101 w 179"/>
                <a:gd name="T85" fmla="*/ 93 h 199"/>
                <a:gd name="T86" fmla="*/ 114 w 179"/>
                <a:gd name="T87" fmla="*/ 86 h 199"/>
                <a:gd name="T88" fmla="*/ 114 w 179"/>
                <a:gd name="T89" fmla="*/ 85 h 199"/>
                <a:gd name="T90" fmla="*/ 40 w 179"/>
                <a:gd name="T91" fmla="*/ 41 h 199"/>
                <a:gd name="T92" fmla="*/ 37 w 179"/>
                <a:gd name="T93" fmla="*/ 41 h 199"/>
                <a:gd name="T94" fmla="*/ 22 w 179"/>
                <a:gd name="T95" fmla="*/ 49 h 199"/>
                <a:gd name="T96" fmla="*/ 65 w 179"/>
                <a:gd name="T97" fmla="*/ 24 h 199"/>
                <a:gd name="T98" fmla="*/ 66 w 179"/>
                <a:gd name="T99" fmla="*/ 25 h 199"/>
                <a:gd name="T100" fmla="*/ 141 w 179"/>
                <a:gd name="T101" fmla="*/ 69 h 199"/>
                <a:gd name="T102" fmla="*/ 144 w 179"/>
                <a:gd name="T103" fmla="*/ 69 h 199"/>
                <a:gd name="T104" fmla="*/ 158 w 179"/>
                <a:gd name="T105" fmla="*/ 62 h 199"/>
                <a:gd name="T106" fmla="*/ 157 w 179"/>
                <a:gd name="T107" fmla="*/ 61 h 199"/>
                <a:gd name="T108" fmla="*/ 81 w 179"/>
                <a:gd name="T109" fmla="*/ 17 h 199"/>
                <a:gd name="T110" fmla="*/ 78 w 179"/>
                <a:gd name="T111" fmla="*/ 17 h 199"/>
                <a:gd name="T112" fmla="*/ 65 w 179"/>
                <a:gd name="T113" fmla="*/ 2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9" h="199">
                  <a:moveTo>
                    <a:pt x="179" y="105"/>
                  </a:moveTo>
                  <a:cubicBezTo>
                    <a:pt x="179" y="120"/>
                    <a:pt x="179" y="135"/>
                    <a:pt x="179" y="149"/>
                  </a:cubicBezTo>
                  <a:cubicBezTo>
                    <a:pt x="179" y="152"/>
                    <a:pt x="178" y="153"/>
                    <a:pt x="176" y="155"/>
                  </a:cubicBezTo>
                  <a:cubicBezTo>
                    <a:pt x="152" y="169"/>
                    <a:pt x="127" y="183"/>
                    <a:pt x="103" y="197"/>
                  </a:cubicBezTo>
                  <a:cubicBezTo>
                    <a:pt x="101" y="199"/>
                    <a:pt x="99" y="199"/>
                    <a:pt x="97" y="197"/>
                  </a:cubicBezTo>
                  <a:cubicBezTo>
                    <a:pt x="65" y="179"/>
                    <a:pt x="34" y="161"/>
                    <a:pt x="3" y="143"/>
                  </a:cubicBezTo>
                  <a:cubicBezTo>
                    <a:pt x="1" y="141"/>
                    <a:pt x="0" y="140"/>
                    <a:pt x="0" y="137"/>
                  </a:cubicBezTo>
                  <a:cubicBezTo>
                    <a:pt x="0" y="108"/>
                    <a:pt x="0" y="78"/>
                    <a:pt x="0" y="49"/>
                  </a:cubicBezTo>
                  <a:cubicBezTo>
                    <a:pt x="0" y="46"/>
                    <a:pt x="1" y="45"/>
                    <a:pt x="3" y="43"/>
                  </a:cubicBezTo>
                  <a:cubicBezTo>
                    <a:pt x="28" y="29"/>
                    <a:pt x="52" y="15"/>
                    <a:pt x="76" y="1"/>
                  </a:cubicBezTo>
                  <a:cubicBezTo>
                    <a:pt x="79" y="0"/>
                    <a:pt x="81" y="0"/>
                    <a:pt x="83" y="1"/>
                  </a:cubicBezTo>
                  <a:cubicBezTo>
                    <a:pt x="114" y="19"/>
                    <a:pt x="145" y="37"/>
                    <a:pt x="176" y="55"/>
                  </a:cubicBezTo>
                  <a:cubicBezTo>
                    <a:pt x="179" y="57"/>
                    <a:pt x="179" y="58"/>
                    <a:pt x="179" y="60"/>
                  </a:cubicBezTo>
                  <a:cubicBezTo>
                    <a:pt x="179" y="75"/>
                    <a:pt x="179" y="90"/>
                    <a:pt x="179" y="105"/>
                  </a:cubicBezTo>
                  <a:close/>
                  <a:moveTo>
                    <a:pt x="92" y="177"/>
                  </a:moveTo>
                  <a:cubicBezTo>
                    <a:pt x="92" y="176"/>
                    <a:pt x="92" y="176"/>
                    <a:pt x="92" y="175"/>
                  </a:cubicBezTo>
                  <a:cubicBezTo>
                    <a:pt x="92" y="153"/>
                    <a:pt x="92" y="131"/>
                    <a:pt x="92" y="109"/>
                  </a:cubicBezTo>
                  <a:cubicBezTo>
                    <a:pt x="92" y="107"/>
                    <a:pt x="91" y="106"/>
                    <a:pt x="89" y="105"/>
                  </a:cubicBezTo>
                  <a:cubicBezTo>
                    <a:pt x="66" y="91"/>
                    <a:pt x="42" y="78"/>
                    <a:pt x="18" y="64"/>
                  </a:cubicBezTo>
                  <a:cubicBezTo>
                    <a:pt x="17" y="63"/>
                    <a:pt x="16" y="63"/>
                    <a:pt x="14" y="62"/>
                  </a:cubicBezTo>
                  <a:cubicBezTo>
                    <a:pt x="14" y="85"/>
                    <a:pt x="15" y="107"/>
                    <a:pt x="14" y="129"/>
                  </a:cubicBezTo>
                  <a:cubicBezTo>
                    <a:pt x="14" y="132"/>
                    <a:pt x="15" y="133"/>
                    <a:pt x="18" y="134"/>
                  </a:cubicBezTo>
                  <a:cubicBezTo>
                    <a:pt x="30" y="142"/>
                    <a:pt x="42" y="149"/>
                    <a:pt x="55" y="156"/>
                  </a:cubicBezTo>
                  <a:cubicBezTo>
                    <a:pt x="67" y="163"/>
                    <a:pt x="79" y="170"/>
                    <a:pt x="92" y="177"/>
                  </a:cubicBezTo>
                  <a:close/>
                  <a:moveTo>
                    <a:pt x="123" y="98"/>
                  </a:moveTo>
                  <a:cubicBezTo>
                    <a:pt x="118" y="100"/>
                    <a:pt x="114" y="103"/>
                    <a:pt x="110" y="105"/>
                  </a:cubicBezTo>
                  <a:cubicBezTo>
                    <a:pt x="108" y="106"/>
                    <a:pt x="107" y="108"/>
                    <a:pt x="107" y="110"/>
                  </a:cubicBezTo>
                  <a:cubicBezTo>
                    <a:pt x="107" y="123"/>
                    <a:pt x="107" y="135"/>
                    <a:pt x="107" y="147"/>
                  </a:cubicBezTo>
                  <a:cubicBezTo>
                    <a:pt x="107" y="157"/>
                    <a:pt x="107" y="167"/>
                    <a:pt x="107" y="178"/>
                  </a:cubicBezTo>
                  <a:cubicBezTo>
                    <a:pt x="108" y="177"/>
                    <a:pt x="108" y="177"/>
                    <a:pt x="109" y="177"/>
                  </a:cubicBezTo>
                  <a:cubicBezTo>
                    <a:pt x="127" y="166"/>
                    <a:pt x="144" y="156"/>
                    <a:pt x="162" y="146"/>
                  </a:cubicBezTo>
                  <a:cubicBezTo>
                    <a:pt x="163" y="145"/>
                    <a:pt x="164" y="143"/>
                    <a:pt x="164" y="141"/>
                  </a:cubicBezTo>
                  <a:cubicBezTo>
                    <a:pt x="165" y="126"/>
                    <a:pt x="164" y="110"/>
                    <a:pt x="164" y="95"/>
                  </a:cubicBezTo>
                  <a:cubicBezTo>
                    <a:pt x="164" y="88"/>
                    <a:pt x="164" y="82"/>
                    <a:pt x="164" y="75"/>
                  </a:cubicBezTo>
                  <a:cubicBezTo>
                    <a:pt x="160" y="77"/>
                    <a:pt x="156" y="79"/>
                    <a:pt x="153" y="81"/>
                  </a:cubicBezTo>
                  <a:cubicBezTo>
                    <a:pt x="152" y="82"/>
                    <a:pt x="151" y="84"/>
                    <a:pt x="151" y="85"/>
                  </a:cubicBezTo>
                  <a:cubicBezTo>
                    <a:pt x="150" y="92"/>
                    <a:pt x="151" y="99"/>
                    <a:pt x="151" y="106"/>
                  </a:cubicBezTo>
                  <a:cubicBezTo>
                    <a:pt x="151" y="107"/>
                    <a:pt x="150" y="109"/>
                    <a:pt x="149" y="109"/>
                  </a:cubicBezTo>
                  <a:cubicBezTo>
                    <a:pt x="141" y="114"/>
                    <a:pt x="132" y="119"/>
                    <a:pt x="123" y="124"/>
                  </a:cubicBezTo>
                  <a:cubicBezTo>
                    <a:pt x="123" y="115"/>
                    <a:pt x="123" y="107"/>
                    <a:pt x="123" y="98"/>
                  </a:cubicBezTo>
                  <a:close/>
                  <a:moveTo>
                    <a:pt x="22" y="49"/>
                  </a:moveTo>
                  <a:cubicBezTo>
                    <a:pt x="48" y="64"/>
                    <a:pt x="73" y="79"/>
                    <a:pt x="98" y="93"/>
                  </a:cubicBezTo>
                  <a:cubicBezTo>
                    <a:pt x="99" y="94"/>
                    <a:pt x="100" y="94"/>
                    <a:pt x="101" y="93"/>
                  </a:cubicBezTo>
                  <a:cubicBezTo>
                    <a:pt x="105" y="91"/>
                    <a:pt x="110" y="88"/>
                    <a:pt x="114" y="86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89" y="70"/>
                    <a:pt x="65" y="56"/>
                    <a:pt x="40" y="41"/>
                  </a:cubicBezTo>
                  <a:cubicBezTo>
                    <a:pt x="39" y="41"/>
                    <a:pt x="38" y="40"/>
                    <a:pt x="37" y="41"/>
                  </a:cubicBezTo>
                  <a:cubicBezTo>
                    <a:pt x="32" y="43"/>
                    <a:pt x="27" y="46"/>
                    <a:pt x="22" y="49"/>
                  </a:cubicBezTo>
                  <a:close/>
                  <a:moveTo>
                    <a:pt x="65" y="24"/>
                  </a:moveTo>
                  <a:cubicBezTo>
                    <a:pt x="65" y="25"/>
                    <a:pt x="66" y="25"/>
                    <a:pt x="66" y="25"/>
                  </a:cubicBezTo>
                  <a:cubicBezTo>
                    <a:pt x="91" y="40"/>
                    <a:pt x="116" y="55"/>
                    <a:pt x="141" y="69"/>
                  </a:cubicBezTo>
                  <a:cubicBezTo>
                    <a:pt x="142" y="70"/>
                    <a:pt x="143" y="70"/>
                    <a:pt x="144" y="69"/>
                  </a:cubicBezTo>
                  <a:cubicBezTo>
                    <a:pt x="149" y="67"/>
                    <a:pt x="153" y="64"/>
                    <a:pt x="158" y="62"/>
                  </a:cubicBezTo>
                  <a:cubicBezTo>
                    <a:pt x="157" y="62"/>
                    <a:pt x="157" y="61"/>
                    <a:pt x="157" y="61"/>
                  </a:cubicBezTo>
                  <a:cubicBezTo>
                    <a:pt x="132" y="47"/>
                    <a:pt x="107" y="32"/>
                    <a:pt x="81" y="17"/>
                  </a:cubicBezTo>
                  <a:cubicBezTo>
                    <a:pt x="80" y="17"/>
                    <a:pt x="79" y="17"/>
                    <a:pt x="78" y="17"/>
                  </a:cubicBezTo>
                  <a:cubicBezTo>
                    <a:pt x="74" y="19"/>
                    <a:pt x="69" y="22"/>
                    <a:pt x="6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2" name="Freeform 1253"/>
            <p:cNvSpPr>
              <a:spLocks/>
            </p:cNvSpPr>
            <p:nvPr/>
          </p:nvSpPr>
          <p:spPr bwMode="white">
            <a:xfrm>
              <a:off x="8499705" y="-236605"/>
              <a:ext cx="185153" cy="303382"/>
            </a:xfrm>
            <a:custGeom>
              <a:avLst/>
              <a:gdLst>
                <a:gd name="T0" fmla="*/ 79 w 117"/>
                <a:gd name="T1" fmla="*/ 190 h 190"/>
                <a:gd name="T2" fmla="*/ 76 w 117"/>
                <a:gd name="T3" fmla="*/ 190 h 190"/>
                <a:gd name="T4" fmla="*/ 16 w 117"/>
                <a:gd name="T5" fmla="*/ 190 h 190"/>
                <a:gd name="T6" fmla="*/ 12 w 117"/>
                <a:gd name="T7" fmla="*/ 187 h 190"/>
                <a:gd name="T8" fmla="*/ 1 w 117"/>
                <a:gd name="T9" fmla="*/ 137 h 190"/>
                <a:gd name="T10" fmla="*/ 18 w 117"/>
                <a:gd name="T11" fmla="*/ 91 h 190"/>
                <a:gd name="T12" fmla="*/ 43 w 117"/>
                <a:gd name="T13" fmla="*/ 65 h 190"/>
                <a:gd name="T14" fmla="*/ 59 w 117"/>
                <a:gd name="T15" fmla="*/ 59 h 190"/>
                <a:gd name="T16" fmla="*/ 67 w 117"/>
                <a:gd name="T17" fmla="*/ 80 h 190"/>
                <a:gd name="T18" fmla="*/ 44 w 117"/>
                <a:gd name="T19" fmla="*/ 106 h 190"/>
                <a:gd name="T20" fmla="*/ 41 w 117"/>
                <a:gd name="T21" fmla="*/ 110 h 190"/>
                <a:gd name="T22" fmla="*/ 42 w 117"/>
                <a:gd name="T23" fmla="*/ 116 h 190"/>
                <a:gd name="T24" fmla="*/ 48 w 117"/>
                <a:gd name="T25" fmla="*/ 116 h 190"/>
                <a:gd name="T26" fmla="*/ 51 w 117"/>
                <a:gd name="T27" fmla="*/ 114 h 190"/>
                <a:gd name="T28" fmla="*/ 84 w 117"/>
                <a:gd name="T29" fmla="*/ 77 h 190"/>
                <a:gd name="T30" fmla="*/ 90 w 117"/>
                <a:gd name="T31" fmla="*/ 60 h 190"/>
                <a:gd name="T32" fmla="*/ 90 w 117"/>
                <a:gd name="T33" fmla="*/ 19 h 190"/>
                <a:gd name="T34" fmla="*/ 90 w 117"/>
                <a:gd name="T35" fmla="*/ 13 h 190"/>
                <a:gd name="T36" fmla="*/ 105 w 117"/>
                <a:gd name="T37" fmla="*/ 1 h 190"/>
                <a:gd name="T38" fmla="*/ 117 w 117"/>
                <a:gd name="T39" fmla="*/ 15 h 190"/>
                <a:gd name="T40" fmla="*/ 117 w 117"/>
                <a:gd name="T41" fmla="*/ 56 h 190"/>
                <a:gd name="T42" fmla="*/ 117 w 117"/>
                <a:gd name="T43" fmla="*/ 79 h 190"/>
                <a:gd name="T44" fmla="*/ 108 w 117"/>
                <a:gd name="T45" fmla="*/ 105 h 190"/>
                <a:gd name="T46" fmla="*/ 88 w 117"/>
                <a:gd name="T47" fmla="*/ 146 h 190"/>
                <a:gd name="T48" fmla="*/ 80 w 117"/>
                <a:gd name="T49" fmla="*/ 187 h 190"/>
                <a:gd name="T50" fmla="*/ 79 w 117"/>
                <a:gd name="T5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190">
                  <a:moveTo>
                    <a:pt x="79" y="190"/>
                  </a:moveTo>
                  <a:cubicBezTo>
                    <a:pt x="78" y="190"/>
                    <a:pt x="77" y="190"/>
                    <a:pt x="76" y="190"/>
                  </a:cubicBezTo>
                  <a:cubicBezTo>
                    <a:pt x="56" y="190"/>
                    <a:pt x="36" y="190"/>
                    <a:pt x="16" y="190"/>
                  </a:cubicBezTo>
                  <a:cubicBezTo>
                    <a:pt x="14" y="190"/>
                    <a:pt x="12" y="190"/>
                    <a:pt x="12" y="187"/>
                  </a:cubicBezTo>
                  <a:cubicBezTo>
                    <a:pt x="7" y="171"/>
                    <a:pt x="2" y="154"/>
                    <a:pt x="1" y="137"/>
                  </a:cubicBezTo>
                  <a:cubicBezTo>
                    <a:pt x="0" y="119"/>
                    <a:pt x="5" y="104"/>
                    <a:pt x="18" y="91"/>
                  </a:cubicBezTo>
                  <a:cubicBezTo>
                    <a:pt x="26" y="82"/>
                    <a:pt x="35" y="74"/>
                    <a:pt x="43" y="65"/>
                  </a:cubicBezTo>
                  <a:cubicBezTo>
                    <a:pt x="48" y="61"/>
                    <a:pt x="53" y="57"/>
                    <a:pt x="59" y="59"/>
                  </a:cubicBezTo>
                  <a:cubicBezTo>
                    <a:pt x="69" y="61"/>
                    <a:pt x="73" y="72"/>
                    <a:pt x="67" y="80"/>
                  </a:cubicBezTo>
                  <a:cubicBezTo>
                    <a:pt x="60" y="89"/>
                    <a:pt x="52" y="97"/>
                    <a:pt x="44" y="106"/>
                  </a:cubicBezTo>
                  <a:cubicBezTo>
                    <a:pt x="43" y="107"/>
                    <a:pt x="42" y="108"/>
                    <a:pt x="41" y="110"/>
                  </a:cubicBezTo>
                  <a:cubicBezTo>
                    <a:pt x="40" y="112"/>
                    <a:pt x="40" y="114"/>
                    <a:pt x="42" y="116"/>
                  </a:cubicBezTo>
                  <a:cubicBezTo>
                    <a:pt x="44" y="118"/>
                    <a:pt x="46" y="118"/>
                    <a:pt x="48" y="116"/>
                  </a:cubicBezTo>
                  <a:cubicBezTo>
                    <a:pt x="49" y="116"/>
                    <a:pt x="50" y="115"/>
                    <a:pt x="51" y="114"/>
                  </a:cubicBezTo>
                  <a:cubicBezTo>
                    <a:pt x="62" y="102"/>
                    <a:pt x="73" y="89"/>
                    <a:pt x="84" y="77"/>
                  </a:cubicBezTo>
                  <a:cubicBezTo>
                    <a:pt x="88" y="72"/>
                    <a:pt x="90" y="67"/>
                    <a:pt x="90" y="60"/>
                  </a:cubicBezTo>
                  <a:cubicBezTo>
                    <a:pt x="90" y="47"/>
                    <a:pt x="90" y="33"/>
                    <a:pt x="90" y="19"/>
                  </a:cubicBezTo>
                  <a:cubicBezTo>
                    <a:pt x="90" y="17"/>
                    <a:pt x="90" y="15"/>
                    <a:pt x="90" y="13"/>
                  </a:cubicBezTo>
                  <a:cubicBezTo>
                    <a:pt x="92" y="5"/>
                    <a:pt x="97" y="0"/>
                    <a:pt x="105" y="1"/>
                  </a:cubicBezTo>
                  <a:cubicBezTo>
                    <a:pt x="111" y="1"/>
                    <a:pt x="117" y="7"/>
                    <a:pt x="117" y="15"/>
                  </a:cubicBezTo>
                  <a:cubicBezTo>
                    <a:pt x="117" y="28"/>
                    <a:pt x="117" y="42"/>
                    <a:pt x="117" y="56"/>
                  </a:cubicBezTo>
                  <a:cubicBezTo>
                    <a:pt x="117" y="63"/>
                    <a:pt x="117" y="71"/>
                    <a:pt x="117" y="79"/>
                  </a:cubicBezTo>
                  <a:cubicBezTo>
                    <a:pt x="117" y="89"/>
                    <a:pt x="112" y="97"/>
                    <a:pt x="108" y="105"/>
                  </a:cubicBezTo>
                  <a:cubicBezTo>
                    <a:pt x="101" y="119"/>
                    <a:pt x="94" y="132"/>
                    <a:pt x="88" y="146"/>
                  </a:cubicBezTo>
                  <a:cubicBezTo>
                    <a:pt x="83" y="159"/>
                    <a:pt x="80" y="173"/>
                    <a:pt x="80" y="187"/>
                  </a:cubicBezTo>
                  <a:cubicBezTo>
                    <a:pt x="80" y="188"/>
                    <a:pt x="80" y="189"/>
                    <a:pt x="79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3" name="Freeform 1254"/>
            <p:cNvSpPr>
              <a:spLocks/>
            </p:cNvSpPr>
            <p:nvPr/>
          </p:nvSpPr>
          <p:spPr bwMode="white">
            <a:xfrm>
              <a:off x="8256554" y="-234374"/>
              <a:ext cx="185153" cy="301151"/>
            </a:xfrm>
            <a:custGeom>
              <a:avLst/>
              <a:gdLst>
                <a:gd name="T0" fmla="*/ 38 w 117"/>
                <a:gd name="T1" fmla="*/ 189 h 189"/>
                <a:gd name="T2" fmla="*/ 27 w 117"/>
                <a:gd name="T3" fmla="*/ 137 h 189"/>
                <a:gd name="T4" fmla="*/ 8 w 117"/>
                <a:gd name="T5" fmla="*/ 101 h 189"/>
                <a:gd name="T6" fmla="*/ 0 w 117"/>
                <a:gd name="T7" fmla="*/ 74 h 189"/>
                <a:gd name="T8" fmla="*/ 0 w 117"/>
                <a:gd name="T9" fmla="*/ 59 h 189"/>
                <a:gd name="T10" fmla="*/ 0 w 117"/>
                <a:gd name="T11" fmla="*/ 14 h 189"/>
                <a:gd name="T12" fmla="*/ 14 w 117"/>
                <a:gd name="T13" fmla="*/ 0 h 189"/>
                <a:gd name="T14" fmla="*/ 27 w 117"/>
                <a:gd name="T15" fmla="*/ 14 h 189"/>
                <a:gd name="T16" fmla="*/ 27 w 117"/>
                <a:gd name="T17" fmla="*/ 57 h 189"/>
                <a:gd name="T18" fmla="*/ 34 w 117"/>
                <a:gd name="T19" fmla="*/ 78 h 189"/>
                <a:gd name="T20" fmla="*/ 66 w 117"/>
                <a:gd name="T21" fmla="*/ 113 h 189"/>
                <a:gd name="T22" fmla="*/ 68 w 117"/>
                <a:gd name="T23" fmla="*/ 115 h 189"/>
                <a:gd name="T24" fmla="*/ 75 w 117"/>
                <a:gd name="T25" fmla="*/ 115 h 189"/>
                <a:gd name="T26" fmla="*/ 75 w 117"/>
                <a:gd name="T27" fmla="*/ 108 h 189"/>
                <a:gd name="T28" fmla="*/ 67 w 117"/>
                <a:gd name="T29" fmla="*/ 98 h 189"/>
                <a:gd name="T30" fmla="*/ 50 w 117"/>
                <a:gd name="T31" fmla="*/ 79 h 189"/>
                <a:gd name="T32" fmla="*/ 58 w 117"/>
                <a:gd name="T33" fmla="*/ 58 h 189"/>
                <a:gd name="T34" fmla="*/ 70 w 117"/>
                <a:gd name="T35" fmla="*/ 61 h 189"/>
                <a:gd name="T36" fmla="*/ 105 w 117"/>
                <a:gd name="T37" fmla="*/ 97 h 189"/>
                <a:gd name="T38" fmla="*/ 116 w 117"/>
                <a:gd name="T39" fmla="*/ 129 h 189"/>
                <a:gd name="T40" fmla="*/ 104 w 117"/>
                <a:gd name="T41" fmla="*/ 189 h 189"/>
                <a:gd name="T42" fmla="*/ 38 w 117"/>
                <a:gd name="T4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189">
                  <a:moveTo>
                    <a:pt x="38" y="189"/>
                  </a:moveTo>
                  <a:cubicBezTo>
                    <a:pt x="37" y="171"/>
                    <a:pt x="34" y="153"/>
                    <a:pt x="27" y="137"/>
                  </a:cubicBezTo>
                  <a:cubicBezTo>
                    <a:pt x="21" y="125"/>
                    <a:pt x="14" y="113"/>
                    <a:pt x="8" y="101"/>
                  </a:cubicBezTo>
                  <a:cubicBezTo>
                    <a:pt x="3" y="92"/>
                    <a:pt x="0" y="84"/>
                    <a:pt x="0" y="74"/>
                  </a:cubicBezTo>
                  <a:cubicBezTo>
                    <a:pt x="0" y="69"/>
                    <a:pt x="0" y="64"/>
                    <a:pt x="0" y="59"/>
                  </a:cubicBezTo>
                  <a:cubicBezTo>
                    <a:pt x="0" y="44"/>
                    <a:pt x="0" y="29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8"/>
                    <a:pt x="27" y="43"/>
                    <a:pt x="27" y="57"/>
                  </a:cubicBezTo>
                  <a:cubicBezTo>
                    <a:pt x="27" y="65"/>
                    <a:pt x="29" y="72"/>
                    <a:pt x="34" y="78"/>
                  </a:cubicBezTo>
                  <a:cubicBezTo>
                    <a:pt x="45" y="89"/>
                    <a:pt x="55" y="101"/>
                    <a:pt x="66" y="113"/>
                  </a:cubicBezTo>
                  <a:cubicBezTo>
                    <a:pt x="67" y="113"/>
                    <a:pt x="67" y="114"/>
                    <a:pt x="68" y="115"/>
                  </a:cubicBezTo>
                  <a:cubicBezTo>
                    <a:pt x="70" y="117"/>
                    <a:pt x="73" y="117"/>
                    <a:pt x="75" y="115"/>
                  </a:cubicBezTo>
                  <a:cubicBezTo>
                    <a:pt x="78" y="113"/>
                    <a:pt x="77" y="110"/>
                    <a:pt x="75" y="108"/>
                  </a:cubicBezTo>
                  <a:cubicBezTo>
                    <a:pt x="72" y="104"/>
                    <a:pt x="70" y="101"/>
                    <a:pt x="67" y="98"/>
                  </a:cubicBezTo>
                  <a:cubicBezTo>
                    <a:pt x="61" y="92"/>
                    <a:pt x="55" y="85"/>
                    <a:pt x="50" y="79"/>
                  </a:cubicBezTo>
                  <a:cubicBezTo>
                    <a:pt x="44" y="71"/>
                    <a:pt x="48" y="60"/>
                    <a:pt x="58" y="58"/>
                  </a:cubicBezTo>
                  <a:cubicBezTo>
                    <a:pt x="63" y="57"/>
                    <a:pt x="67" y="58"/>
                    <a:pt x="70" y="61"/>
                  </a:cubicBezTo>
                  <a:cubicBezTo>
                    <a:pt x="82" y="73"/>
                    <a:pt x="94" y="85"/>
                    <a:pt x="105" y="97"/>
                  </a:cubicBezTo>
                  <a:cubicBezTo>
                    <a:pt x="113" y="106"/>
                    <a:pt x="116" y="117"/>
                    <a:pt x="116" y="129"/>
                  </a:cubicBezTo>
                  <a:cubicBezTo>
                    <a:pt x="117" y="150"/>
                    <a:pt x="110" y="169"/>
                    <a:pt x="104" y="189"/>
                  </a:cubicBezTo>
                  <a:cubicBezTo>
                    <a:pt x="82" y="189"/>
                    <a:pt x="60" y="189"/>
                    <a:pt x="38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4" name="Freeform 1259"/>
            <p:cNvSpPr>
              <a:spLocks/>
            </p:cNvSpPr>
            <p:nvPr/>
          </p:nvSpPr>
          <p:spPr bwMode="white">
            <a:xfrm>
              <a:off x="8551013" y="-238835"/>
              <a:ext cx="11154" cy="22308"/>
            </a:xfrm>
            <a:custGeom>
              <a:avLst/>
              <a:gdLst>
                <a:gd name="T0" fmla="*/ 4 w 7"/>
                <a:gd name="T1" fmla="*/ 0 h 15"/>
                <a:gd name="T2" fmla="*/ 3 w 7"/>
                <a:gd name="T3" fmla="*/ 15 h 15"/>
                <a:gd name="T4" fmla="*/ 4 w 7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5">
                  <a:moveTo>
                    <a:pt x="4" y="0"/>
                  </a:moveTo>
                  <a:cubicBezTo>
                    <a:pt x="4" y="5"/>
                    <a:pt x="7" y="11"/>
                    <a:pt x="3" y="15"/>
                  </a:cubicBezTo>
                  <a:cubicBezTo>
                    <a:pt x="3" y="10"/>
                    <a:pt x="0" y="5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5" name="Freeform 1260"/>
            <p:cNvSpPr>
              <a:spLocks/>
            </p:cNvSpPr>
            <p:nvPr/>
          </p:nvSpPr>
          <p:spPr bwMode="white">
            <a:xfrm>
              <a:off x="8562166" y="-245528"/>
              <a:ext cx="11154" cy="24538"/>
            </a:xfrm>
            <a:custGeom>
              <a:avLst/>
              <a:gdLst>
                <a:gd name="T0" fmla="*/ 2 w 6"/>
                <a:gd name="T1" fmla="*/ 15 h 15"/>
                <a:gd name="T2" fmla="*/ 4 w 6"/>
                <a:gd name="T3" fmla="*/ 0 h 15"/>
                <a:gd name="T4" fmla="*/ 2 w 6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5">
                  <a:moveTo>
                    <a:pt x="2" y="15"/>
                  </a:moveTo>
                  <a:cubicBezTo>
                    <a:pt x="0" y="3"/>
                    <a:pt x="0" y="2"/>
                    <a:pt x="4" y="0"/>
                  </a:cubicBezTo>
                  <a:cubicBezTo>
                    <a:pt x="3" y="5"/>
                    <a:pt x="6" y="11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0" name="Freeform 1261"/>
            <p:cNvSpPr>
              <a:spLocks/>
            </p:cNvSpPr>
            <p:nvPr/>
          </p:nvSpPr>
          <p:spPr bwMode="white">
            <a:xfrm>
              <a:off x="8544320" y="-234374"/>
              <a:ext cx="6693" cy="24538"/>
            </a:xfrm>
            <a:custGeom>
              <a:avLst/>
              <a:gdLst>
                <a:gd name="T0" fmla="*/ 1 w 4"/>
                <a:gd name="T1" fmla="*/ 15 h 15"/>
                <a:gd name="T2" fmla="*/ 3 w 4"/>
                <a:gd name="T3" fmla="*/ 0 h 15"/>
                <a:gd name="T4" fmla="*/ 1 w 4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5">
                  <a:moveTo>
                    <a:pt x="1" y="15"/>
                  </a:moveTo>
                  <a:cubicBezTo>
                    <a:pt x="0" y="3"/>
                    <a:pt x="0" y="2"/>
                    <a:pt x="3" y="0"/>
                  </a:cubicBezTo>
                  <a:cubicBezTo>
                    <a:pt x="4" y="8"/>
                    <a:pt x="3" y="13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5" name="Freeform 1262"/>
            <p:cNvSpPr>
              <a:spLocks/>
            </p:cNvSpPr>
            <p:nvPr/>
          </p:nvSpPr>
          <p:spPr bwMode="white">
            <a:xfrm>
              <a:off x="8537628" y="-229912"/>
              <a:ext cx="6693" cy="22308"/>
            </a:xfrm>
            <a:custGeom>
              <a:avLst/>
              <a:gdLst>
                <a:gd name="T0" fmla="*/ 3 w 4"/>
                <a:gd name="T1" fmla="*/ 0 h 14"/>
                <a:gd name="T2" fmla="*/ 1 w 4"/>
                <a:gd name="T3" fmla="*/ 14 h 14"/>
                <a:gd name="T4" fmla="*/ 3 w 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4">
                  <a:moveTo>
                    <a:pt x="3" y="0"/>
                  </a:moveTo>
                  <a:cubicBezTo>
                    <a:pt x="4" y="11"/>
                    <a:pt x="4" y="13"/>
                    <a:pt x="1" y="14"/>
                  </a:cubicBezTo>
                  <a:cubicBezTo>
                    <a:pt x="0" y="7"/>
                    <a:pt x="0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0" name="Freeform 1263"/>
            <p:cNvSpPr>
              <a:spLocks/>
            </p:cNvSpPr>
            <p:nvPr/>
          </p:nvSpPr>
          <p:spPr bwMode="white">
            <a:xfrm>
              <a:off x="8517551" y="-218759"/>
              <a:ext cx="8923" cy="22308"/>
            </a:xfrm>
            <a:custGeom>
              <a:avLst/>
              <a:gdLst>
                <a:gd name="T0" fmla="*/ 2 w 5"/>
                <a:gd name="T1" fmla="*/ 14 h 14"/>
                <a:gd name="T2" fmla="*/ 4 w 5"/>
                <a:gd name="T3" fmla="*/ 0 h 14"/>
                <a:gd name="T4" fmla="*/ 2 w 5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7"/>
                    <a:pt x="1" y="1"/>
                    <a:pt x="4" y="0"/>
                  </a:cubicBezTo>
                  <a:cubicBezTo>
                    <a:pt x="5" y="10"/>
                    <a:pt x="4" y="13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55" name="Freeform 1264"/>
            <p:cNvSpPr>
              <a:spLocks/>
            </p:cNvSpPr>
            <p:nvPr/>
          </p:nvSpPr>
          <p:spPr bwMode="white">
            <a:xfrm>
              <a:off x="8526474" y="-223221"/>
              <a:ext cx="6693" cy="22308"/>
            </a:xfrm>
            <a:custGeom>
              <a:avLst/>
              <a:gdLst>
                <a:gd name="T0" fmla="*/ 3 w 5"/>
                <a:gd name="T1" fmla="*/ 0 h 14"/>
                <a:gd name="T2" fmla="*/ 2 w 5"/>
                <a:gd name="T3" fmla="*/ 14 h 14"/>
                <a:gd name="T4" fmla="*/ 3 w 5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4">
                  <a:moveTo>
                    <a:pt x="3" y="0"/>
                  </a:moveTo>
                  <a:cubicBezTo>
                    <a:pt x="3" y="5"/>
                    <a:pt x="5" y="10"/>
                    <a:pt x="2" y="14"/>
                  </a:cubicBezTo>
                  <a:cubicBezTo>
                    <a:pt x="2" y="9"/>
                    <a:pt x="0" y="4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56" name="Gruppieren 198"/>
          <p:cNvGrpSpPr/>
          <p:nvPr/>
        </p:nvGrpSpPr>
        <p:grpSpPr bwMode="white">
          <a:xfrm>
            <a:off x="9848813" y="1684490"/>
            <a:ext cx="274328" cy="271266"/>
            <a:chOff x="9930917" y="1233538"/>
            <a:chExt cx="274328" cy="472907"/>
          </a:xfrm>
        </p:grpSpPr>
        <p:cxnSp>
          <p:nvCxnSpPr>
            <p:cNvPr id="157" name="Gerade Verbindung 199"/>
            <p:cNvCxnSpPr/>
            <p:nvPr/>
          </p:nvCxnSpPr>
          <p:spPr bwMode="white">
            <a:xfrm>
              <a:off x="9930917" y="1302161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200"/>
            <p:cNvCxnSpPr/>
            <p:nvPr/>
          </p:nvCxnSpPr>
          <p:spPr bwMode="white">
            <a:xfrm flipV="1">
              <a:off x="10205245" y="1233538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uppieren 201"/>
          <p:cNvGrpSpPr/>
          <p:nvPr/>
        </p:nvGrpSpPr>
        <p:grpSpPr bwMode="white">
          <a:xfrm>
            <a:off x="9848813" y="2759198"/>
            <a:ext cx="274328" cy="271266"/>
            <a:chOff x="9930917" y="1233538"/>
            <a:chExt cx="274328" cy="472907"/>
          </a:xfrm>
        </p:grpSpPr>
        <p:cxnSp>
          <p:nvCxnSpPr>
            <p:cNvPr id="187" name="Gerade Verbindung 202"/>
            <p:cNvCxnSpPr/>
            <p:nvPr/>
          </p:nvCxnSpPr>
          <p:spPr bwMode="white">
            <a:xfrm>
              <a:off x="9930917" y="1302161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Gerade Verbindung 203"/>
            <p:cNvCxnSpPr/>
            <p:nvPr/>
          </p:nvCxnSpPr>
          <p:spPr bwMode="white">
            <a:xfrm flipV="1">
              <a:off x="10205245" y="1233538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uppieren 204"/>
          <p:cNvGrpSpPr/>
          <p:nvPr/>
        </p:nvGrpSpPr>
        <p:grpSpPr bwMode="white">
          <a:xfrm>
            <a:off x="9848813" y="3846100"/>
            <a:ext cx="274328" cy="271266"/>
            <a:chOff x="9930917" y="1233538"/>
            <a:chExt cx="274328" cy="472907"/>
          </a:xfrm>
        </p:grpSpPr>
        <p:cxnSp>
          <p:nvCxnSpPr>
            <p:cNvPr id="190" name="Gerade Verbindung 205"/>
            <p:cNvCxnSpPr/>
            <p:nvPr/>
          </p:nvCxnSpPr>
          <p:spPr bwMode="white">
            <a:xfrm>
              <a:off x="9930917" y="1302161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Gerade Verbindung 206"/>
            <p:cNvCxnSpPr/>
            <p:nvPr/>
          </p:nvCxnSpPr>
          <p:spPr bwMode="white">
            <a:xfrm flipV="1">
              <a:off x="10205245" y="1233538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uppieren 207"/>
          <p:cNvGrpSpPr/>
          <p:nvPr/>
        </p:nvGrpSpPr>
        <p:grpSpPr bwMode="white">
          <a:xfrm>
            <a:off x="9848813" y="4947159"/>
            <a:ext cx="274328" cy="271266"/>
            <a:chOff x="9930917" y="1233538"/>
            <a:chExt cx="274328" cy="472907"/>
          </a:xfrm>
        </p:grpSpPr>
        <p:cxnSp>
          <p:nvCxnSpPr>
            <p:cNvPr id="193" name="Gerade Verbindung 208"/>
            <p:cNvCxnSpPr/>
            <p:nvPr/>
          </p:nvCxnSpPr>
          <p:spPr bwMode="white">
            <a:xfrm>
              <a:off x="9930917" y="1302161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 Verbindung 209"/>
            <p:cNvCxnSpPr/>
            <p:nvPr/>
          </p:nvCxnSpPr>
          <p:spPr bwMode="white">
            <a:xfrm flipV="1">
              <a:off x="10205245" y="1233538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Textfeld 4"/>
          <p:cNvSpPr txBox="1"/>
          <p:nvPr/>
        </p:nvSpPr>
        <p:spPr>
          <a:xfrm>
            <a:off x="9782139" y="1170776"/>
            <a:ext cx="649793" cy="2415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ANALYSIS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6" name="Textfeld 83"/>
          <p:cNvSpPr txBox="1"/>
          <p:nvPr/>
        </p:nvSpPr>
        <p:spPr>
          <a:xfrm>
            <a:off x="9782139" y="2278648"/>
            <a:ext cx="718145" cy="2415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STRATEGY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7" name="Textfeld 84"/>
          <p:cNvSpPr txBox="1"/>
          <p:nvPr/>
        </p:nvSpPr>
        <p:spPr>
          <a:xfrm>
            <a:off x="9782139" y="3326627"/>
            <a:ext cx="2047911" cy="4128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IMPLEMENTATION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8" name="Textfeld 85"/>
          <p:cNvSpPr txBox="1"/>
          <p:nvPr/>
        </p:nvSpPr>
        <p:spPr>
          <a:xfrm>
            <a:off x="9782139" y="4365281"/>
            <a:ext cx="1162241" cy="2415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LEADS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1" name="Textfeld 88"/>
          <p:cNvSpPr txBox="1"/>
          <p:nvPr/>
        </p:nvSpPr>
        <p:spPr>
          <a:xfrm>
            <a:off x="9782138" y="5460454"/>
            <a:ext cx="464038" cy="2415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16320" y="942478"/>
            <a:ext cx="7315232" cy="541474"/>
          </a:xfrm>
        </p:spPr>
        <p:txBody>
          <a:bodyPr/>
          <a:lstStyle/>
          <a:p>
            <a:r>
              <a:rPr lang="fr-FR" dirty="0" smtClean="0"/>
              <a:t>Specialized, custom-made, </a:t>
            </a:r>
            <a:r>
              <a:rPr lang="fr-FR" dirty="0" err="1" smtClean="0"/>
              <a:t>measurable</a:t>
            </a:r>
            <a:endParaRPr lang="fr-FR" dirty="0"/>
          </a:p>
        </p:txBody>
      </p:sp>
      <p:grpSp>
        <p:nvGrpSpPr>
          <p:cNvPr id="100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101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102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3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04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6576358" cy="590877"/>
          </a:xfrm>
        </p:spPr>
        <p:txBody>
          <a:bodyPr>
            <a:noAutofit/>
          </a:bodyPr>
          <a:lstStyle/>
          <a:p>
            <a:r>
              <a:rPr lang="en-US" sz="3200" dirty="0" smtClean="0"/>
              <a:t>OUR CLIENTS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fld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16" y="1801768"/>
            <a:ext cx="2577589" cy="728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16" y="3125768"/>
            <a:ext cx="2286000" cy="964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306" y="2671979"/>
            <a:ext cx="2269996" cy="1064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7578" y="1650955"/>
            <a:ext cx="2705100" cy="75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0253" y="5231281"/>
            <a:ext cx="3105585" cy="1121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1203" y="4935738"/>
            <a:ext cx="3171825" cy="1171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9898" y="1342340"/>
            <a:ext cx="17145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1552" y="3462550"/>
            <a:ext cx="3171825" cy="733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1767" y="4004589"/>
            <a:ext cx="26574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rafik 4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" y="1812"/>
            <a:ext cx="12190413" cy="6859787"/>
          </a:xfrm>
          <a:prstGeom prst="rect">
            <a:avLst/>
          </a:prstGeom>
        </p:spPr>
      </p:pic>
      <p:sp>
        <p:nvSpPr>
          <p:cNvPr id="414" name="Rechteck 413"/>
          <p:cNvSpPr/>
          <p:nvPr/>
        </p:nvSpPr>
        <p:spPr bwMode="grayWhite">
          <a:xfrm>
            <a:off x="553" y="0"/>
            <a:ext cx="12190413" cy="6861598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0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reihandform 9"/>
          <p:cNvSpPr/>
          <p:nvPr/>
        </p:nvSpPr>
        <p:spPr bwMode="invGray">
          <a:xfrm>
            <a:off x="3256770" y="1544999"/>
            <a:ext cx="366818" cy="666061"/>
          </a:xfrm>
          <a:custGeom>
            <a:avLst/>
            <a:gdLst/>
            <a:ahLst/>
            <a:cxnLst/>
            <a:rect l="l" t="t" r="r" b="b"/>
            <a:pathLst>
              <a:path w="309539" h="580653">
                <a:moveTo>
                  <a:pt x="0" y="0"/>
                </a:moveTo>
                <a:lnTo>
                  <a:pt x="309539" y="0"/>
                </a:lnTo>
                <a:lnTo>
                  <a:pt x="309539" y="238380"/>
                </a:lnTo>
                <a:cubicBezTo>
                  <a:pt x="309539" y="326143"/>
                  <a:pt x="291275" y="395522"/>
                  <a:pt x="254747" y="446519"/>
                </a:cubicBezTo>
                <a:cubicBezTo>
                  <a:pt x="218219" y="497516"/>
                  <a:pt x="155837" y="542227"/>
                  <a:pt x="67600" y="580653"/>
                </a:cubicBezTo>
                <a:lnTo>
                  <a:pt x="0" y="453991"/>
                </a:lnTo>
                <a:cubicBezTo>
                  <a:pt x="55029" y="428374"/>
                  <a:pt x="92861" y="402875"/>
                  <a:pt x="113497" y="377495"/>
                </a:cubicBezTo>
                <a:cubicBezTo>
                  <a:pt x="134133" y="352115"/>
                  <a:pt x="145637" y="322110"/>
                  <a:pt x="148009" y="287480"/>
                </a:cubicBezTo>
                <a:lnTo>
                  <a:pt x="0" y="287480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914309"/>
            <a:endParaRPr lang="en-US" sz="1900" dirty="0">
              <a:solidFill>
                <a:srgbClr val="ED7D3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808442" y="1699674"/>
            <a:ext cx="6985454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09"/>
            <a:r>
              <a:rPr lang="en-US" sz="4000" b="1" dirty="0" smtClean="0">
                <a:solidFill>
                  <a:prstClr val="white"/>
                </a:solidFill>
              </a:rPr>
              <a:t>If I would be given a chance to start all over I would choose Network Marketing.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9963647" y="4153129"/>
            <a:ext cx="207800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09">
              <a:lnSpc>
                <a:spcPct val="90000"/>
              </a:lnSpc>
            </a:pPr>
            <a:r>
              <a:rPr lang="en-US" sz="2400" dirty="0" smtClean="0">
                <a:solidFill>
                  <a:prstClr val="white"/>
                </a:solidFill>
              </a:rPr>
              <a:t>Bill Gates</a:t>
            </a:r>
            <a:endParaRPr lang="en-US" sz="2400" dirty="0">
              <a:solidFill>
                <a:srgbClr val="A6A6A6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413" name="Gruppieren 412"/>
          <p:cNvGrpSpPr/>
          <p:nvPr/>
        </p:nvGrpSpPr>
        <p:grpSpPr>
          <a:xfrm>
            <a:off x="3441" y="8974"/>
            <a:ext cx="12187767" cy="6553686"/>
            <a:chOff x="-14288" y="8974"/>
            <a:chExt cx="12204700" cy="6553686"/>
          </a:xfrm>
          <a:solidFill>
            <a:srgbClr val="ED7D31"/>
          </a:solidFill>
        </p:grpSpPr>
        <p:grpSp>
          <p:nvGrpSpPr>
            <p:cNvPr id="415" name="Gruppieren 414"/>
            <p:cNvGrpSpPr/>
            <p:nvPr userDrawn="1"/>
          </p:nvGrpSpPr>
          <p:grpSpPr>
            <a:xfrm>
              <a:off x="-14288" y="8974"/>
              <a:ext cx="12204700" cy="6553686"/>
              <a:chOff x="-14288" y="8974"/>
              <a:chExt cx="12204700" cy="6553686"/>
            </a:xfrm>
            <a:grpFill/>
          </p:grpSpPr>
          <p:sp>
            <p:nvSpPr>
              <p:cNvPr id="417" name="Freeform 11"/>
              <p:cNvSpPr>
                <a:spLocks/>
              </p:cNvSpPr>
              <p:nvPr userDrawn="1"/>
            </p:nvSpPr>
            <p:spPr bwMode="auto">
              <a:xfrm>
                <a:off x="-14288" y="8974"/>
                <a:ext cx="12204700" cy="6553686"/>
              </a:xfrm>
              <a:custGeom>
                <a:avLst/>
                <a:gdLst/>
                <a:ahLst/>
                <a:cxnLst/>
                <a:rect l="l" t="t" r="r" b="b"/>
                <a:pathLst>
                  <a:path w="12204700" h="6553686">
                    <a:moveTo>
                      <a:pt x="1741359" y="5266100"/>
                    </a:moveTo>
                    <a:lnTo>
                      <a:pt x="1757494" y="5350407"/>
                    </a:lnTo>
                    <a:cubicBezTo>
                      <a:pt x="1810695" y="5598685"/>
                      <a:pt x="1869806" y="5852875"/>
                      <a:pt x="1967341" y="6092286"/>
                    </a:cubicBezTo>
                    <a:cubicBezTo>
                      <a:pt x="1984452" y="6135724"/>
                      <a:pt x="2005667" y="6192645"/>
                      <a:pt x="2034216" y="6246149"/>
                    </a:cubicBezTo>
                    <a:lnTo>
                      <a:pt x="1999323" y="6279296"/>
                    </a:lnTo>
                    <a:cubicBezTo>
                      <a:pt x="1905543" y="6132871"/>
                      <a:pt x="1856960" y="5942181"/>
                      <a:pt x="1813650" y="5784894"/>
                    </a:cubicBezTo>
                    <a:cubicBezTo>
                      <a:pt x="1766959" y="5614661"/>
                      <a:pt x="1726351" y="5442826"/>
                      <a:pt x="1692921" y="5269416"/>
                    </a:cubicBezTo>
                    <a:close/>
                    <a:moveTo>
                      <a:pt x="1688092" y="5244776"/>
                    </a:moveTo>
                    <a:lnTo>
                      <a:pt x="1692921" y="5269416"/>
                    </a:lnTo>
                    <a:cubicBezTo>
                      <a:pt x="1606398" y="5274232"/>
                      <a:pt x="1520183" y="5285905"/>
                      <a:pt x="1438290" y="5291293"/>
                    </a:cubicBezTo>
                    <a:cubicBezTo>
                      <a:pt x="1379304" y="5295745"/>
                      <a:pt x="1319899" y="5297683"/>
                      <a:pt x="1260903" y="5294593"/>
                    </a:cubicBezTo>
                    <a:lnTo>
                      <a:pt x="1286508" y="5272439"/>
                    </a:lnTo>
                    <a:lnTo>
                      <a:pt x="1302333" y="5273559"/>
                    </a:lnTo>
                    <a:cubicBezTo>
                      <a:pt x="1431114" y="5273559"/>
                      <a:pt x="1559895" y="5253522"/>
                      <a:pt x="1688092" y="5244776"/>
                    </a:cubicBezTo>
                    <a:close/>
                    <a:moveTo>
                      <a:pt x="1773242" y="5238645"/>
                    </a:moveTo>
                    <a:cubicBezTo>
                      <a:pt x="1825288" y="5236982"/>
                      <a:pt x="1877196" y="5238091"/>
                      <a:pt x="1928918" y="5244002"/>
                    </a:cubicBezTo>
                    <a:cubicBezTo>
                      <a:pt x="2085565" y="5261736"/>
                      <a:pt x="2248122" y="5332673"/>
                      <a:pt x="2330879" y="5474546"/>
                    </a:cubicBezTo>
                    <a:cubicBezTo>
                      <a:pt x="2398857" y="5592774"/>
                      <a:pt x="2392946" y="5731692"/>
                      <a:pt x="2342701" y="5855831"/>
                    </a:cubicBezTo>
                    <a:cubicBezTo>
                      <a:pt x="2282765" y="6008402"/>
                      <a:pt x="2178183" y="6156508"/>
                      <a:pt x="2051362" y="6277276"/>
                    </a:cubicBezTo>
                    <a:cubicBezTo>
                      <a:pt x="2044426" y="6267635"/>
                      <a:pt x="2038756" y="6257175"/>
                      <a:pt x="2034216" y="6246149"/>
                    </a:cubicBezTo>
                    <a:cubicBezTo>
                      <a:pt x="2068063" y="6212788"/>
                      <a:pt x="2099801" y="6176882"/>
                      <a:pt x="2129898" y="6139577"/>
                    </a:cubicBezTo>
                    <a:cubicBezTo>
                      <a:pt x="2224477" y="6021349"/>
                      <a:pt x="2316101" y="5882432"/>
                      <a:pt x="2333834" y="5731692"/>
                    </a:cubicBezTo>
                    <a:cubicBezTo>
                      <a:pt x="2351568" y="5560261"/>
                      <a:pt x="2268811" y="5424300"/>
                      <a:pt x="2123987" y="5338584"/>
                    </a:cubicBezTo>
                    <a:cubicBezTo>
                      <a:pt x="2008318" y="5268175"/>
                      <a:pt x="1875535" y="5257668"/>
                      <a:pt x="1741359" y="5266100"/>
                    </a:cubicBezTo>
                    <a:lnTo>
                      <a:pt x="1736609" y="5241283"/>
                    </a:lnTo>
                    <a:cubicBezTo>
                      <a:pt x="1748790" y="5239579"/>
                      <a:pt x="1761019" y="5239036"/>
                      <a:pt x="1773242" y="5238645"/>
                    </a:cubicBezTo>
                    <a:close/>
                    <a:moveTo>
                      <a:pt x="524433" y="5093588"/>
                    </a:moveTo>
                    <a:cubicBezTo>
                      <a:pt x="578076" y="5189746"/>
                      <a:pt x="640826" y="5280294"/>
                      <a:pt x="720081" y="5350407"/>
                    </a:cubicBezTo>
                    <a:cubicBezTo>
                      <a:pt x="890228" y="5497873"/>
                      <a:pt x="1068538" y="5427665"/>
                      <a:pt x="1217956" y="5293243"/>
                    </a:cubicBezTo>
                    <a:lnTo>
                      <a:pt x="1260903" y="5294593"/>
                    </a:lnTo>
                    <a:lnTo>
                      <a:pt x="1192976" y="5353363"/>
                    </a:lnTo>
                    <a:cubicBezTo>
                      <a:pt x="1092486" y="5427255"/>
                      <a:pt x="956529" y="5495236"/>
                      <a:pt x="829438" y="5453856"/>
                    </a:cubicBezTo>
                    <a:cubicBezTo>
                      <a:pt x="681659" y="5409521"/>
                      <a:pt x="584124" y="5276515"/>
                      <a:pt x="510234" y="5149420"/>
                    </a:cubicBezTo>
                    <a:cubicBezTo>
                      <a:pt x="509472" y="5148143"/>
                      <a:pt x="508712" y="5146865"/>
                      <a:pt x="508125" y="5145483"/>
                    </a:cubicBezTo>
                    <a:close/>
                    <a:moveTo>
                      <a:pt x="478900" y="5090922"/>
                    </a:moveTo>
                    <a:lnTo>
                      <a:pt x="508125" y="5145483"/>
                    </a:lnTo>
                    <a:cubicBezTo>
                      <a:pt x="473904" y="5255880"/>
                      <a:pt x="463400" y="5372793"/>
                      <a:pt x="486590" y="5498192"/>
                    </a:cubicBezTo>
                    <a:cubicBezTo>
                      <a:pt x="530923" y="5737603"/>
                      <a:pt x="652103" y="5971103"/>
                      <a:pt x="802838" y="6160267"/>
                    </a:cubicBezTo>
                    <a:cubicBezTo>
                      <a:pt x="926973" y="6313963"/>
                      <a:pt x="1086575" y="6458792"/>
                      <a:pt x="1284600" y="6506083"/>
                    </a:cubicBezTo>
                    <a:cubicBezTo>
                      <a:pt x="1564007" y="6575340"/>
                      <a:pt x="1806752" y="6463212"/>
                      <a:pt x="1999323" y="6279296"/>
                    </a:cubicBezTo>
                    <a:lnTo>
                      <a:pt x="2018413" y="6306862"/>
                    </a:lnTo>
                    <a:cubicBezTo>
                      <a:pt x="1948408" y="6370697"/>
                      <a:pt x="1871836" y="6425263"/>
                      <a:pt x="1792961" y="6467659"/>
                    </a:cubicBezTo>
                    <a:cubicBezTo>
                      <a:pt x="1526958" y="6612488"/>
                      <a:pt x="1198887" y="6568153"/>
                      <a:pt x="962440" y="6381944"/>
                    </a:cubicBezTo>
                    <a:cubicBezTo>
                      <a:pt x="802838" y="6254849"/>
                      <a:pt x="678703" y="6083419"/>
                      <a:pt x="581168" y="5900166"/>
                    </a:cubicBezTo>
                    <a:cubicBezTo>
                      <a:pt x="480678" y="5711002"/>
                      <a:pt x="406789" y="5489325"/>
                      <a:pt x="433389" y="5270603"/>
                    </a:cubicBezTo>
                    <a:cubicBezTo>
                      <a:pt x="441849" y="5208091"/>
                      <a:pt x="456961" y="5148194"/>
                      <a:pt x="478900" y="5090922"/>
                    </a:cubicBezTo>
                    <a:close/>
                    <a:moveTo>
                      <a:pt x="545005" y="4937171"/>
                    </a:moveTo>
                    <a:lnTo>
                      <a:pt x="572902" y="4975787"/>
                    </a:lnTo>
                    <a:cubicBezTo>
                      <a:pt x="552535" y="5013546"/>
                      <a:pt x="536038" y="5052804"/>
                      <a:pt x="524433" y="5093588"/>
                    </a:cubicBezTo>
                    <a:lnTo>
                      <a:pt x="497542" y="5041976"/>
                    </a:lnTo>
                    <a:cubicBezTo>
                      <a:pt x="509866" y="5005581"/>
                      <a:pt x="525983" y="4970708"/>
                      <a:pt x="545005" y="4937171"/>
                    </a:cubicBezTo>
                    <a:close/>
                    <a:moveTo>
                      <a:pt x="593631" y="4931675"/>
                    </a:moveTo>
                    <a:cubicBezTo>
                      <a:pt x="653342" y="5023856"/>
                      <a:pt x="734980" y="5101379"/>
                      <a:pt x="841261" y="5158287"/>
                    </a:cubicBezTo>
                    <a:cubicBezTo>
                      <a:pt x="965901" y="5225803"/>
                      <a:pt x="1104230" y="5261379"/>
                      <a:pt x="1244329" y="5269454"/>
                    </a:cubicBezTo>
                    <a:cubicBezTo>
                      <a:pt x="1242195" y="5272020"/>
                      <a:pt x="1239760" y="5274272"/>
                      <a:pt x="1237310" y="5276515"/>
                    </a:cubicBezTo>
                    <a:lnTo>
                      <a:pt x="1217956" y="5293243"/>
                    </a:lnTo>
                    <a:cubicBezTo>
                      <a:pt x="1134838" y="5288519"/>
                      <a:pt x="1052877" y="5275071"/>
                      <a:pt x="974262" y="5249914"/>
                    </a:cubicBezTo>
                    <a:cubicBezTo>
                      <a:pt x="806891" y="5197221"/>
                      <a:pt x="671211" y="5102272"/>
                      <a:pt x="572902" y="4975787"/>
                    </a:cubicBezTo>
                    <a:close/>
                    <a:moveTo>
                      <a:pt x="0" y="4378903"/>
                    </a:moveTo>
                    <a:cubicBezTo>
                      <a:pt x="41420" y="4381108"/>
                      <a:pt x="81792" y="4392385"/>
                      <a:pt x="120096" y="4413453"/>
                    </a:cubicBezTo>
                    <a:cubicBezTo>
                      <a:pt x="267876" y="4496212"/>
                      <a:pt x="324032" y="4676509"/>
                      <a:pt x="389055" y="4821338"/>
                    </a:cubicBezTo>
                    <a:cubicBezTo>
                      <a:pt x="422777" y="4892273"/>
                      <a:pt x="457414" y="4968241"/>
                      <a:pt x="497542" y="5041976"/>
                    </a:cubicBezTo>
                    <a:lnTo>
                      <a:pt x="478900" y="5090922"/>
                    </a:lnTo>
                    <a:cubicBezTo>
                      <a:pt x="386303" y="4923514"/>
                      <a:pt x="321253" y="4740267"/>
                      <a:pt x="220586" y="4576016"/>
                    </a:cubicBezTo>
                    <a:cubicBezTo>
                      <a:pt x="173297" y="4502123"/>
                      <a:pt x="111229" y="4431187"/>
                      <a:pt x="19606" y="4413453"/>
                    </a:cubicBezTo>
                    <a:cubicBezTo>
                      <a:pt x="13158" y="4412163"/>
                      <a:pt x="6724" y="4411061"/>
                      <a:pt x="0" y="4412258"/>
                    </a:cubicBezTo>
                    <a:close/>
                    <a:moveTo>
                      <a:pt x="1108222" y="3941051"/>
                    </a:moveTo>
                    <a:lnTo>
                      <a:pt x="1139643" y="3977181"/>
                    </a:lnTo>
                    <a:cubicBezTo>
                      <a:pt x="1086194" y="4124422"/>
                      <a:pt x="1016817" y="4265309"/>
                      <a:pt x="935840" y="4395718"/>
                    </a:cubicBezTo>
                    <a:cubicBezTo>
                      <a:pt x="827288" y="4571547"/>
                      <a:pt x="689474" y="4745004"/>
                      <a:pt x="593631" y="4931675"/>
                    </a:cubicBezTo>
                    <a:lnTo>
                      <a:pt x="568629" y="4891443"/>
                    </a:lnTo>
                    <a:cubicBezTo>
                      <a:pt x="689728" y="4669568"/>
                      <a:pt x="863591" y="4469418"/>
                      <a:pt x="977218" y="4247934"/>
                    </a:cubicBezTo>
                    <a:cubicBezTo>
                      <a:pt x="1026278" y="4151192"/>
                      <a:pt x="1071138" y="4048150"/>
                      <a:pt x="1108222" y="3941051"/>
                    </a:cubicBezTo>
                    <a:close/>
                    <a:moveTo>
                      <a:pt x="1156087" y="3931097"/>
                    </a:moveTo>
                    <a:cubicBezTo>
                      <a:pt x="1258768" y="4044587"/>
                      <a:pt x="1342566" y="4177558"/>
                      <a:pt x="1408734" y="4315915"/>
                    </a:cubicBezTo>
                    <a:cubicBezTo>
                      <a:pt x="1488535" y="4484389"/>
                      <a:pt x="1550603" y="4679465"/>
                      <a:pt x="1518091" y="4871585"/>
                    </a:cubicBezTo>
                    <a:cubicBezTo>
                      <a:pt x="1489858" y="5033930"/>
                      <a:pt x="1403566" y="5164436"/>
                      <a:pt x="1286508" y="5272439"/>
                    </a:cubicBezTo>
                    <a:lnTo>
                      <a:pt x="1244329" y="5269454"/>
                    </a:lnTo>
                    <a:cubicBezTo>
                      <a:pt x="1414404" y="5111087"/>
                      <a:pt x="1508726" y="4906645"/>
                      <a:pt x="1473757" y="4670598"/>
                    </a:cubicBezTo>
                    <a:cubicBezTo>
                      <a:pt x="1441246" y="4460744"/>
                      <a:pt x="1343711" y="4265668"/>
                      <a:pt x="1225487" y="4091282"/>
                    </a:cubicBezTo>
                    <a:cubicBezTo>
                      <a:pt x="1198755" y="4052518"/>
                      <a:pt x="1170359" y="4014056"/>
                      <a:pt x="1139643" y="3977181"/>
                    </a:cubicBezTo>
                    <a:cubicBezTo>
                      <a:pt x="1146018" y="3962146"/>
                      <a:pt x="1151496" y="3946776"/>
                      <a:pt x="1156087" y="3931097"/>
                    </a:cubicBezTo>
                    <a:close/>
                    <a:moveTo>
                      <a:pt x="507445" y="3608123"/>
                    </a:moveTo>
                    <a:lnTo>
                      <a:pt x="548976" y="3615363"/>
                    </a:lnTo>
                    <a:cubicBezTo>
                      <a:pt x="473298" y="3767552"/>
                      <a:pt x="432608" y="3939440"/>
                      <a:pt x="421567" y="4111972"/>
                    </a:cubicBezTo>
                    <a:cubicBezTo>
                      <a:pt x="405583" y="4373711"/>
                      <a:pt x="431467" y="4667865"/>
                      <a:pt x="568629" y="4891443"/>
                    </a:cubicBezTo>
                    <a:lnTo>
                      <a:pt x="545005" y="4937171"/>
                    </a:lnTo>
                    <a:cubicBezTo>
                      <a:pt x="469070" y="4831869"/>
                      <a:pt x="418757" y="4706140"/>
                      <a:pt x="394966" y="4567149"/>
                    </a:cubicBezTo>
                    <a:cubicBezTo>
                      <a:pt x="343464" y="4255672"/>
                      <a:pt x="361152" y="3897389"/>
                      <a:pt x="507445" y="3608123"/>
                    </a:cubicBezTo>
                    <a:close/>
                    <a:moveTo>
                      <a:pt x="563034" y="3584238"/>
                    </a:moveTo>
                    <a:lnTo>
                      <a:pt x="598902" y="3588814"/>
                    </a:lnTo>
                    <a:cubicBezTo>
                      <a:pt x="807183" y="3632750"/>
                      <a:pt x="982318" y="3745668"/>
                      <a:pt x="1123494" y="3896262"/>
                    </a:cubicBezTo>
                    <a:cubicBezTo>
                      <a:pt x="1119299" y="3911515"/>
                      <a:pt x="1114181" y="3926445"/>
                      <a:pt x="1108222" y="3941051"/>
                    </a:cubicBezTo>
                    <a:cubicBezTo>
                      <a:pt x="1012147" y="3827630"/>
                      <a:pt x="896869" y="3729400"/>
                      <a:pt x="758504" y="3671574"/>
                    </a:cubicBezTo>
                    <a:cubicBezTo>
                      <a:pt x="689358" y="3641768"/>
                      <a:pt x="619731" y="3624947"/>
                      <a:pt x="548976" y="3615363"/>
                    </a:cubicBezTo>
                    <a:close/>
                    <a:moveTo>
                      <a:pt x="1930942" y="3493705"/>
                    </a:moveTo>
                    <a:cubicBezTo>
                      <a:pt x="1959640" y="3498239"/>
                      <a:pt x="1984890" y="3516215"/>
                      <a:pt x="1999852" y="3544479"/>
                    </a:cubicBezTo>
                    <a:cubicBezTo>
                      <a:pt x="2047142" y="3621327"/>
                      <a:pt x="2050098" y="3721820"/>
                      <a:pt x="2082609" y="3804580"/>
                    </a:cubicBezTo>
                    <a:cubicBezTo>
                      <a:pt x="2097387" y="3843004"/>
                      <a:pt x="2121032" y="3899162"/>
                      <a:pt x="2162410" y="3913940"/>
                    </a:cubicBezTo>
                    <a:cubicBezTo>
                      <a:pt x="2224477" y="3937586"/>
                      <a:pt x="2280634" y="3872561"/>
                      <a:pt x="2324968" y="3837092"/>
                    </a:cubicBezTo>
                    <a:cubicBezTo>
                      <a:pt x="2372257" y="3798668"/>
                      <a:pt x="2422502" y="3766156"/>
                      <a:pt x="2484569" y="3772067"/>
                    </a:cubicBezTo>
                    <a:cubicBezTo>
                      <a:pt x="2555504" y="3777978"/>
                      <a:pt x="2605749" y="3857782"/>
                      <a:pt x="2658949" y="3896206"/>
                    </a:cubicBezTo>
                    <a:cubicBezTo>
                      <a:pt x="2786040" y="3984877"/>
                      <a:pt x="2948597" y="3840048"/>
                      <a:pt x="3075688" y="3810491"/>
                    </a:cubicBezTo>
                    <a:cubicBezTo>
                      <a:pt x="3161400" y="3789801"/>
                      <a:pt x="3253023" y="3843004"/>
                      <a:pt x="3323958" y="3884383"/>
                    </a:cubicBezTo>
                    <a:cubicBezTo>
                      <a:pt x="3465826" y="3958276"/>
                      <a:pt x="3598828" y="3987833"/>
                      <a:pt x="3758430" y="3958276"/>
                    </a:cubicBezTo>
                    <a:cubicBezTo>
                      <a:pt x="3847097" y="3943497"/>
                      <a:pt x="3941676" y="3899162"/>
                      <a:pt x="4030344" y="3896206"/>
                    </a:cubicBezTo>
                    <a:cubicBezTo>
                      <a:pt x="4124923" y="3890295"/>
                      <a:pt x="4219502" y="3890295"/>
                      <a:pt x="4317036" y="3887339"/>
                    </a:cubicBezTo>
                    <a:cubicBezTo>
                      <a:pt x="5162336" y="3869605"/>
                      <a:pt x="6004679" y="3872561"/>
                      <a:pt x="6849978" y="3872561"/>
                    </a:cubicBezTo>
                    <a:cubicBezTo>
                      <a:pt x="8091327" y="3869605"/>
                      <a:pt x="9332675" y="3872561"/>
                      <a:pt x="10574023" y="3872561"/>
                    </a:cubicBezTo>
                    <a:lnTo>
                      <a:pt x="12204700" y="3876638"/>
                    </a:lnTo>
                    <a:lnTo>
                      <a:pt x="12204700" y="3902475"/>
                    </a:lnTo>
                    <a:cubicBezTo>
                      <a:pt x="12141927" y="3902475"/>
                      <a:pt x="12079145" y="3902296"/>
                      <a:pt x="12016352" y="3902118"/>
                    </a:cubicBezTo>
                    <a:cubicBezTo>
                      <a:pt x="10745448" y="3899162"/>
                      <a:pt x="9471588" y="3896206"/>
                      <a:pt x="8200683" y="3896206"/>
                    </a:cubicBezTo>
                    <a:cubicBezTo>
                      <a:pt x="7148493" y="3896206"/>
                      <a:pt x="6096302" y="3896206"/>
                      <a:pt x="5047067" y="3905073"/>
                    </a:cubicBezTo>
                    <a:cubicBezTo>
                      <a:pt x="4745597" y="3905073"/>
                      <a:pt x="4444127" y="3908029"/>
                      <a:pt x="4145612" y="3916896"/>
                    </a:cubicBezTo>
                    <a:cubicBezTo>
                      <a:pt x="4104234" y="3916896"/>
                      <a:pt x="4059900" y="3919852"/>
                      <a:pt x="4018522" y="3919852"/>
                    </a:cubicBezTo>
                    <a:cubicBezTo>
                      <a:pt x="3932809" y="3925763"/>
                      <a:pt x="3841186" y="3970099"/>
                      <a:pt x="3752518" y="3984877"/>
                    </a:cubicBezTo>
                    <a:cubicBezTo>
                      <a:pt x="3654984" y="3999655"/>
                      <a:pt x="3551538" y="4005567"/>
                      <a:pt x="3456959" y="3978966"/>
                    </a:cubicBezTo>
                    <a:cubicBezTo>
                      <a:pt x="3338736" y="3943497"/>
                      <a:pt x="3182089" y="3798668"/>
                      <a:pt x="3054999" y="3840048"/>
                    </a:cubicBezTo>
                    <a:cubicBezTo>
                      <a:pt x="2957464" y="3869605"/>
                      <a:pt x="2865841" y="3940542"/>
                      <a:pt x="2762395" y="3955320"/>
                    </a:cubicBezTo>
                    <a:cubicBezTo>
                      <a:pt x="2676683" y="3964187"/>
                      <a:pt x="2623482" y="3919852"/>
                      <a:pt x="2561415" y="3866649"/>
                    </a:cubicBezTo>
                    <a:cubicBezTo>
                      <a:pt x="2499347" y="3810491"/>
                      <a:pt x="2431369" y="3786846"/>
                      <a:pt x="2360435" y="3845959"/>
                    </a:cubicBezTo>
                    <a:cubicBezTo>
                      <a:pt x="2330879" y="3866649"/>
                      <a:pt x="2304278" y="3893250"/>
                      <a:pt x="2271767" y="3910985"/>
                    </a:cubicBezTo>
                    <a:cubicBezTo>
                      <a:pt x="2141721" y="3990788"/>
                      <a:pt x="2061920" y="3905073"/>
                      <a:pt x="2023497" y="3777978"/>
                    </a:cubicBezTo>
                    <a:cubicBezTo>
                      <a:pt x="2008719" y="3727732"/>
                      <a:pt x="1996897" y="3680441"/>
                      <a:pt x="1982119" y="3633150"/>
                    </a:cubicBezTo>
                    <a:cubicBezTo>
                      <a:pt x="1973252" y="3606548"/>
                      <a:pt x="1967341" y="3562213"/>
                      <a:pt x="1946652" y="3541523"/>
                    </a:cubicBezTo>
                    <a:cubicBezTo>
                      <a:pt x="1893451" y="3491276"/>
                      <a:pt x="1825473" y="3568124"/>
                      <a:pt x="1813650" y="3606548"/>
                    </a:cubicBezTo>
                    <a:cubicBezTo>
                      <a:pt x="1790005" y="3686352"/>
                      <a:pt x="1801828" y="3775023"/>
                      <a:pt x="1819562" y="3851871"/>
                    </a:cubicBezTo>
                    <a:cubicBezTo>
                      <a:pt x="1923007" y="4280446"/>
                      <a:pt x="2177188" y="4649908"/>
                      <a:pt x="2360435" y="5048927"/>
                    </a:cubicBezTo>
                    <a:cubicBezTo>
                      <a:pt x="2455014" y="5258781"/>
                      <a:pt x="2522992" y="5477502"/>
                      <a:pt x="2531859" y="5711002"/>
                    </a:cubicBezTo>
                    <a:cubicBezTo>
                      <a:pt x="2540726" y="5906077"/>
                      <a:pt x="2481614" y="6142533"/>
                      <a:pt x="2378168" y="6313963"/>
                    </a:cubicBezTo>
                    <a:cubicBezTo>
                      <a:pt x="2319056" y="6411501"/>
                      <a:pt x="2197877" y="6494260"/>
                      <a:pt x="2094432" y="6396722"/>
                    </a:cubicBezTo>
                    <a:cubicBezTo>
                      <a:pt x="2065881" y="6370286"/>
                      <a:pt x="2040358" y="6340256"/>
                      <a:pt x="2018413" y="6306862"/>
                    </a:cubicBezTo>
                    <a:cubicBezTo>
                      <a:pt x="2030050" y="6297763"/>
                      <a:pt x="2040899" y="6287736"/>
                      <a:pt x="2051362" y="6277276"/>
                    </a:cubicBezTo>
                    <a:cubicBezTo>
                      <a:pt x="2082147" y="6332601"/>
                      <a:pt x="2121547" y="6380531"/>
                      <a:pt x="2171277" y="6402634"/>
                    </a:cubicBezTo>
                    <a:cubicBezTo>
                      <a:pt x="2301323" y="6458792"/>
                      <a:pt x="2366346" y="6260761"/>
                      <a:pt x="2398857" y="6172090"/>
                    </a:cubicBezTo>
                    <a:cubicBezTo>
                      <a:pt x="2437280" y="6059773"/>
                      <a:pt x="2478658" y="5941546"/>
                      <a:pt x="2484569" y="5817407"/>
                    </a:cubicBezTo>
                    <a:cubicBezTo>
                      <a:pt x="2493436" y="5690312"/>
                      <a:pt x="2475703" y="5560261"/>
                      <a:pt x="2446147" y="5436122"/>
                    </a:cubicBezTo>
                    <a:cubicBezTo>
                      <a:pt x="2342701" y="5004591"/>
                      <a:pt x="2073742" y="4632174"/>
                      <a:pt x="1902318" y="4227244"/>
                    </a:cubicBezTo>
                    <a:cubicBezTo>
                      <a:pt x="1831384" y="4064681"/>
                      <a:pt x="1733849" y="3860738"/>
                      <a:pt x="1754538" y="3677485"/>
                    </a:cubicBezTo>
                    <a:cubicBezTo>
                      <a:pt x="1763405" y="3600637"/>
                      <a:pt x="1795917" y="3553346"/>
                      <a:pt x="1860940" y="3509010"/>
                    </a:cubicBezTo>
                    <a:cubicBezTo>
                      <a:pt x="1874240" y="3500882"/>
                      <a:pt x="1887909" y="3495895"/>
                      <a:pt x="1901348" y="3493770"/>
                    </a:cubicBezTo>
                    <a:cubicBezTo>
                      <a:pt x="1911427" y="3492177"/>
                      <a:pt x="1921376" y="3492194"/>
                      <a:pt x="1930942" y="3493705"/>
                    </a:cubicBezTo>
                    <a:close/>
                    <a:moveTo>
                      <a:pt x="0" y="3403575"/>
                    </a:moveTo>
                    <a:cubicBezTo>
                      <a:pt x="29200" y="3442617"/>
                      <a:pt x="65693" y="3475149"/>
                      <a:pt x="108274" y="3500143"/>
                    </a:cubicBezTo>
                    <a:cubicBezTo>
                      <a:pt x="230495" y="3569986"/>
                      <a:pt x="380081" y="3561941"/>
                      <a:pt x="521325" y="3578916"/>
                    </a:cubicBezTo>
                    <a:lnTo>
                      <a:pt x="507445" y="3608123"/>
                    </a:lnTo>
                    <a:cubicBezTo>
                      <a:pt x="416644" y="3595811"/>
                      <a:pt x="324234" y="3590750"/>
                      <a:pt x="229453" y="3576991"/>
                    </a:cubicBezTo>
                    <a:cubicBezTo>
                      <a:pt x="142087" y="3563092"/>
                      <a:pt x="62725" y="3523847"/>
                      <a:pt x="0" y="3463917"/>
                    </a:cubicBezTo>
                    <a:close/>
                    <a:moveTo>
                      <a:pt x="1254050" y="3080699"/>
                    </a:moveTo>
                    <a:lnTo>
                      <a:pt x="1263910" y="3145460"/>
                    </a:lnTo>
                    <a:cubicBezTo>
                      <a:pt x="1285443" y="3409250"/>
                      <a:pt x="1243788" y="3678487"/>
                      <a:pt x="1156087" y="3931097"/>
                    </a:cubicBezTo>
                    <a:lnTo>
                      <a:pt x="1123494" y="3896262"/>
                    </a:lnTo>
                    <a:cubicBezTo>
                      <a:pt x="1210358" y="3636918"/>
                      <a:pt x="1253175" y="3357267"/>
                      <a:pt x="1209855" y="3092756"/>
                    </a:cubicBezTo>
                    <a:close/>
                    <a:moveTo>
                      <a:pt x="1206728" y="3069549"/>
                    </a:moveTo>
                    <a:lnTo>
                      <a:pt x="1209855" y="3092756"/>
                    </a:lnTo>
                    <a:cubicBezTo>
                      <a:pt x="1116293" y="3117918"/>
                      <a:pt x="1022692" y="3144553"/>
                      <a:pt x="938795" y="3192751"/>
                    </a:cubicBezTo>
                    <a:cubicBezTo>
                      <a:pt x="771232" y="3284692"/>
                      <a:pt x="647563" y="3422760"/>
                      <a:pt x="563034" y="3584238"/>
                    </a:cubicBezTo>
                    <a:lnTo>
                      <a:pt x="521325" y="3578916"/>
                    </a:lnTo>
                    <a:cubicBezTo>
                      <a:pt x="546539" y="3529282"/>
                      <a:pt x="576588" y="3482326"/>
                      <a:pt x="610724" y="3438074"/>
                    </a:cubicBezTo>
                    <a:cubicBezTo>
                      <a:pt x="699392" y="3322802"/>
                      <a:pt x="811705" y="3228220"/>
                      <a:pt x="941751" y="3160239"/>
                    </a:cubicBezTo>
                    <a:cubicBezTo>
                      <a:pt x="1025649" y="3118288"/>
                      <a:pt x="1116300" y="3094346"/>
                      <a:pt x="1206728" y="3069549"/>
                    </a:cubicBezTo>
                    <a:close/>
                    <a:moveTo>
                      <a:pt x="1630860" y="2935573"/>
                    </a:moveTo>
                    <a:cubicBezTo>
                      <a:pt x="1596954" y="3012955"/>
                      <a:pt x="1569976" y="3093617"/>
                      <a:pt x="1550603" y="3177973"/>
                    </a:cubicBezTo>
                    <a:cubicBezTo>
                      <a:pt x="1509224" y="3364181"/>
                      <a:pt x="1518091" y="3544479"/>
                      <a:pt x="1535825" y="3733643"/>
                    </a:cubicBezTo>
                    <a:cubicBezTo>
                      <a:pt x="1559469" y="4005567"/>
                      <a:pt x="1583114" y="4274535"/>
                      <a:pt x="1618581" y="4543503"/>
                    </a:cubicBezTo>
                    <a:cubicBezTo>
                      <a:pt x="1649264" y="4776186"/>
                      <a:pt x="1688794" y="5008869"/>
                      <a:pt x="1736609" y="5241283"/>
                    </a:cubicBezTo>
                    <a:lnTo>
                      <a:pt x="1688092" y="5244776"/>
                    </a:lnTo>
                    <a:cubicBezTo>
                      <a:pt x="1616552" y="4900501"/>
                      <a:pt x="1567731" y="4551207"/>
                      <a:pt x="1532869" y="4200643"/>
                    </a:cubicBezTo>
                    <a:cubicBezTo>
                      <a:pt x="1491491" y="3813447"/>
                      <a:pt x="1411690" y="3402605"/>
                      <a:pt x="1553558" y="3024277"/>
                    </a:cubicBezTo>
                    <a:cubicBezTo>
                      <a:pt x="1561714" y="3002344"/>
                      <a:pt x="1570325" y="2980659"/>
                      <a:pt x="1580253" y="2959576"/>
                    </a:cubicBezTo>
                    <a:close/>
                    <a:moveTo>
                      <a:pt x="1596068" y="2921245"/>
                    </a:moveTo>
                    <a:lnTo>
                      <a:pt x="1580253" y="2959576"/>
                    </a:lnTo>
                    <a:cubicBezTo>
                      <a:pt x="1519015" y="2989809"/>
                      <a:pt x="1455616" y="3016055"/>
                      <a:pt x="1391001" y="3039055"/>
                    </a:cubicBezTo>
                    <a:cubicBezTo>
                      <a:pt x="1346555" y="3055056"/>
                      <a:pt x="1300505" y="3068116"/>
                      <a:pt x="1254050" y="3080699"/>
                    </a:cubicBezTo>
                    <a:lnTo>
                      <a:pt x="1250510" y="3057452"/>
                    </a:lnTo>
                    <a:cubicBezTo>
                      <a:pt x="1291951" y="3045896"/>
                      <a:pt x="1333083" y="3033435"/>
                      <a:pt x="1373267" y="3018365"/>
                    </a:cubicBezTo>
                    <a:cubicBezTo>
                      <a:pt x="1449485" y="2990700"/>
                      <a:pt x="1524302" y="2958829"/>
                      <a:pt x="1596068" y="2921245"/>
                    </a:cubicBezTo>
                    <a:close/>
                    <a:moveTo>
                      <a:pt x="327634" y="2210630"/>
                    </a:moveTo>
                    <a:cubicBezTo>
                      <a:pt x="433204" y="2212570"/>
                      <a:pt x="541268" y="2246930"/>
                      <a:pt x="634369" y="2291265"/>
                    </a:cubicBezTo>
                    <a:cubicBezTo>
                      <a:pt x="796927" y="2368113"/>
                      <a:pt x="947662" y="2477474"/>
                      <a:pt x="1059975" y="2616391"/>
                    </a:cubicBezTo>
                    <a:cubicBezTo>
                      <a:pt x="1165176" y="2744141"/>
                      <a:pt x="1225800" y="2895241"/>
                      <a:pt x="1250510" y="3057452"/>
                    </a:cubicBezTo>
                    <a:lnTo>
                      <a:pt x="1206728" y="3069549"/>
                    </a:lnTo>
                    <a:cubicBezTo>
                      <a:pt x="1196482" y="2996619"/>
                      <a:pt x="1177642" y="2925257"/>
                      <a:pt x="1151598" y="2855802"/>
                    </a:cubicBezTo>
                    <a:cubicBezTo>
                      <a:pt x="1086575" y="2684372"/>
                      <a:pt x="953573" y="2542499"/>
                      <a:pt x="805793" y="2436094"/>
                    </a:cubicBezTo>
                    <a:cubicBezTo>
                      <a:pt x="658014" y="2329689"/>
                      <a:pt x="471812" y="2229195"/>
                      <a:pt x="285609" y="2238062"/>
                    </a:cubicBezTo>
                    <a:cubicBezTo>
                      <a:pt x="164725" y="2241671"/>
                      <a:pt x="69173" y="2313569"/>
                      <a:pt x="0" y="2408310"/>
                    </a:cubicBezTo>
                    <a:lnTo>
                      <a:pt x="0" y="2360392"/>
                    </a:lnTo>
                    <a:cubicBezTo>
                      <a:pt x="57510" y="2291027"/>
                      <a:pt x="130315" y="2237809"/>
                      <a:pt x="223542" y="2220328"/>
                    </a:cubicBezTo>
                    <a:cubicBezTo>
                      <a:pt x="257531" y="2212939"/>
                      <a:pt x="292444" y="2209983"/>
                      <a:pt x="327634" y="2210630"/>
                    </a:cubicBezTo>
                    <a:close/>
                    <a:moveTo>
                      <a:pt x="2354982" y="1741250"/>
                    </a:moveTo>
                    <a:lnTo>
                      <a:pt x="2368084" y="1792644"/>
                    </a:lnTo>
                    <a:cubicBezTo>
                      <a:pt x="2150592" y="2171233"/>
                      <a:pt x="1827313" y="2497110"/>
                      <a:pt x="1650943" y="2893984"/>
                    </a:cubicBezTo>
                    <a:lnTo>
                      <a:pt x="1596068" y="2921245"/>
                    </a:lnTo>
                    <a:cubicBezTo>
                      <a:pt x="1787270" y="2494981"/>
                      <a:pt x="2139646" y="2155737"/>
                      <a:pt x="2354982" y="1741250"/>
                    </a:cubicBezTo>
                    <a:close/>
                    <a:moveTo>
                      <a:pt x="2404580" y="1723185"/>
                    </a:moveTo>
                    <a:cubicBezTo>
                      <a:pt x="2415846" y="1769101"/>
                      <a:pt x="2423965" y="1815616"/>
                      <a:pt x="2428413" y="1862690"/>
                    </a:cubicBezTo>
                    <a:cubicBezTo>
                      <a:pt x="2460925" y="2238062"/>
                      <a:pt x="2168321" y="2583879"/>
                      <a:pt x="1878673" y="2787821"/>
                    </a:cubicBezTo>
                    <a:cubicBezTo>
                      <a:pt x="1800646" y="2842442"/>
                      <a:pt x="1717676" y="2892119"/>
                      <a:pt x="1630860" y="2935573"/>
                    </a:cubicBezTo>
                    <a:lnTo>
                      <a:pt x="1650943" y="2893984"/>
                    </a:lnTo>
                    <a:cubicBezTo>
                      <a:pt x="1934822" y="2741640"/>
                      <a:pt x="2177401" y="2520096"/>
                      <a:pt x="2319056" y="2223284"/>
                    </a:cubicBezTo>
                    <a:cubicBezTo>
                      <a:pt x="2386877" y="2082168"/>
                      <a:pt x="2395589" y="1936194"/>
                      <a:pt x="2368084" y="1792644"/>
                    </a:cubicBezTo>
                    <a:cubicBezTo>
                      <a:pt x="2381839" y="1770343"/>
                      <a:pt x="2394547" y="1747468"/>
                      <a:pt x="2404580" y="1723185"/>
                    </a:cubicBezTo>
                    <a:close/>
                    <a:moveTo>
                      <a:pt x="1678582" y="899636"/>
                    </a:moveTo>
                    <a:cubicBezTo>
                      <a:pt x="1760126" y="905738"/>
                      <a:pt x="1817345" y="990760"/>
                      <a:pt x="1822517" y="1073519"/>
                    </a:cubicBezTo>
                    <a:cubicBezTo>
                      <a:pt x="1834339" y="1224260"/>
                      <a:pt x="1775227" y="1372044"/>
                      <a:pt x="1710204" y="1508006"/>
                    </a:cubicBezTo>
                    <a:cubicBezTo>
                      <a:pt x="1609714" y="1720816"/>
                      <a:pt x="1441246" y="1918848"/>
                      <a:pt x="1213665" y="2004563"/>
                    </a:cubicBezTo>
                    <a:cubicBezTo>
                      <a:pt x="1024507" y="2075499"/>
                      <a:pt x="799882" y="2048898"/>
                      <a:pt x="720081" y="1836088"/>
                    </a:cubicBezTo>
                    <a:cubicBezTo>
                      <a:pt x="635637" y="1616983"/>
                      <a:pt x="671032" y="1359106"/>
                      <a:pt x="754724" y="1132075"/>
                    </a:cubicBezTo>
                    <a:lnTo>
                      <a:pt x="784519" y="1173787"/>
                    </a:lnTo>
                    <a:cubicBezTo>
                      <a:pt x="748259" y="1286548"/>
                      <a:pt x="726321" y="1403450"/>
                      <a:pt x="723037" y="1522785"/>
                    </a:cubicBezTo>
                    <a:cubicBezTo>
                      <a:pt x="720081" y="1664658"/>
                      <a:pt x="731904" y="1844955"/>
                      <a:pt x="847172" y="1945449"/>
                    </a:cubicBezTo>
                    <a:cubicBezTo>
                      <a:pt x="938795" y="2028208"/>
                      <a:pt x="1068841" y="2031164"/>
                      <a:pt x="1181154" y="1989784"/>
                    </a:cubicBezTo>
                    <a:cubicBezTo>
                      <a:pt x="1450112" y="1889291"/>
                      <a:pt x="1624492" y="1646924"/>
                      <a:pt x="1719071" y="1386823"/>
                    </a:cubicBezTo>
                    <a:cubicBezTo>
                      <a:pt x="1760450" y="1274507"/>
                      <a:pt x="1837295" y="1055785"/>
                      <a:pt x="1722027" y="958247"/>
                    </a:cubicBezTo>
                    <a:cubicBezTo>
                      <a:pt x="1639270" y="887311"/>
                      <a:pt x="1568336" y="975982"/>
                      <a:pt x="1515136" y="1041007"/>
                    </a:cubicBezTo>
                    <a:cubicBezTo>
                      <a:pt x="1464890" y="1100121"/>
                      <a:pt x="1420557" y="1162190"/>
                      <a:pt x="1370311" y="1218348"/>
                    </a:cubicBezTo>
                    <a:cubicBezTo>
                      <a:pt x="1299377" y="1298152"/>
                      <a:pt x="1222532" y="1366133"/>
                      <a:pt x="1110220" y="1366133"/>
                    </a:cubicBezTo>
                    <a:cubicBezTo>
                      <a:pt x="989040" y="1366133"/>
                      <a:pt x="882639" y="1295196"/>
                      <a:pt x="805793" y="1203570"/>
                    </a:cubicBezTo>
                    <a:cubicBezTo>
                      <a:pt x="798121" y="1194180"/>
                      <a:pt x="790596" y="1184572"/>
                      <a:pt x="784519" y="1173787"/>
                    </a:cubicBezTo>
                    <a:cubicBezTo>
                      <a:pt x="789628" y="1157215"/>
                      <a:pt x="795214" y="1140787"/>
                      <a:pt x="802172" y="1124840"/>
                    </a:cubicBezTo>
                    <a:cubicBezTo>
                      <a:pt x="852212" y="1202534"/>
                      <a:pt x="916695" y="1270196"/>
                      <a:pt x="997907" y="1309975"/>
                    </a:cubicBezTo>
                    <a:cubicBezTo>
                      <a:pt x="1166376" y="1392734"/>
                      <a:pt x="1272777" y="1286329"/>
                      <a:pt x="1373267" y="1159234"/>
                    </a:cubicBezTo>
                    <a:cubicBezTo>
                      <a:pt x="1441246" y="1076475"/>
                      <a:pt x="1529913" y="928690"/>
                      <a:pt x="1642226" y="902089"/>
                    </a:cubicBezTo>
                    <a:cubicBezTo>
                      <a:pt x="1654787" y="899503"/>
                      <a:pt x="1666933" y="898764"/>
                      <a:pt x="1678582" y="899636"/>
                    </a:cubicBezTo>
                    <a:close/>
                    <a:moveTo>
                      <a:pt x="1383925" y="280911"/>
                    </a:moveTo>
                    <a:lnTo>
                      <a:pt x="1401380" y="297822"/>
                    </a:lnTo>
                    <a:cubicBezTo>
                      <a:pt x="1273620" y="396892"/>
                      <a:pt x="1161611" y="517767"/>
                      <a:pt x="1068841" y="641988"/>
                    </a:cubicBezTo>
                    <a:cubicBezTo>
                      <a:pt x="958306" y="788239"/>
                      <a:pt x="863426" y="951125"/>
                      <a:pt x="802172" y="1124840"/>
                    </a:cubicBezTo>
                    <a:lnTo>
                      <a:pt x="774856" y="1080744"/>
                    </a:lnTo>
                    <a:cubicBezTo>
                      <a:pt x="793651" y="1031802"/>
                      <a:pt x="815346" y="984936"/>
                      <a:pt x="838305" y="940513"/>
                    </a:cubicBezTo>
                    <a:cubicBezTo>
                      <a:pt x="968809" y="685170"/>
                      <a:pt x="1153779" y="454337"/>
                      <a:pt x="1383925" y="280911"/>
                    </a:cubicBezTo>
                    <a:close/>
                    <a:moveTo>
                      <a:pt x="1435847" y="271853"/>
                    </a:moveTo>
                    <a:cubicBezTo>
                      <a:pt x="1611919" y="448397"/>
                      <a:pt x="1752170" y="661977"/>
                      <a:pt x="1902318" y="860709"/>
                    </a:cubicBezTo>
                    <a:cubicBezTo>
                      <a:pt x="2086321" y="1098694"/>
                      <a:pt x="2302907" y="1373337"/>
                      <a:pt x="2389562" y="1675060"/>
                    </a:cubicBezTo>
                    <a:lnTo>
                      <a:pt x="2354982" y="1741250"/>
                    </a:lnTo>
                    <a:cubicBezTo>
                      <a:pt x="2301446" y="1514604"/>
                      <a:pt x="2163321" y="1296529"/>
                      <a:pt x="2035320" y="1114899"/>
                    </a:cubicBezTo>
                    <a:cubicBezTo>
                      <a:pt x="1934829" y="973026"/>
                      <a:pt x="1825473" y="840020"/>
                      <a:pt x="1724982" y="698146"/>
                    </a:cubicBezTo>
                    <a:cubicBezTo>
                      <a:pt x="1627448" y="559229"/>
                      <a:pt x="1524002" y="423267"/>
                      <a:pt x="1405779" y="302084"/>
                    </a:cubicBezTo>
                    <a:cubicBezTo>
                      <a:pt x="1404340" y="300645"/>
                      <a:pt x="1402897" y="299202"/>
                      <a:pt x="1401380" y="297822"/>
                    </a:cubicBezTo>
                    <a:close/>
                    <a:moveTo>
                      <a:pt x="1967428" y="38565"/>
                    </a:moveTo>
                    <a:cubicBezTo>
                      <a:pt x="1996020" y="38473"/>
                      <a:pt x="2024606" y="40505"/>
                      <a:pt x="2053053" y="44938"/>
                    </a:cubicBezTo>
                    <a:cubicBezTo>
                      <a:pt x="2316101" y="83362"/>
                      <a:pt x="2466836" y="319818"/>
                      <a:pt x="2531859" y="559229"/>
                    </a:cubicBezTo>
                    <a:cubicBezTo>
                      <a:pt x="2626438" y="893222"/>
                      <a:pt x="2617571" y="1244950"/>
                      <a:pt x="2481614" y="1567120"/>
                    </a:cubicBezTo>
                    <a:cubicBezTo>
                      <a:pt x="2459206" y="1620790"/>
                      <a:pt x="2434080" y="1673113"/>
                      <a:pt x="2404580" y="1723185"/>
                    </a:cubicBezTo>
                    <a:lnTo>
                      <a:pt x="2389562" y="1675060"/>
                    </a:lnTo>
                    <a:cubicBezTo>
                      <a:pt x="2432369" y="1591263"/>
                      <a:pt x="2467138" y="1503185"/>
                      <a:pt x="2493436" y="1410468"/>
                    </a:cubicBezTo>
                    <a:cubicBezTo>
                      <a:pt x="2588015" y="1079431"/>
                      <a:pt x="2573237" y="677457"/>
                      <a:pt x="2407724" y="370064"/>
                    </a:cubicBezTo>
                    <a:cubicBezTo>
                      <a:pt x="2277678" y="121786"/>
                      <a:pt x="2041231" y="9470"/>
                      <a:pt x="1769317" y="95185"/>
                    </a:cubicBezTo>
                    <a:cubicBezTo>
                      <a:pt x="1649976" y="133723"/>
                      <a:pt x="1537956" y="195268"/>
                      <a:pt x="1435847" y="271853"/>
                    </a:cubicBezTo>
                    <a:cubicBezTo>
                      <a:pt x="1429921" y="265662"/>
                      <a:pt x="1423832" y="259634"/>
                      <a:pt x="1417209" y="254155"/>
                    </a:cubicBezTo>
                    <a:cubicBezTo>
                      <a:pt x="1571417" y="141585"/>
                      <a:pt x="1769561" y="39204"/>
                      <a:pt x="1967428" y="38565"/>
                    </a:cubicBezTo>
                    <a:close/>
                    <a:moveTo>
                      <a:pt x="945047" y="407"/>
                    </a:moveTo>
                    <a:cubicBezTo>
                      <a:pt x="1049907" y="-5170"/>
                      <a:pt x="1157878" y="47524"/>
                      <a:pt x="1243221" y="107008"/>
                    </a:cubicBezTo>
                    <a:cubicBezTo>
                      <a:pt x="1305684" y="151338"/>
                      <a:pt x="1363416" y="200705"/>
                      <a:pt x="1417209" y="254155"/>
                    </a:cubicBezTo>
                    <a:cubicBezTo>
                      <a:pt x="1415225" y="255161"/>
                      <a:pt x="1413454" y="256454"/>
                      <a:pt x="1411690" y="257748"/>
                    </a:cubicBezTo>
                    <a:lnTo>
                      <a:pt x="1383925" y="280911"/>
                    </a:lnTo>
                    <a:cubicBezTo>
                      <a:pt x="1275177" y="172432"/>
                      <a:pt x="1138059" y="46780"/>
                      <a:pt x="980173" y="30160"/>
                    </a:cubicBezTo>
                    <a:cubicBezTo>
                      <a:pt x="773282" y="6514"/>
                      <a:pt x="663925" y="234103"/>
                      <a:pt x="637325" y="405533"/>
                    </a:cubicBezTo>
                    <a:cubicBezTo>
                      <a:pt x="610724" y="582874"/>
                      <a:pt x="634369" y="772039"/>
                      <a:pt x="702348" y="937558"/>
                    </a:cubicBezTo>
                    <a:cubicBezTo>
                      <a:pt x="722092" y="984946"/>
                      <a:pt x="745464" y="1034314"/>
                      <a:pt x="774856" y="1080744"/>
                    </a:cubicBezTo>
                    <a:lnTo>
                      <a:pt x="754724" y="1132075"/>
                    </a:lnTo>
                    <a:cubicBezTo>
                      <a:pt x="591096" y="890430"/>
                      <a:pt x="518472" y="546433"/>
                      <a:pt x="628458" y="275482"/>
                    </a:cubicBezTo>
                    <a:cubicBezTo>
                      <a:pt x="678703" y="151343"/>
                      <a:pt x="764415" y="39027"/>
                      <a:pt x="900372" y="6514"/>
                    </a:cubicBezTo>
                    <a:cubicBezTo>
                      <a:pt x="915150" y="3189"/>
                      <a:pt x="930067" y="1203"/>
                      <a:pt x="945047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9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 userDrawn="1"/>
            </p:nvSpPr>
            <p:spPr bwMode="auto">
              <a:xfrm>
                <a:off x="-14288" y="343213"/>
                <a:ext cx="1075562" cy="2279791"/>
              </a:xfrm>
              <a:custGeom>
                <a:avLst/>
                <a:gdLst/>
                <a:ahLst/>
                <a:cxnLst/>
                <a:rect l="l" t="t" r="r" b="b"/>
                <a:pathLst>
                  <a:path w="1075562" h="2279791">
                    <a:moveTo>
                      <a:pt x="80307" y="242675"/>
                    </a:moveTo>
                    <a:lnTo>
                      <a:pt x="107631" y="267598"/>
                    </a:lnTo>
                    <a:cubicBezTo>
                      <a:pt x="59789" y="336282"/>
                      <a:pt x="23464" y="415906"/>
                      <a:pt x="0" y="498410"/>
                    </a:cubicBezTo>
                    <a:lnTo>
                      <a:pt x="0" y="380209"/>
                    </a:lnTo>
                    <a:cubicBezTo>
                      <a:pt x="20357" y="330532"/>
                      <a:pt x="47108" y="283961"/>
                      <a:pt x="80307" y="242675"/>
                    </a:cubicBezTo>
                    <a:close/>
                    <a:moveTo>
                      <a:pt x="131574" y="230400"/>
                    </a:moveTo>
                    <a:cubicBezTo>
                      <a:pt x="252557" y="333826"/>
                      <a:pt x="364924" y="446642"/>
                      <a:pt x="460685" y="570534"/>
                    </a:cubicBezTo>
                    <a:cubicBezTo>
                      <a:pt x="537518" y="671057"/>
                      <a:pt x="629127" y="801147"/>
                      <a:pt x="623217" y="937150"/>
                    </a:cubicBezTo>
                    <a:cubicBezTo>
                      <a:pt x="617306" y="1064283"/>
                      <a:pt x="510922" y="1147068"/>
                      <a:pt x="395673" y="1188460"/>
                    </a:cubicBezTo>
                    <a:cubicBezTo>
                      <a:pt x="259177" y="1233981"/>
                      <a:pt x="95317" y="1238436"/>
                      <a:pt x="0" y="1114018"/>
                    </a:cubicBezTo>
                    <a:lnTo>
                      <a:pt x="0" y="1020767"/>
                    </a:lnTo>
                    <a:cubicBezTo>
                      <a:pt x="38224" y="1109550"/>
                      <a:pt x="104611" y="1181923"/>
                      <a:pt x="209500" y="1194373"/>
                    </a:cubicBezTo>
                    <a:cubicBezTo>
                      <a:pt x="348391" y="1212113"/>
                      <a:pt x="549339" y="1135241"/>
                      <a:pt x="572980" y="978542"/>
                    </a:cubicBezTo>
                    <a:cubicBezTo>
                      <a:pt x="596621" y="842539"/>
                      <a:pt x="507967" y="706536"/>
                      <a:pt x="431134" y="603056"/>
                    </a:cubicBezTo>
                    <a:cubicBezTo>
                      <a:pt x="337216" y="479418"/>
                      <a:pt x="224693" y="368188"/>
                      <a:pt x="107631" y="267598"/>
                    </a:cubicBezTo>
                    <a:cubicBezTo>
                      <a:pt x="113837" y="253897"/>
                      <a:pt x="122291" y="241777"/>
                      <a:pt x="131574" y="230400"/>
                    </a:cubicBezTo>
                    <a:close/>
                    <a:moveTo>
                      <a:pt x="0" y="120339"/>
                    </a:moveTo>
                    <a:cubicBezTo>
                      <a:pt x="36114" y="148654"/>
                      <a:pt x="71730" y="177737"/>
                      <a:pt x="105744" y="208687"/>
                    </a:cubicBezTo>
                    <a:cubicBezTo>
                      <a:pt x="95609" y="218669"/>
                      <a:pt x="86860" y="229846"/>
                      <a:pt x="80307" y="242675"/>
                    </a:cubicBezTo>
                    <a:lnTo>
                      <a:pt x="41058" y="206873"/>
                    </a:lnTo>
                    <a:cubicBezTo>
                      <a:pt x="27718" y="195473"/>
                      <a:pt x="14325" y="184177"/>
                      <a:pt x="0" y="174038"/>
                    </a:cubicBezTo>
                    <a:close/>
                    <a:moveTo>
                      <a:pt x="510016" y="143"/>
                    </a:moveTo>
                    <a:cubicBezTo>
                      <a:pt x="577043" y="-1520"/>
                      <a:pt x="644641" y="11369"/>
                      <a:pt x="708915" y="41305"/>
                    </a:cubicBezTo>
                    <a:cubicBezTo>
                      <a:pt x="906908" y="132959"/>
                      <a:pt x="1028068" y="331050"/>
                      <a:pt x="1063529" y="540968"/>
                    </a:cubicBezTo>
                    <a:cubicBezTo>
                      <a:pt x="1104901" y="801147"/>
                      <a:pt x="1033978" y="1073153"/>
                      <a:pt x="936459" y="1312637"/>
                    </a:cubicBezTo>
                    <a:cubicBezTo>
                      <a:pt x="776883" y="1699949"/>
                      <a:pt x="478416" y="2128654"/>
                      <a:pt x="61744" y="2264657"/>
                    </a:cubicBezTo>
                    <a:cubicBezTo>
                      <a:pt x="41563" y="2271265"/>
                      <a:pt x="21155" y="2277144"/>
                      <a:pt x="0" y="2279791"/>
                    </a:cubicBezTo>
                    <a:lnTo>
                      <a:pt x="0" y="2261808"/>
                    </a:lnTo>
                    <a:cubicBezTo>
                      <a:pt x="172472" y="2218290"/>
                      <a:pt x="326061" y="2109603"/>
                      <a:pt x="451820" y="1983782"/>
                    </a:cubicBezTo>
                    <a:cubicBezTo>
                      <a:pt x="629127" y="1812300"/>
                      <a:pt x="768017" y="1602382"/>
                      <a:pt x="865536" y="1374725"/>
                    </a:cubicBezTo>
                    <a:cubicBezTo>
                      <a:pt x="971921" y="1135241"/>
                      <a:pt x="1060574" y="848453"/>
                      <a:pt x="1022158" y="585316"/>
                    </a:cubicBezTo>
                    <a:cubicBezTo>
                      <a:pt x="989651" y="366529"/>
                      <a:pt x="871447" y="135915"/>
                      <a:pt x="652768" y="53131"/>
                    </a:cubicBezTo>
                    <a:cubicBezTo>
                      <a:pt x="432027" y="-30590"/>
                      <a:pt x="252845" y="66100"/>
                      <a:pt x="131574" y="230400"/>
                    </a:cubicBezTo>
                    <a:lnTo>
                      <a:pt x="105744" y="208687"/>
                    </a:lnTo>
                    <a:lnTo>
                      <a:pt x="197680" y="118176"/>
                    </a:lnTo>
                    <a:cubicBezTo>
                      <a:pt x="288180" y="46109"/>
                      <a:pt x="398304" y="2915"/>
                      <a:pt x="510016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/>
                <a:endParaRPr lang="en-US" sz="19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6" name="Freeform 13"/>
            <p:cNvSpPr>
              <a:spLocks/>
            </p:cNvSpPr>
            <p:nvPr userDrawn="1"/>
          </p:nvSpPr>
          <p:spPr bwMode="auto">
            <a:xfrm>
              <a:off x="-14287" y="2103037"/>
              <a:ext cx="1156177" cy="4375425"/>
            </a:xfrm>
            <a:custGeom>
              <a:avLst/>
              <a:gdLst/>
              <a:ahLst/>
              <a:cxnLst/>
              <a:rect l="l" t="t" r="r" b="b"/>
              <a:pathLst>
                <a:path w="1156177" h="4375425">
                  <a:moveTo>
                    <a:pt x="0" y="0"/>
                  </a:moveTo>
                  <a:cubicBezTo>
                    <a:pt x="209388" y="349300"/>
                    <a:pt x="412851" y="702511"/>
                    <a:pt x="596214" y="1069118"/>
                  </a:cubicBezTo>
                  <a:cubicBezTo>
                    <a:pt x="803167" y="1479935"/>
                    <a:pt x="998294" y="1911441"/>
                    <a:pt x="1101771" y="2363635"/>
                  </a:cubicBezTo>
                  <a:cubicBezTo>
                    <a:pt x="1140205" y="2538011"/>
                    <a:pt x="1166813" y="2718297"/>
                    <a:pt x="1152031" y="2895628"/>
                  </a:cubicBezTo>
                  <a:cubicBezTo>
                    <a:pt x="1131335" y="3114337"/>
                    <a:pt x="1033772" y="3327134"/>
                    <a:pt x="924382" y="3513332"/>
                  </a:cubicBezTo>
                  <a:cubicBezTo>
                    <a:pt x="712360" y="3874901"/>
                    <a:pt x="390901" y="4204913"/>
                    <a:pt x="0" y="4375425"/>
                  </a:cubicBezTo>
                  <a:lnTo>
                    <a:pt x="0" y="4344261"/>
                  </a:lnTo>
                  <a:cubicBezTo>
                    <a:pt x="214080" y="4246416"/>
                    <a:pt x="407371" y="4098438"/>
                    <a:pt x="566650" y="3930060"/>
                  </a:cubicBezTo>
                  <a:cubicBezTo>
                    <a:pt x="880035" y="3601997"/>
                    <a:pt x="1146118" y="3149803"/>
                    <a:pt x="1104727" y="2682831"/>
                  </a:cubicBezTo>
                  <a:cubicBezTo>
                    <a:pt x="1066293" y="2251325"/>
                    <a:pt x="897774" y="1831642"/>
                    <a:pt x="723342" y="1441513"/>
                  </a:cubicBezTo>
                  <a:cubicBezTo>
                    <a:pt x="511183" y="974556"/>
                    <a:pt x="261394" y="529094"/>
                    <a:pt x="0" y="90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Freihandform 9"/>
          <p:cNvSpPr/>
          <p:nvPr/>
        </p:nvSpPr>
        <p:spPr bwMode="invGray">
          <a:xfrm>
            <a:off x="11002651" y="2690870"/>
            <a:ext cx="366818" cy="666061"/>
          </a:xfrm>
          <a:custGeom>
            <a:avLst/>
            <a:gdLst/>
            <a:ahLst/>
            <a:cxnLst/>
            <a:rect l="l" t="t" r="r" b="b"/>
            <a:pathLst>
              <a:path w="309539" h="580653">
                <a:moveTo>
                  <a:pt x="0" y="0"/>
                </a:moveTo>
                <a:lnTo>
                  <a:pt x="309539" y="0"/>
                </a:lnTo>
                <a:lnTo>
                  <a:pt x="309539" y="238380"/>
                </a:lnTo>
                <a:cubicBezTo>
                  <a:pt x="309539" y="326143"/>
                  <a:pt x="291275" y="395522"/>
                  <a:pt x="254747" y="446519"/>
                </a:cubicBezTo>
                <a:cubicBezTo>
                  <a:pt x="218219" y="497516"/>
                  <a:pt x="155837" y="542227"/>
                  <a:pt x="67600" y="580653"/>
                </a:cubicBezTo>
                <a:lnTo>
                  <a:pt x="0" y="453991"/>
                </a:lnTo>
                <a:cubicBezTo>
                  <a:pt x="55029" y="428374"/>
                  <a:pt x="92861" y="402875"/>
                  <a:pt x="113497" y="377495"/>
                </a:cubicBezTo>
                <a:cubicBezTo>
                  <a:pt x="134133" y="352115"/>
                  <a:pt x="145637" y="322110"/>
                  <a:pt x="148009" y="287480"/>
                </a:cubicBezTo>
                <a:lnTo>
                  <a:pt x="0" y="287480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 defTabSz="914309"/>
            <a:endParaRPr lang="en-US" sz="1900" dirty="0">
              <a:solidFill>
                <a:srgbClr val="ED7D3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1153"/>
          <p:cNvSpPr>
            <a:spLocks/>
          </p:cNvSpPr>
          <p:nvPr/>
        </p:nvSpPr>
        <p:spPr bwMode="white">
          <a:xfrm>
            <a:off x="9237029" y="4006894"/>
            <a:ext cx="24267" cy="23326"/>
          </a:xfrm>
          <a:custGeom>
            <a:avLst/>
            <a:gdLst>
              <a:gd name="T0" fmla="*/ 22 w 22"/>
              <a:gd name="T1" fmla="*/ 11 h 22"/>
              <a:gd name="T2" fmla="*/ 11 w 22"/>
              <a:gd name="T3" fmla="*/ 22 h 22"/>
              <a:gd name="T4" fmla="*/ 0 w 22"/>
              <a:gd name="T5" fmla="*/ 10 h 22"/>
              <a:gd name="T6" fmla="*/ 11 w 22"/>
              <a:gd name="T7" fmla="*/ 0 h 22"/>
              <a:gd name="T8" fmla="*/ 22 w 22"/>
              <a:gd name="T9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2" y="11"/>
                </a:moveTo>
                <a:cubicBezTo>
                  <a:pt x="22" y="17"/>
                  <a:pt x="17" y="22"/>
                  <a:pt x="11" y="22"/>
                </a:cubicBezTo>
                <a:cubicBezTo>
                  <a:pt x="5" y="22"/>
                  <a:pt x="0" y="17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17" y="0"/>
                  <a:pt x="22" y="4"/>
                  <a:pt x="22" y="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95" name="Grafik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26" y="1"/>
            <a:ext cx="3628432" cy="6858001"/>
          </a:xfrm>
          <a:prstGeom prst="rect">
            <a:avLst/>
          </a:prstGeom>
        </p:spPr>
      </p:pic>
      <p:sp>
        <p:nvSpPr>
          <p:cNvPr id="93" name="Rechteck 92"/>
          <p:cNvSpPr/>
          <p:nvPr/>
        </p:nvSpPr>
        <p:spPr>
          <a:xfrm>
            <a:off x="8550557" y="-1"/>
            <a:ext cx="3640652" cy="6858001"/>
          </a:xfrm>
          <a:prstGeom prst="rect">
            <a:avLst/>
          </a:prstGeom>
          <a:gradFill>
            <a:gsLst>
              <a:gs pos="0">
                <a:schemeClr val="tx1">
                  <a:lumMod val="64000"/>
                  <a:lumOff val="36000"/>
                  <a:alpha val="57000"/>
                </a:schemeClr>
              </a:gs>
              <a:gs pos="100000">
                <a:schemeClr val="tx1">
                  <a:lumMod val="93000"/>
                  <a:lumOff val="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dirty="0"/>
          </a:p>
        </p:txBody>
      </p:sp>
      <p:grpSp>
        <p:nvGrpSpPr>
          <p:cNvPr id="151" name="Gruppieren 150"/>
          <p:cNvGrpSpPr/>
          <p:nvPr/>
        </p:nvGrpSpPr>
        <p:grpSpPr bwMode="white">
          <a:xfrm>
            <a:off x="9127845" y="1124744"/>
            <a:ext cx="450968" cy="379538"/>
            <a:chOff x="7718942" y="372390"/>
            <a:chExt cx="501919" cy="439458"/>
          </a:xfrm>
          <a:solidFill>
            <a:schemeClr val="bg1"/>
          </a:solidFill>
        </p:grpSpPr>
        <p:sp>
          <p:nvSpPr>
            <p:cNvPr id="182" name="Freeform 1306"/>
            <p:cNvSpPr>
              <a:spLocks/>
            </p:cNvSpPr>
            <p:nvPr/>
          </p:nvSpPr>
          <p:spPr bwMode="white">
            <a:xfrm>
              <a:off x="7718942" y="372390"/>
              <a:ext cx="408228" cy="361382"/>
            </a:xfrm>
            <a:custGeom>
              <a:avLst/>
              <a:gdLst>
                <a:gd name="T0" fmla="*/ 257 w 257"/>
                <a:gd name="T1" fmla="*/ 0 h 227"/>
                <a:gd name="T2" fmla="*/ 257 w 257"/>
                <a:gd name="T3" fmla="*/ 104 h 227"/>
                <a:gd name="T4" fmla="*/ 254 w 257"/>
                <a:gd name="T5" fmla="*/ 104 h 227"/>
                <a:gd name="T6" fmla="*/ 235 w 257"/>
                <a:gd name="T7" fmla="*/ 99 h 227"/>
                <a:gd name="T8" fmla="*/ 232 w 257"/>
                <a:gd name="T9" fmla="*/ 95 h 227"/>
                <a:gd name="T10" fmla="*/ 232 w 257"/>
                <a:gd name="T11" fmla="*/ 59 h 227"/>
                <a:gd name="T12" fmla="*/ 232 w 257"/>
                <a:gd name="T13" fmla="*/ 54 h 227"/>
                <a:gd name="T14" fmla="*/ 25 w 257"/>
                <a:gd name="T15" fmla="*/ 54 h 227"/>
                <a:gd name="T16" fmla="*/ 25 w 257"/>
                <a:gd name="T17" fmla="*/ 202 h 227"/>
                <a:gd name="T18" fmla="*/ 141 w 257"/>
                <a:gd name="T19" fmla="*/ 202 h 227"/>
                <a:gd name="T20" fmla="*/ 151 w 257"/>
                <a:gd name="T21" fmla="*/ 227 h 227"/>
                <a:gd name="T22" fmla="*/ 0 w 257"/>
                <a:gd name="T23" fmla="*/ 227 h 227"/>
                <a:gd name="T24" fmla="*/ 0 w 257"/>
                <a:gd name="T25" fmla="*/ 0 h 227"/>
                <a:gd name="T26" fmla="*/ 257 w 257"/>
                <a:gd name="T2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27">
                  <a:moveTo>
                    <a:pt x="257" y="0"/>
                  </a:moveTo>
                  <a:cubicBezTo>
                    <a:pt x="257" y="35"/>
                    <a:pt x="257" y="69"/>
                    <a:pt x="257" y="104"/>
                  </a:cubicBezTo>
                  <a:cubicBezTo>
                    <a:pt x="256" y="104"/>
                    <a:pt x="255" y="104"/>
                    <a:pt x="254" y="104"/>
                  </a:cubicBezTo>
                  <a:cubicBezTo>
                    <a:pt x="248" y="102"/>
                    <a:pt x="242" y="100"/>
                    <a:pt x="235" y="99"/>
                  </a:cubicBezTo>
                  <a:cubicBezTo>
                    <a:pt x="233" y="98"/>
                    <a:pt x="232" y="97"/>
                    <a:pt x="232" y="95"/>
                  </a:cubicBezTo>
                  <a:cubicBezTo>
                    <a:pt x="232" y="83"/>
                    <a:pt x="232" y="71"/>
                    <a:pt x="232" y="59"/>
                  </a:cubicBezTo>
                  <a:cubicBezTo>
                    <a:pt x="232" y="57"/>
                    <a:pt x="232" y="56"/>
                    <a:pt x="232" y="54"/>
                  </a:cubicBezTo>
                  <a:cubicBezTo>
                    <a:pt x="163" y="54"/>
                    <a:pt x="94" y="54"/>
                    <a:pt x="25" y="54"/>
                  </a:cubicBezTo>
                  <a:cubicBezTo>
                    <a:pt x="25" y="104"/>
                    <a:pt x="25" y="153"/>
                    <a:pt x="25" y="202"/>
                  </a:cubicBezTo>
                  <a:cubicBezTo>
                    <a:pt x="64" y="202"/>
                    <a:pt x="103" y="202"/>
                    <a:pt x="141" y="202"/>
                  </a:cubicBezTo>
                  <a:cubicBezTo>
                    <a:pt x="144" y="211"/>
                    <a:pt x="148" y="219"/>
                    <a:pt x="151" y="227"/>
                  </a:cubicBezTo>
                  <a:cubicBezTo>
                    <a:pt x="101" y="227"/>
                    <a:pt x="50" y="227"/>
                    <a:pt x="0" y="227"/>
                  </a:cubicBezTo>
                  <a:cubicBezTo>
                    <a:pt x="0" y="151"/>
                    <a:pt x="0" y="76"/>
                    <a:pt x="0" y="0"/>
                  </a:cubicBezTo>
                  <a:cubicBezTo>
                    <a:pt x="85" y="0"/>
                    <a:pt x="171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3" name="Freeform 1307"/>
            <p:cNvSpPr>
              <a:spLocks noEditPoints="1"/>
            </p:cNvSpPr>
            <p:nvPr/>
          </p:nvSpPr>
          <p:spPr bwMode="white">
            <a:xfrm>
              <a:off x="7962094" y="546389"/>
              <a:ext cx="258767" cy="265459"/>
            </a:xfrm>
            <a:custGeom>
              <a:avLst/>
              <a:gdLst>
                <a:gd name="T0" fmla="*/ 163 w 163"/>
                <a:gd name="T1" fmla="*/ 146 h 166"/>
                <a:gd name="T2" fmla="*/ 142 w 163"/>
                <a:gd name="T3" fmla="*/ 166 h 166"/>
                <a:gd name="T4" fmla="*/ 134 w 163"/>
                <a:gd name="T5" fmla="*/ 157 h 166"/>
                <a:gd name="T6" fmla="*/ 104 w 163"/>
                <a:gd name="T7" fmla="*/ 127 h 166"/>
                <a:gd name="T8" fmla="*/ 99 w 163"/>
                <a:gd name="T9" fmla="*/ 127 h 166"/>
                <a:gd name="T10" fmla="*/ 18 w 163"/>
                <a:gd name="T11" fmla="*/ 103 h 166"/>
                <a:gd name="T12" fmla="*/ 43 w 163"/>
                <a:gd name="T13" fmla="*/ 18 h 166"/>
                <a:gd name="T14" fmla="*/ 130 w 163"/>
                <a:gd name="T15" fmla="*/ 59 h 166"/>
                <a:gd name="T16" fmla="*/ 125 w 163"/>
                <a:gd name="T17" fmla="*/ 101 h 166"/>
                <a:gd name="T18" fmla="*/ 126 w 163"/>
                <a:gd name="T19" fmla="*/ 108 h 166"/>
                <a:gd name="T20" fmla="*/ 163 w 163"/>
                <a:gd name="T21" fmla="*/ 146 h 166"/>
                <a:gd name="T22" fmla="*/ 109 w 163"/>
                <a:gd name="T23" fmla="*/ 72 h 166"/>
                <a:gd name="T24" fmla="*/ 71 w 163"/>
                <a:gd name="T25" fmla="*/ 34 h 166"/>
                <a:gd name="T26" fmla="*/ 32 w 163"/>
                <a:gd name="T27" fmla="*/ 72 h 166"/>
                <a:gd name="T28" fmla="*/ 71 w 163"/>
                <a:gd name="T29" fmla="*/ 111 h 166"/>
                <a:gd name="T30" fmla="*/ 109 w 163"/>
                <a:gd name="T31" fmla="*/ 7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66">
                  <a:moveTo>
                    <a:pt x="163" y="146"/>
                  </a:moveTo>
                  <a:cubicBezTo>
                    <a:pt x="156" y="152"/>
                    <a:pt x="150" y="159"/>
                    <a:pt x="142" y="166"/>
                  </a:cubicBezTo>
                  <a:cubicBezTo>
                    <a:pt x="140" y="163"/>
                    <a:pt x="137" y="160"/>
                    <a:pt x="134" y="157"/>
                  </a:cubicBezTo>
                  <a:cubicBezTo>
                    <a:pt x="124" y="147"/>
                    <a:pt x="114" y="138"/>
                    <a:pt x="104" y="127"/>
                  </a:cubicBezTo>
                  <a:cubicBezTo>
                    <a:pt x="103" y="125"/>
                    <a:pt x="101" y="125"/>
                    <a:pt x="99" y="127"/>
                  </a:cubicBezTo>
                  <a:cubicBezTo>
                    <a:pt x="69" y="141"/>
                    <a:pt x="35" y="132"/>
                    <a:pt x="18" y="103"/>
                  </a:cubicBezTo>
                  <a:cubicBezTo>
                    <a:pt x="0" y="74"/>
                    <a:pt x="11" y="33"/>
                    <a:pt x="43" y="18"/>
                  </a:cubicBezTo>
                  <a:cubicBezTo>
                    <a:pt x="79" y="0"/>
                    <a:pt x="122" y="20"/>
                    <a:pt x="130" y="59"/>
                  </a:cubicBezTo>
                  <a:cubicBezTo>
                    <a:pt x="134" y="74"/>
                    <a:pt x="132" y="88"/>
                    <a:pt x="125" y="101"/>
                  </a:cubicBezTo>
                  <a:cubicBezTo>
                    <a:pt x="123" y="104"/>
                    <a:pt x="123" y="106"/>
                    <a:pt x="126" y="108"/>
                  </a:cubicBezTo>
                  <a:cubicBezTo>
                    <a:pt x="138" y="121"/>
                    <a:pt x="151" y="133"/>
                    <a:pt x="163" y="146"/>
                  </a:cubicBezTo>
                  <a:close/>
                  <a:moveTo>
                    <a:pt x="109" y="72"/>
                  </a:moveTo>
                  <a:cubicBezTo>
                    <a:pt x="109" y="51"/>
                    <a:pt x="92" y="34"/>
                    <a:pt x="71" y="34"/>
                  </a:cubicBezTo>
                  <a:cubicBezTo>
                    <a:pt x="49" y="34"/>
                    <a:pt x="32" y="51"/>
                    <a:pt x="32" y="72"/>
                  </a:cubicBezTo>
                  <a:cubicBezTo>
                    <a:pt x="32" y="93"/>
                    <a:pt x="50" y="111"/>
                    <a:pt x="71" y="111"/>
                  </a:cubicBezTo>
                  <a:cubicBezTo>
                    <a:pt x="92" y="111"/>
                    <a:pt x="109" y="93"/>
                    <a:pt x="10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4" name="Freeform 1308"/>
            <p:cNvSpPr>
              <a:spLocks/>
            </p:cNvSpPr>
            <p:nvPr/>
          </p:nvSpPr>
          <p:spPr bwMode="white">
            <a:xfrm>
              <a:off x="7846095" y="506235"/>
              <a:ext cx="42385" cy="138307"/>
            </a:xfrm>
            <a:custGeom>
              <a:avLst/>
              <a:gdLst>
                <a:gd name="T0" fmla="*/ 27 w 27"/>
                <a:gd name="T1" fmla="*/ 87 h 87"/>
                <a:gd name="T2" fmla="*/ 0 w 27"/>
                <a:gd name="T3" fmla="*/ 87 h 87"/>
                <a:gd name="T4" fmla="*/ 0 w 27"/>
                <a:gd name="T5" fmla="*/ 0 h 87"/>
                <a:gd name="T6" fmla="*/ 27 w 27"/>
                <a:gd name="T7" fmla="*/ 0 h 87"/>
                <a:gd name="T8" fmla="*/ 27 w 27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7">
                  <a:moveTo>
                    <a:pt x="27" y="87"/>
                  </a:moveTo>
                  <a:cubicBezTo>
                    <a:pt x="18" y="87"/>
                    <a:pt x="9" y="87"/>
                    <a:pt x="0" y="87"/>
                  </a:cubicBezTo>
                  <a:cubicBezTo>
                    <a:pt x="0" y="58"/>
                    <a:pt x="0" y="29"/>
                    <a:pt x="0" y="0"/>
                  </a:cubicBezTo>
                  <a:cubicBezTo>
                    <a:pt x="9" y="0"/>
                    <a:pt x="18" y="0"/>
                    <a:pt x="27" y="0"/>
                  </a:cubicBezTo>
                  <a:cubicBezTo>
                    <a:pt x="27" y="29"/>
                    <a:pt x="27" y="58"/>
                    <a:pt x="27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5" name="Freeform 1309"/>
            <p:cNvSpPr>
              <a:spLocks/>
            </p:cNvSpPr>
            <p:nvPr/>
          </p:nvSpPr>
          <p:spPr bwMode="white">
            <a:xfrm>
              <a:off x="7785864" y="555312"/>
              <a:ext cx="42385" cy="89230"/>
            </a:xfrm>
            <a:custGeom>
              <a:avLst/>
              <a:gdLst>
                <a:gd name="T0" fmla="*/ 0 w 26"/>
                <a:gd name="T1" fmla="*/ 57 h 57"/>
                <a:gd name="T2" fmla="*/ 0 w 26"/>
                <a:gd name="T3" fmla="*/ 0 h 57"/>
                <a:gd name="T4" fmla="*/ 26 w 26"/>
                <a:gd name="T5" fmla="*/ 0 h 57"/>
                <a:gd name="T6" fmla="*/ 26 w 26"/>
                <a:gd name="T7" fmla="*/ 8 h 57"/>
                <a:gd name="T8" fmla="*/ 26 w 26"/>
                <a:gd name="T9" fmla="*/ 54 h 57"/>
                <a:gd name="T10" fmla="*/ 23 w 26"/>
                <a:gd name="T11" fmla="*/ 57 h 57"/>
                <a:gd name="T12" fmla="*/ 0 w 26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7">
                  <a:moveTo>
                    <a:pt x="0" y="57"/>
                  </a:moveTo>
                  <a:cubicBezTo>
                    <a:pt x="0" y="38"/>
                    <a:pt x="0" y="19"/>
                    <a:pt x="0" y="0"/>
                  </a:cubicBezTo>
                  <a:cubicBezTo>
                    <a:pt x="8" y="0"/>
                    <a:pt x="17" y="0"/>
                    <a:pt x="26" y="0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23"/>
                    <a:pt x="26" y="38"/>
                    <a:pt x="26" y="54"/>
                  </a:cubicBezTo>
                  <a:cubicBezTo>
                    <a:pt x="26" y="56"/>
                    <a:pt x="25" y="57"/>
                    <a:pt x="23" y="57"/>
                  </a:cubicBezTo>
                  <a:cubicBezTo>
                    <a:pt x="15" y="57"/>
                    <a:pt x="7" y="57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52" name="Gruppieren 151"/>
          <p:cNvGrpSpPr/>
          <p:nvPr/>
        </p:nvGrpSpPr>
        <p:grpSpPr bwMode="white">
          <a:xfrm>
            <a:off x="9121190" y="5506502"/>
            <a:ext cx="369031" cy="311369"/>
            <a:chOff x="334963" y="3816350"/>
            <a:chExt cx="285750" cy="250825"/>
          </a:xfrm>
          <a:solidFill>
            <a:schemeClr val="bg1"/>
          </a:solidFill>
        </p:grpSpPr>
        <p:sp>
          <p:nvSpPr>
            <p:cNvPr id="180" name="Freeform 1077"/>
            <p:cNvSpPr>
              <a:spLocks/>
            </p:cNvSpPr>
            <p:nvPr/>
          </p:nvSpPr>
          <p:spPr bwMode="white">
            <a:xfrm>
              <a:off x="334963" y="3821113"/>
              <a:ext cx="242888" cy="246062"/>
            </a:xfrm>
            <a:custGeom>
              <a:avLst/>
              <a:gdLst>
                <a:gd name="T0" fmla="*/ 0 w 215"/>
                <a:gd name="T1" fmla="*/ 216 h 216"/>
                <a:gd name="T2" fmla="*/ 0 w 215"/>
                <a:gd name="T3" fmla="*/ 0 h 216"/>
                <a:gd name="T4" fmla="*/ 205 w 215"/>
                <a:gd name="T5" fmla="*/ 0 h 216"/>
                <a:gd name="T6" fmla="*/ 203 w 215"/>
                <a:gd name="T7" fmla="*/ 2 h 216"/>
                <a:gd name="T8" fmla="*/ 176 w 215"/>
                <a:gd name="T9" fmla="*/ 23 h 216"/>
                <a:gd name="T10" fmla="*/ 170 w 215"/>
                <a:gd name="T11" fmla="*/ 25 h 216"/>
                <a:gd name="T12" fmla="*/ 28 w 215"/>
                <a:gd name="T13" fmla="*/ 25 h 216"/>
                <a:gd name="T14" fmla="*/ 24 w 215"/>
                <a:gd name="T15" fmla="*/ 25 h 216"/>
                <a:gd name="T16" fmla="*/ 24 w 215"/>
                <a:gd name="T17" fmla="*/ 191 h 216"/>
                <a:gd name="T18" fmla="*/ 191 w 215"/>
                <a:gd name="T19" fmla="*/ 191 h 216"/>
                <a:gd name="T20" fmla="*/ 191 w 215"/>
                <a:gd name="T21" fmla="*/ 188 h 216"/>
                <a:gd name="T22" fmla="*/ 191 w 215"/>
                <a:gd name="T23" fmla="*/ 110 h 216"/>
                <a:gd name="T24" fmla="*/ 191 w 215"/>
                <a:gd name="T25" fmla="*/ 107 h 216"/>
                <a:gd name="T26" fmla="*/ 214 w 215"/>
                <a:gd name="T27" fmla="*/ 75 h 216"/>
                <a:gd name="T28" fmla="*/ 215 w 215"/>
                <a:gd name="T29" fmla="*/ 75 h 216"/>
                <a:gd name="T30" fmla="*/ 215 w 215"/>
                <a:gd name="T31" fmla="*/ 216 h 216"/>
                <a:gd name="T32" fmla="*/ 0 w 215"/>
                <a:gd name="T3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216">
                  <a:moveTo>
                    <a:pt x="0" y="216"/>
                  </a:moveTo>
                  <a:cubicBezTo>
                    <a:pt x="0" y="144"/>
                    <a:pt x="0" y="72"/>
                    <a:pt x="0" y="0"/>
                  </a:cubicBezTo>
                  <a:cubicBezTo>
                    <a:pt x="68" y="0"/>
                    <a:pt x="136" y="0"/>
                    <a:pt x="205" y="0"/>
                  </a:cubicBezTo>
                  <a:cubicBezTo>
                    <a:pt x="204" y="1"/>
                    <a:pt x="203" y="2"/>
                    <a:pt x="203" y="2"/>
                  </a:cubicBezTo>
                  <a:cubicBezTo>
                    <a:pt x="194" y="9"/>
                    <a:pt x="185" y="16"/>
                    <a:pt x="176" y="23"/>
                  </a:cubicBezTo>
                  <a:cubicBezTo>
                    <a:pt x="174" y="24"/>
                    <a:pt x="172" y="25"/>
                    <a:pt x="170" y="25"/>
                  </a:cubicBezTo>
                  <a:cubicBezTo>
                    <a:pt x="123" y="25"/>
                    <a:pt x="75" y="25"/>
                    <a:pt x="28" y="25"/>
                  </a:cubicBezTo>
                  <a:cubicBezTo>
                    <a:pt x="27" y="25"/>
                    <a:pt x="26" y="25"/>
                    <a:pt x="24" y="25"/>
                  </a:cubicBezTo>
                  <a:cubicBezTo>
                    <a:pt x="24" y="80"/>
                    <a:pt x="24" y="135"/>
                    <a:pt x="24" y="191"/>
                  </a:cubicBezTo>
                  <a:cubicBezTo>
                    <a:pt x="80" y="191"/>
                    <a:pt x="135" y="191"/>
                    <a:pt x="191" y="191"/>
                  </a:cubicBezTo>
                  <a:cubicBezTo>
                    <a:pt x="191" y="190"/>
                    <a:pt x="191" y="189"/>
                    <a:pt x="191" y="188"/>
                  </a:cubicBezTo>
                  <a:cubicBezTo>
                    <a:pt x="191" y="162"/>
                    <a:pt x="191" y="136"/>
                    <a:pt x="191" y="110"/>
                  </a:cubicBezTo>
                  <a:cubicBezTo>
                    <a:pt x="191" y="109"/>
                    <a:pt x="191" y="108"/>
                    <a:pt x="191" y="107"/>
                  </a:cubicBezTo>
                  <a:cubicBezTo>
                    <a:pt x="199" y="96"/>
                    <a:pt x="207" y="85"/>
                    <a:pt x="214" y="75"/>
                  </a:cubicBezTo>
                  <a:cubicBezTo>
                    <a:pt x="215" y="75"/>
                    <a:pt x="215" y="75"/>
                    <a:pt x="215" y="75"/>
                  </a:cubicBezTo>
                  <a:cubicBezTo>
                    <a:pt x="215" y="122"/>
                    <a:pt x="215" y="169"/>
                    <a:pt x="215" y="216"/>
                  </a:cubicBezTo>
                  <a:cubicBezTo>
                    <a:pt x="143" y="216"/>
                    <a:pt x="72" y="216"/>
                    <a:pt x="0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81" name="Freeform 1078"/>
            <p:cNvSpPr>
              <a:spLocks/>
            </p:cNvSpPr>
            <p:nvPr/>
          </p:nvSpPr>
          <p:spPr bwMode="white">
            <a:xfrm>
              <a:off x="385763" y="3816350"/>
              <a:ext cx="234950" cy="203200"/>
            </a:xfrm>
            <a:custGeom>
              <a:avLst/>
              <a:gdLst>
                <a:gd name="T0" fmla="*/ 0 w 207"/>
                <a:gd name="T1" fmla="*/ 91 h 180"/>
                <a:gd name="T2" fmla="*/ 17 w 207"/>
                <a:gd name="T3" fmla="*/ 76 h 180"/>
                <a:gd name="T4" fmla="*/ 20 w 207"/>
                <a:gd name="T5" fmla="*/ 76 h 180"/>
                <a:gd name="T6" fmla="*/ 71 w 207"/>
                <a:gd name="T7" fmla="*/ 106 h 180"/>
                <a:gd name="T8" fmla="*/ 75 w 207"/>
                <a:gd name="T9" fmla="*/ 109 h 180"/>
                <a:gd name="T10" fmla="*/ 202 w 207"/>
                <a:gd name="T11" fmla="*/ 0 h 180"/>
                <a:gd name="T12" fmla="*/ 207 w 207"/>
                <a:gd name="T13" fmla="*/ 13 h 180"/>
                <a:gd name="T14" fmla="*/ 205 w 207"/>
                <a:gd name="T15" fmla="*/ 15 h 180"/>
                <a:gd name="T16" fmla="*/ 163 w 207"/>
                <a:gd name="T17" fmla="*/ 59 h 180"/>
                <a:gd name="T18" fmla="*/ 110 w 207"/>
                <a:gd name="T19" fmla="*/ 134 h 180"/>
                <a:gd name="T20" fmla="*/ 86 w 207"/>
                <a:gd name="T21" fmla="*/ 176 h 180"/>
                <a:gd name="T22" fmla="*/ 84 w 207"/>
                <a:gd name="T23" fmla="*/ 180 h 180"/>
                <a:gd name="T24" fmla="*/ 0 w 207"/>
                <a:gd name="T25" fmla="*/ 9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180">
                  <a:moveTo>
                    <a:pt x="0" y="91"/>
                  </a:moveTo>
                  <a:cubicBezTo>
                    <a:pt x="6" y="86"/>
                    <a:pt x="11" y="81"/>
                    <a:pt x="17" y="76"/>
                  </a:cubicBezTo>
                  <a:cubicBezTo>
                    <a:pt x="17" y="75"/>
                    <a:pt x="19" y="75"/>
                    <a:pt x="20" y="76"/>
                  </a:cubicBezTo>
                  <a:cubicBezTo>
                    <a:pt x="38" y="84"/>
                    <a:pt x="55" y="94"/>
                    <a:pt x="71" y="106"/>
                  </a:cubicBezTo>
                  <a:cubicBezTo>
                    <a:pt x="72" y="107"/>
                    <a:pt x="74" y="108"/>
                    <a:pt x="75" y="109"/>
                  </a:cubicBezTo>
                  <a:cubicBezTo>
                    <a:pt x="111" y="66"/>
                    <a:pt x="153" y="29"/>
                    <a:pt x="202" y="0"/>
                  </a:cubicBezTo>
                  <a:cubicBezTo>
                    <a:pt x="204" y="4"/>
                    <a:pt x="205" y="8"/>
                    <a:pt x="207" y="13"/>
                  </a:cubicBezTo>
                  <a:cubicBezTo>
                    <a:pt x="207" y="13"/>
                    <a:pt x="206" y="15"/>
                    <a:pt x="205" y="15"/>
                  </a:cubicBezTo>
                  <a:cubicBezTo>
                    <a:pt x="190" y="29"/>
                    <a:pt x="176" y="43"/>
                    <a:pt x="163" y="59"/>
                  </a:cubicBezTo>
                  <a:cubicBezTo>
                    <a:pt x="143" y="82"/>
                    <a:pt x="126" y="107"/>
                    <a:pt x="110" y="134"/>
                  </a:cubicBezTo>
                  <a:cubicBezTo>
                    <a:pt x="102" y="148"/>
                    <a:pt x="94" y="162"/>
                    <a:pt x="86" y="176"/>
                  </a:cubicBezTo>
                  <a:cubicBezTo>
                    <a:pt x="85" y="177"/>
                    <a:pt x="84" y="178"/>
                    <a:pt x="84" y="180"/>
                  </a:cubicBezTo>
                  <a:cubicBezTo>
                    <a:pt x="57" y="148"/>
                    <a:pt x="30" y="118"/>
                    <a:pt x="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53" name="Gruppieren 152"/>
          <p:cNvGrpSpPr/>
          <p:nvPr/>
        </p:nvGrpSpPr>
        <p:grpSpPr bwMode="white">
          <a:xfrm>
            <a:off x="9128931" y="2241330"/>
            <a:ext cx="334499" cy="376101"/>
            <a:chOff x="9178245" y="3392838"/>
            <a:chExt cx="486305" cy="568843"/>
          </a:xfrm>
          <a:solidFill>
            <a:schemeClr val="bg1"/>
          </a:solidFill>
        </p:grpSpPr>
        <p:sp>
          <p:nvSpPr>
            <p:cNvPr id="173" name="Freeform 1462"/>
            <p:cNvSpPr>
              <a:spLocks noEditPoints="1"/>
            </p:cNvSpPr>
            <p:nvPr/>
          </p:nvSpPr>
          <p:spPr bwMode="white">
            <a:xfrm>
              <a:off x="9178245" y="3392838"/>
              <a:ext cx="486305" cy="568843"/>
            </a:xfrm>
            <a:custGeom>
              <a:avLst/>
              <a:gdLst>
                <a:gd name="T0" fmla="*/ 306 w 306"/>
                <a:gd name="T1" fmla="*/ 357 h 357"/>
                <a:gd name="T2" fmla="*/ 0 w 306"/>
                <a:gd name="T3" fmla="*/ 357 h 357"/>
                <a:gd name="T4" fmla="*/ 0 w 306"/>
                <a:gd name="T5" fmla="*/ 28 h 357"/>
                <a:gd name="T6" fmla="*/ 5 w 306"/>
                <a:gd name="T7" fmla="*/ 28 h 357"/>
                <a:gd name="T8" fmla="*/ 49 w 306"/>
                <a:gd name="T9" fmla="*/ 28 h 357"/>
                <a:gd name="T10" fmla="*/ 74 w 306"/>
                <a:gd name="T11" fmla="*/ 18 h 357"/>
                <a:gd name="T12" fmla="*/ 88 w 306"/>
                <a:gd name="T13" fmla="*/ 3 h 357"/>
                <a:gd name="T14" fmla="*/ 94 w 306"/>
                <a:gd name="T15" fmla="*/ 1 h 357"/>
                <a:gd name="T16" fmla="*/ 211 w 306"/>
                <a:gd name="T17" fmla="*/ 1 h 357"/>
                <a:gd name="T18" fmla="*/ 217 w 306"/>
                <a:gd name="T19" fmla="*/ 3 h 357"/>
                <a:gd name="T20" fmla="*/ 232 w 306"/>
                <a:gd name="T21" fmla="*/ 18 h 357"/>
                <a:gd name="T22" fmla="*/ 257 w 306"/>
                <a:gd name="T23" fmla="*/ 28 h 357"/>
                <a:gd name="T24" fmla="*/ 301 w 306"/>
                <a:gd name="T25" fmla="*/ 28 h 357"/>
                <a:gd name="T26" fmla="*/ 306 w 306"/>
                <a:gd name="T27" fmla="*/ 28 h 357"/>
                <a:gd name="T28" fmla="*/ 306 w 306"/>
                <a:gd name="T29" fmla="*/ 357 h 357"/>
                <a:gd name="T30" fmla="*/ 270 w 306"/>
                <a:gd name="T31" fmla="*/ 322 h 357"/>
                <a:gd name="T32" fmla="*/ 270 w 306"/>
                <a:gd name="T33" fmla="*/ 62 h 357"/>
                <a:gd name="T34" fmla="*/ 221 w 306"/>
                <a:gd name="T35" fmla="*/ 63 h 357"/>
                <a:gd name="T36" fmla="*/ 217 w 306"/>
                <a:gd name="T37" fmla="*/ 65 h 357"/>
                <a:gd name="T38" fmla="*/ 200 w 306"/>
                <a:gd name="T39" fmla="*/ 81 h 357"/>
                <a:gd name="T40" fmla="*/ 194 w 306"/>
                <a:gd name="T41" fmla="*/ 84 h 357"/>
                <a:gd name="T42" fmla="*/ 113 w 306"/>
                <a:gd name="T43" fmla="*/ 84 h 357"/>
                <a:gd name="T44" fmla="*/ 107 w 306"/>
                <a:gd name="T45" fmla="*/ 82 h 357"/>
                <a:gd name="T46" fmla="*/ 91 w 306"/>
                <a:gd name="T47" fmla="*/ 65 h 357"/>
                <a:gd name="T48" fmla="*/ 84 w 306"/>
                <a:gd name="T49" fmla="*/ 63 h 357"/>
                <a:gd name="T50" fmla="*/ 39 w 306"/>
                <a:gd name="T51" fmla="*/ 62 h 357"/>
                <a:gd name="T52" fmla="*/ 34 w 306"/>
                <a:gd name="T53" fmla="*/ 63 h 357"/>
                <a:gd name="T54" fmla="*/ 34 w 306"/>
                <a:gd name="T55" fmla="*/ 322 h 357"/>
                <a:gd name="T56" fmla="*/ 270 w 306"/>
                <a:gd name="T57" fmla="*/ 32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6" h="357">
                  <a:moveTo>
                    <a:pt x="306" y="357"/>
                  </a:moveTo>
                  <a:cubicBezTo>
                    <a:pt x="204" y="357"/>
                    <a:pt x="102" y="357"/>
                    <a:pt x="0" y="357"/>
                  </a:cubicBezTo>
                  <a:cubicBezTo>
                    <a:pt x="0" y="248"/>
                    <a:pt x="0" y="138"/>
                    <a:pt x="0" y="28"/>
                  </a:cubicBezTo>
                  <a:cubicBezTo>
                    <a:pt x="2" y="28"/>
                    <a:pt x="4" y="28"/>
                    <a:pt x="5" y="28"/>
                  </a:cubicBezTo>
                  <a:cubicBezTo>
                    <a:pt x="20" y="28"/>
                    <a:pt x="34" y="28"/>
                    <a:pt x="49" y="28"/>
                  </a:cubicBezTo>
                  <a:cubicBezTo>
                    <a:pt x="59" y="28"/>
                    <a:pt x="67" y="25"/>
                    <a:pt x="74" y="18"/>
                  </a:cubicBezTo>
                  <a:cubicBezTo>
                    <a:pt x="78" y="13"/>
                    <a:pt x="83" y="8"/>
                    <a:pt x="88" y="3"/>
                  </a:cubicBezTo>
                  <a:cubicBezTo>
                    <a:pt x="90" y="2"/>
                    <a:pt x="92" y="1"/>
                    <a:pt x="94" y="1"/>
                  </a:cubicBezTo>
                  <a:cubicBezTo>
                    <a:pt x="133" y="0"/>
                    <a:pt x="172" y="0"/>
                    <a:pt x="211" y="1"/>
                  </a:cubicBezTo>
                  <a:cubicBezTo>
                    <a:pt x="213" y="1"/>
                    <a:pt x="216" y="2"/>
                    <a:pt x="217" y="3"/>
                  </a:cubicBezTo>
                  <a:cubicBezTo>
                    <a:pt x="222" y="8"/>
                    <a:pt x="227" y="13"/>
                    <a:pt x="232" y="18"/>
                  </a:cubicBezTo>
                  <a:cubicBezTo>
                    <a:pt x="239" y="25"/>
                    <a:pt x="247" y="28"/>
                    <a:pt x="257" y="28"/>
                  </a:cubicBezTo>
                  <a:cubicBezTo>
                    <a:pt x="271" y="28"/>
                    <a:pt x="286" y="28"/>
                    <a:pt x="301" y="28"/>
                  </a:cubicBezTo>
                  <a:cubicBezTo>
                    <a:pt x="302" y="28"/>
                    <a:pt x="304" y="28"/>
                    <a:pt x="306" y="28"/>
                  </a:cubicBezTo>
                  <a:cubicBezTo>
                    <a:pt x="306" y="138"/>
                    <a:pt x="306" y="247"/>
                    <a:pt x="306" y="357"/>
                  </a:cubicBezTo>
                  <a:close/>
                  <a:moveTo>
                    <a:pt x="270" y="322"/>
                  </a:moveTo>
                  <a:cubicBezTo>
                    <a:pt x="270" y="235"/>
                    <a:pt x="270" y="149"/>
                    <a:pt x="270" y="62"/>
                  </a:cubicBezTo>
                  <a:cubicBezTo>
                    <a:pt x="254" y="62"/>
                    <a:pt x="238" y="62"/>
                    <a:pt x="221" y="63"/>
                  </a:cubicBezTo>
                  <a:cubicBezTo>
                    <a:pt x="220" y="63"/>
                    <a:pt x="218" y="64"/>
                    <a:pt x="217" y="65"/>
                  </a:cubicBezTo>
                  <a:cubicBezTo>
                    <a:pt x="211" y="70"/>
                    <a:pt x="206" y="76"/>
                    <a:pt x="200" y="81"/>
                  </a:cubicBezTo>
                  <a:cubicBezTo>
                    <a:pt x="198" y="83"/>
                    <a:pt x="196" y="84"/>
                    <a:pt x="194" y="84"/>
                  </a:cubicBezTo>
                  <a:cubicBezTo>
                    <a:pt x="167" y="84"/>
                    <a:pt x="140" y="84"/>
                    <a:pt x="113" y="84"/>
                  </a:cubicBezTo>
                  <a:cubicBezTo>
                    <a:pt x="111" y="84"/>
                    <a:pt x="109" y="83"/>
                    <a:pt x="107" y="82"/>
                  </a:cubicBezTo>
                  <a:cubicBezTo>
                    <a:pt x="102" y="76"/>
                    <a:pt x="97" y="71"/>
                    <a:pt x="91" y="65"/>
                  </a:cubicBezTo>
                  <a:cubicBezTo>
                    <a:pt x="89" y="64"/>
                    <a:pt x="87" y="63"/>
                    <a:pt x="84" y="63"/>
                  </a:cubicBezTo>
                  <a:cubicBezTo>
                    <a:pt x="69" y="62"/>
                    <a:pt x="54" y="62"/>
                    <a:pt x="39" y="62"/>
                  </a:cubicBezTo>
                  <a:cubicBezTo>
                    <a:pt x="37" y="62"/>
                    <a:pt x="36" y="63"/>
                    <a:pt x="34" y="63"/>
                  </a:cubicBezTo>
                  <a:cubicBezTo>
                    <a:pt x="34" y="149"/>
                    <a:pt x="34" y="236"/>
                    <a:pt x="34" y="322"/>
                  </a:cubicBezTo>
                  <a:cubicBezTo>
                    <a:pt x="113" y="322"/>
                    <a:pt x="191" y="322"/>
                    <a:pt x="270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4" name="Freeform 1464"/>
            <p:cNvSpPr>
              <a:spLocks/>
            </p:cNvSpPr>
            <p:nvPr/>
          </p:nvSpPr>
          <p:spPr bwMode="white">
            <a:xfrm>
              <a:off x="9334020" y="3577989"/>
              <a:ext cx="145000" cy="122691"/>
            </a:xfrm>
            <a:custGeom>
              <a:avLst/>
              <a:gdLst>
                <a:gd name="T0" fmla="*/ 0 w 91"/>
                <a:gd name="T1" fmla="*/ 39 h 78"/>
                <a:gd name="T2" fmla="*/ 6 w 91"/>
                <a:gd name="T3" fmla="*/ 34 h 78"/>
                <a:gd name="T4" fmla="*/ 10 w 91"/>
                <a:gd name="T5" fmla="*/ 34 h 78"/>
                <a:gd name="T6" fmla="*/ 33 w 91"/>
                <a:gd name="T7" fmla="*/ 47 h 78"/>
                <a:gd name="T8" fmla="*/ 88 w 91"/>
                <a:gd name="T9" fmla="*/ 0 h 78"/>
                <a:gd name="T10" fmla="*/ 87 w 91"/>
                <a:gd name="T11" fmla="*/ 9 h 78"/>
                <a:gd name="T12" fmla="*/ 43 w 91"/>
                <a:gd name="T13" fmla="*/ 66 h 78"/>
                <a:gd name="T14" fmla="*/ 37 w 91"/>
                <a:gd name="T15" fmla="*/ 77 h 78"/>
                <a:gd name="T16" fmla="*/ 36 w 91"/>
                <a:gd name="T17" fmla="*/ 78 h 78"/>
                <a:gd name="T18" fmla="*/ 0 w 91"/>
                <a:gd name="T1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0" y="39"/>
                  </a:moveTo>
                  <a:cubicBezTo>
                    <a:pt x="2" y="37"/>
                    <a:pt x="4" y="35"/>
                    <a:pt x="6" y="34"/>
                  </a:cubicBezTo>
                  <a:cubicBezTo>
                    <a:pt x="7" y="33"/>
                    <a:pt x="9" y="33"/>
                    <a:pt x="10" y="34"/>
                  </a:cubicBezTo>
                  <a:cubicBezTo>
                    <a:pt x="18" y="38"/>
                    <a:pt x="25" y="42"/>
                    <a:pt x="33" y="47"/>
                  </a:cubicBezTo>
                  <a:cubicBezTo>
                    <a:pt x="49" y="29"/>
                    <a:pt x="67" y="12"/>
                    <a:pt x="88" y="0"/>
                  </a:cubicBezTo>
                  <a:cubicBezTo>
                    <a:pt x="91" y="3"/>
                    <a:pt x="91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7" y="77"/>
                  </a:cubicBezTo>
                  <a:cubicBezTo>
                    <a:pt x="37" y="77"/>
                    <a:pt x="36" y="78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5" name="Freeform 1465"/>
            <p:cNvSpPr>
              <a:spLocks/>
            </p:cNvSpPr>
            <p:nvPr/>
          </p:nvSpPr>
          <p:spPr bwMode="white">
            <a:xfrm>
              <a:off x="9334021" y="3725218"/>
              <a:ext cx="145000" cy="124922"/>
            </a:xfrm>
            <a:custGeom>
              <a:avLst/>
              <a:gdLst>
                <a:gd name="T0" fmla="*/ 88 w 91"/>
                <a:gd name="T1" fmla="*/ 0 h 78"/>
                <a:gd name="T2" fmla="*/ 87 w 91"/>
                <a:gd name="T3" fmla="*/ 9 h 78"/>
                <a:gd name="T4" fmla="*/ 43 w 91"/>
                <a:gd name="T5" fmla="*/ 66 h 78"/>
                <a:gd name="T6" fmla="*/ 36 w 91"/>
                <a:gd name="T7" fmla="*/ 78 h 78"/>
                <a:gd name="T8" fmla="*/ 0 w 91"/>
                <a:gd name="T9" fmla="*/ 39 h 78"/>
                <a:gd name="T10" fmla="*/ 5 w 91"/>
                <a:gd name="T11" fmla="*/ 34 h 78"/>
                <a:gd name="T12" fmla="*/ 10 w 91"/>
                <a:gd name="T13" fmla="*/ 33 h 78"/>
                <a:gd name="T14" fmla="*/ 28 w 91"/>
                <a:gd name="T15" fmla="*/ 44 h 78"/>
                <a:gd name="T16" fmla="*/ 33 w 91"/>
                <a:gd name="T17" fmla="*/ 47 h 78"/>
                <a:gd name="T18" fmla="*/ 88 w 91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78">
                  <a:moveTo>
                    <a:pt x="88" y="0"/>
                  </a:moveTo>
                  <a:cubicBezTo>
                    <a:pt x="91" y="3"/>
                    <a:pt x="90" y="6"/>
                    <a:pt x="87" y="9"/>
                  </a:cubicBezTo>
                  <a:cubicBezTo>
                    <a:pt x="69" y="25"/>
                    <a:pt x="55" y="45"/>
                    <a:pt x="43" y="66"/>
                  </a:cubicBezTo>
                  <a:cubicBezTo>
                    <a:pt x="41" y="70"/>
                    <a:pt x="39" y="74"/>
                    <a:pt x="36" y="78"/>
                  </a:cubicBezTo>
                  <a:cubicBezTo>
                    <a:pt x="24" y="65"/>
                    <a:pt x="12" y="52"/>
                    <a:pt x="0" y="39"/>
                  </a:cubicBezTo>
                  <a:cubicBezTo>
                    <a:pt x="2" y="38"/>
                    <a:pt x="3" y="36"/>
                    <a:pt x="5" y="34"/>
                  </a:cubicBezTo>
                  <a:cubicBezTo>
                    <a:pt x="6" y="32"/>
                    <a:pt x="8" y="32"/>
                    <a:pt x="10" y="33"/>
                  </a:cubicBezTo>
                  <a:cubicBezTo>
                    <a:pt x="16" y="37"/>
                    <a:pt x="22" y="41"/>
                    <a:pt x="28" y="44"/>
                  </a:cubicBezTo>
                  <a:cubicBezTo>
                    <a:pt x="30" y="45"/>
                    <a:pt x="31" y="46"/>
                    <a:pt x="33" y="47"/>
                  </a:cubicBezTo>
                  <a:cubicBezTo>
                    <a:pt x="49" y="28"/>
                    <a:pt x="67" y="12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6" name="Freeform 1466"/>
            <p:cNvSpPr>
              <a:spLocks/>
            </p:cNvSpPr>
            <p:nvPr/>
          </p:nvSpPr>
          <p:spPr bwMode="white">
            <a:xfrm>
              <a:off x="9519171" y="3600295"/>
              <a:ext cx="95923" cy="26769"/>
            </a:xfrm>
            <a:custGeom>
              <a:avLst/>
              <a:gdLst>
                <a:gd name="T0" fmla="*/ 0 w 61"/>
                <a:gd name="T1" fmla="*/ 17 h 17"/>
                <a:gd name="T2" fmla="*/ 0 w 61"/>
                <a:gd name="T3" fmla="*/ 0 h 17"/>
                <a:gd name="T4" fmla="*/ 61 w 61"/>
                <a:gd name="T5" fmla="*/ 0 h 17"/>
                <a:gd name="T6" fmla="*/ 61 w 61"/>
                <a:gd name="T7" fmla="*/ 17 h 17"/>
                <a:gd name="T8" fmla="*/ 0 w 6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7" name="Freeform 1467"/>
            <p:cNvSpPr>
              <a:spLocks/>
            </p:cNvSpPr>
            <p:nvPr/>
          </p:nvSpPr>
          <p:spPr bwMode="white">
            <a:xfrm>
              <a:off x="9521401" y="3653832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5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8" name="Freeform 1468"/>
            <p:cNvSpPr>
              <a:spLocks/>
            </p:cNvSpPr>
            <p:nvPr/>
          </p:nvSpPr>
          <p:spPr bwMode="white">
            <a:xfrm>
              <a:off x="9519165" y="3760908"/>
              <a:ext cx="95923" cy="28999"/>
            </a:xfrm>
            <a:custGeom>
              <a:avLst/>
              <a:gdLst>
                <a:gd name="T0" fmla="*/ 0 w 61"/>
                <a:gd name="T1" fmla="*/ 0 h 17"/>
                <a:gd name="T2" fmla="*/ 61 w 61"/>
                <a:gd name="T3" fmla="*/ 0 h 17"/>
                <a:gd name="T4" fmla="*/ 61 w 61"/>
                <a:gd name="T5" fmla="*/ 17 h 17"/>
                <a:gd name="T6" fmla="*/ 0 w 61"/>
                <a:gd name="T7" fmla="*/ 17 h 17"/>
                <a:gd name="T8" fmla="*/ 0 w 6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0"/>
                  </a:moveTo>
                  <a:cubicBezTo>
                    <a:pt x="21" y="0"/>
                    <a:pt x="40" y="0"/>
                    <a:pt x="61" y="0"/>
                  </a:cubicBezTo>
                  <a:cubicBezTo>
                    <a:pt x="61" y="6"/>
                    <a:pt x="61" y="11"/>
                    <a:pt x="61" y="17"/>
                  </a:cubicBezTo>
                  <a:cubicBezTo>
                    <a:pt x="41" y="17"/>
                    <a:pt x="21" y="17"/>
                    <a:pt x="0" y="17"/>
                  </a:cubicBezTo>
                  <a:cubicBezTo>
                    <a:pt x="0" y="11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9" name="Freeform 1469"/>
            <p:cNvSpPr>
              <a:spLocks/>
            </p:cNvSpPr>
            <p:nvPr/>
          </p:nvSpPr>
          <p:spPr bwMode="white">
            <a:xfrm>
              <a:off x="9521389" y="3814438"/>
              <a:ext cx="93692" cy="24538"/>
            </a:xfrm>
            <a:custGeom>
              <a:avLst/>
              <a:gdLst>
                <a:gd name="T0" fmla="*/ 60 w 60"/>
                <a:gd name="T1" fmla="*/ 0 h 16"/>
                <a:gd name="T2" fmla="*/ 60 w 60"/>
                <a:gd name="T3" fmla="*/ 16 h 16"/>
                <a:gd name="T4" fmla="*/ 0 w 60"/>
                <a:gd name="T5" fmla="*/ 16 h 16"/>
                <a:gd name="T6" fmla="*/ 0 w 60"/>
                <a:gd name="T7" fmla="*/ 0 h 16"/>
                <a:gd name="T8" fmla="*/ 60 w 6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6">
                  <a:moveTo>
                    <a:pt x="60" y="0"/>
                  </a:moveTo>
                  <a:cubicBezTo>
                    <a:pt x="60" y="6"/>
                    <a:pt x="60" y="11"/>
                    <a:pt x="60" y="16"/>
                  </a:cubicBezTo>
                  <a:cubicBezTo>
                    <a:pt x="40" y="16"/>
                    <a:pt x="20" y="16"/>
                    <a:pt x="0" y="16"/>
                  </a:cubicBezTo>
                  <a:cubicBezTo>
                    <a:pt x="0" y="11"/>
                    <a:pt x="0" y="6"/>
                    <a:pt x="0" y="0"/>
                  </a:cubicBezTo>
                  <a:cubicBezTo>
                    <a:pt x="20" y="0"/>
                    <a:pt x="39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54" name="Gruppieren 153"/>
          <p:cNvGrpSpPr/>
          <p:nvPr/>
        </p:nvGrpSpPr>
        <p:grpSpPr bwMode="white">
          <a:xfrm>
            <a:off x="9127008" y="3308757"/>
            <a:ext cx="357392" cy="390288"/>
            <a:chOff x="4183201" y="2471526"/>
            <a:chExt cx="376998" cy="428305"/>
          </a:xfrm>
          <a:solidFill>
            <a:schemeClr val="bg1"/>
          </a:solidFill>
        </p:grpSpPr>
        <p:sp>
          <p:nvSpPr>
            <p:cNvPr id="160" name="Freeform 1028"/>
            <p:cNvSpPr>
              <a:spLocks/>
            </p:cNvSpPr>
            <p:nvPr/>
          </p:nvSpPr>
          <p:spPr bwMode="white">
            <a:xfrm>
              <a:off x="4261278" y="2542910"/>
              <a:ext cx="220845" cy="258767"/>
            </a:xfrm>
            <a:custGeom>
              <a:avLst/>
              <a:gdLst>
                <a:gd name="T0" fmla="*/ 103 w 139"/>
                <a:gd name="T1" fmla="*/ 163 h 163"/>
                <a:gd name="T2" fmla="*/ 37 w 139"/>
                <a:gd name="T3" fmla="*/ 163 h 163"/>
                <a:gd name="T4" fmla="*/ 36 w 139"/>
                <a:gd name="T5" fmla="*/ 157 h 163"/>
                <a:gd name="T6" fmla="*/ 25 w 139"/>
                <a:gd name="T7" fmla="*/ 128 h 163"/>
                <a:gd name="T8" fmla="*/ 8 w 139"/>
                <a:gd name="T9" fmla="*/ 97 h 163"/>
                <a:gd name="T10" fmla="*/ 4 w 139"/>
                <a:gd name="T11" fmla="*/ 51 h 163"/>
                <a:gd name="T12" fmla="*/ 37 w 139"/>
                <a:gd name="T13" fmla="*/ 10 h 163"/>
                <a:gd name="T14" fmla="*/ 102 w 139"/>
                <a:gd name="T15" fmla="*/ 9 h 163"/>
                <a:gd name="T16" fmla="*/ 138 w 139"/>
                <a:gd name="T17" fmla="*/ 73 h 163"/>
                <a:gd name="T18" fmla="*/ 126 w 139"/>
                <a:gd name="T19" fmla="*/ 109 h 163"/>
                <a:gd name="T20" fmla="*/ 111 w 139"/>
                <a:gd name="T21" fmla="*/ 136 h 163"/>
                <a:gd name="T22" fmla="*/ 103 w 139"/>
                <a:gd name="T23" fmla="*/ 161 h 163"/>
                <a:gd name="T24" fmla="*/ 103 w 139"/>
                <a:gd name="T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63">
                  <a:moveTo>
                    <a:pt x="103" y="163"/>
                  </a:moveTo>
                  <a:cubicBezTo>
                    <a:pt x="81" y="163"/>
                    <a:pt x="59" y="163"/>
                    <a:pt x="37" y="163"/>
                  </a:cubicBezTo>
                  <a:cubicBezTo>
                    <a:pt x="37" y="161"/>
                    <a:pt x="36" y="159"/>
                    <a:pt x="36" y="157"/>
                  </a:cubicBezTo>
                  <a:cubicBezTo>
                    <a:pt x="35" y="146"/>
                    <a:pt x="30" y="137"/>
                    <a:pt x="25" y="128"/>
                  </a:cubicBezTo>
                  <a:cubicBezTo>
                    <a:pt x="19" y="118"/>
                    <a:pt x="13" y="108"/>
                    <a:pt x="8" y="97"/>
                  </a:cubicBezTo>
                  <a:cubicBezTo>
                    <a:pt x="1" y="82"/>
                    <a:pt x="0" y="67"/>
                    <a:pt x="4" y="51"/>
                  </a:cubicBezTo>
                  <a:cubicBezTo>
                    <a:pt x="8" y="32"/>
                    <a:pt x="19" y="18"/>
                    <a:pt x="37" y="10"/>
                  </a:cubicBezTo>
                  <a:cubicBezTo>
                    <a:pt x="58" y="0"/>
                    <a:pt x="80" y="0"/>
                    <a:pt x="102" y="9"/>
                  </a:cubicBezTo>
                  <a:cubicBezTo>
                    <a:pt x="128" y="21"/>
                    <a:pt x="139" y="45"/>
                    <a:pt x="138" y="73"/>
                  </a:cubicBezTo>
                  <a:cubicBezTo>
                    <a:pt x="137" y="86"/>
                    <a:pt x="132" y="98"/>
                    <a:pt x="126" y="109"/>
                  </a:cubicBezTo>
                  <a:cubicBezTo>
                    <a:pt x="121" y="118"/>
                    <a:pt x="115" y="127"/>
                    <a:pt x="111" y="136"/>
                  </a:cubicBezTo>
                  <a:cubicBezTo>
                    <a:pt x="106" y="144"/>
                    <a:pt x="104" y="152"/>
                    <a:pt x="103" y="161"/>
                  </a:cubicBezTo>
                  <a:cubicBezTo>
                    <a:pt x="103" y="161"/>
                    <a:pt x="103" y="162"/>
                    <a:pt x="10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1" name="Freeform 1029"/>
            <p:cNvSpPr>
              <a:spLocks/>
            </p:cNvSpPr>
            <p:nvPr/>
          </p:nvSpPr>
          <p:spPr bwMode="white">
            <a:xfrm>
              <a:off x="4325969" y="2815062"/>
              <a:ext cx="95923" cy="17846"/>
            </a:xfrm>
            <a:custGeom>
              <a:avLst/>
              <a:gdLst>
                <a:gd name="T0" fmla="*/ 30 w 60"/>
                <a:gd name="T1" fmla="*/ 12 h 12"/>
                <a:gd name="T2" fmla="*/ 8 w 60"/>
                <a:gd name="T3" fmla="*/ 12 h 12"/>
                <a:gd name="T4" fmla="*/ 0 w 60"/>
                <a:gd name="T5" fmla="*/ 6 h 12"/>
                <a:gd name="T6" fmla="*/ 8 w 60"/>
                <a:gd name="T7" fmla="*/ 0 h 12"/>
                <a:gd name="T8" fmla="*/ 52 w 60"/>
                <a:gd name="T9" fmla="*/ 0 h 12"/>
                <a:gd name="T10" fmla="*/ 59 w 60"/>
                <a:gd name="T11" fmla="*/ 7 h 12"/>
                <a:gd name="T12" fmla="*/ 52 w 60"/>
                <a:gd name="T13" fmla="*/ 12 h 12"/>
                <a:gd name="T14" fmla="*/ 50 w 60"/>
                <a:gd name="T15" fmla="*/ 12 h 12"/>
                <a:gd name="T16" fmla="*/ 30 w 6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">
                  <a:moveTo>
                    <a:pt x="30" y="12"/>
                  </a:moveTo>
                  <a:cubicBezTo>
                    <a:pt x="22" y="12"/>
                    <a:pt x="15" y="12"/>
                    <a:pt x="8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23" y="0"/>
                    <a:pt x="37" y="0"/>
                    <a:pt x="52" y="0"/>
                  </a:cubicBezTo>
                  <a:cubicBezTo>
                    <a:pt x="57" y="0"/>
                    <a:pt x="60" y="3"/>
                    <a:pt x="59" y="7"/>
                  </a:cubicBezTo>
                  <a:cubicBezTo>
                    <a:pt x="59" y="10"/>
                    <a:pt x="56" y="12"/>
                    <a:pt x="52" y="12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43" y="12"/>
                    <a:pt x="37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2" name="Freeform 1030"/>
            <p:cNvSpPr>
              <a:spLocks/>
            </p:cNvSpPr>
            <p:nvPr/>
          </p:nvSpPr>
          <p:spPr bwMode="white">
            <a:xfrm>
              <a:off x="4328201" y="2846292"/>
              <a:ext cx="89230" cy="20076"/>
            </a:xfrm>
            <a:custGeom>
              <a:avLst/>
              <a:gdLst>
                <a:gd name="T0" fmla="*/ 29 w 57"/>
                <a:gd name="T1" fmla="*/ 12 h 12"/>
                <a:gd name="T2" fmla="*/ 7 w 57"/>
                <a:gd name="T3" fmla="*/ 12 h 12"/>
                <a:gd name="T4" fmla="*/ 1 w 57"/>
                <a:gd name="T5" fmla="*/ 6 h 12"/>
                <a:gd name="T6" fmla="*/ 7 w 57"/>
                <a:gd name="T7" fmla="*/ 0 h 12"/>
                <a:gd name="T8" fmla="*/ 51 w 57"/>
                <a:gd name="T9" fmla="*/ 0 h 12"/>
                <a:gd name="T10" fmla="*/ 57 w 57"/>
                <a:gd name="T11" fmla="*/ 6 h 12"/>
                <a:gd name="T12" fmla="*/ 51 w 57"/>
                <a:gd name="T13" fmla="*/ 12 h 12"/>
                <a:gd name="T14" fmla="*/ 29 w 5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">
                  <a:moveTo>
                    <a:pt x="29" y="12"/>
                  </a:moveTo>
                  <a:cubicBezTo>
                    <a:pt x="22" y="12"/>
                    <a:pt x="14" y="12"/>
                    <a:pt x="7" y="12"/>
                  </a:cubicBezTo>
                  <a:cubicBezTo>
                    <a:pt x="3" y="12"/>
                    <a:pt x="0" y="10"/>
                    <a:pt x="1" y="6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22" y="0"/>
                    <a:pt x="36" y="0"/>
                    <a:pt x="51" y="0"/>
                  </a:cubicBezTo>
                  <a:cubicBezTo>
                    <a:pt x="55" y="0"/>
                    <a:pt x="57" y="3"/>
                    <a:pt x="57" y="6"/>
                  </a:cubicBezTo>
                  <a:cubicBezTo>
                    <a:pt x="57" y="10"/>
                    <a:pt x="55" y="12"/>
                    <a:pt x="51" y="12"/>
                  </a:cubicBezTo>
                  <a:cubicBezTo>
                    <a:pt x="43" y="12"/>
                    <a:pt x="36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3" name="Freeform 1031"/>
            <p:cNvSpPr>
              <a:spLocks/>
            </p:cNvSpPr>
            <p:nvPr/>
          </p:nvSpPr>
          <p:spPr bwMode="white">
            <a:xfrm>
              <a:off x="4511122" y="2634372"/>
              <a:ext cx="49077" cy="24538"/>
            </a:xfrm>
            <a:custGeom>
              <a:avLst/>
              <a:gdLst>
                <a:gd name="T0" fmla="*/ 32 w 32"/>
                <a:gd name="T1" fmla="*/ 0 h 15"/>
                <a:gd name="T2" fmla="*/ 32 w 32"/>
                <a:gd name="T3" fmla="*/ 15 h 15"/>
                <a:gd name="T4" fmla="*/ 0 w 32"/>
                <a:gd name="T5" fmla="*/ 15 h 15"/>
                <a:gd name="T6" fmla="*/ 0 w 32"/>
                <a:gd name="T7" fmla="*/ 0 h 15"/>
                <a:gd name="T8" fmla="*/ 32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32" y="0"/>
                  </a:moveTo>
                  <a:cubicBezTo>
                    <a:pt x="32" y="5"/>
                    <a:pt x="32" y="10"/>
                    <a:pt x="32" y="15"/>
                  </a:cubicBezTo>
                  <a:cubicBezTo>
                    <a:pt x="21" y="15"/>
                    <a:pt x="11" y="15"/>
                    <a:pt x="0" y="15"/>
                  </a:cubicBezTo>
                  <a:cubicBezTo>
                    <a:pt x="0" y="10"/>
                    <a:pt x="0" y="5"/>
                    <a:pt x="0" y="0"/>
                  </a:cubicBezTo>
                  <a:cubicBezTo>
                    <a:pt x="10" y="0"/>
                    <a:pt x="21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4" name="Freeform 1032"/>
            <p:cNvSpPr>
              <a:spLocks/>
            </p:cNvSpPr>
            <p:nvPr/>
          </p:nvSpPr>
          <p:spPr bwMode="white">
            <a:xfrm>
              <a:off x="4183201" y="2634372"/>
              <a:ext cx="53538" cy="24538"/>
            </a:xfrm>
            <a:custGeom>
              <a:avLst/>
              <a:gdLst>
                <a:gd name="T0" fmla="*/ 0 w 33"/>
                <a:gd name="T1" fmla="*/ 16 h 16"/>
                <a:gd name="T2" fmla="*/ 0 w 33"/>
                <a:gd name="T3" fmla="*/ 0 h 16"/>
                <a:gd name="T4" fmla="*/ 33 w 33"/>
                <a:gd name="T5" fmla="*/ 0 h 16"/>
                <a:gd name="T6" fmla="*/ 33 w 33"/>
                <a:gd name="T7" fmla="*/ 16 h 16"/>
                <a:gd name="T8" fmla="*/ 0 w 33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6"/>
                    <a:pt x="33" y="11"/>
                    <a:pt x="33" y="16"/>
                  </a:cubicBezTo>
                  <a:cubicBezTo>
                    <a:pt x="22" y="16"/>
                    <a:pt x="12" y="1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5" name="Freeform 1033"/>
            <p:cNvSpPr>
              <a:spLocks/>
            </p:cNvSpPr>
            <p:nvPr/>
          </p:nvSpPr>
          <p:spPr bwMode="white">
            <a:xfrm>
              <a:off x="4484353" y="2540680"/>
              <a:ext cx="58000" cy="51307"/>
            </a:xfrm>
            <a:custGeom>
              <a:avLst/>
              <a:gdLst>
                <a:gd name="T0" fmla="*/ 10 w 36"/>
                <a:gd name="T1" fmla="*/ 32 h 32"/>
                <a:gd name="T2" fmla="*/ 0 w 36"/>
                <a:gd name="T3" fmla="*/ 19 h 32"/>
                <a:gd name="T4" fmla="*/ 26 w 36"/>
                <a:gd name="T5" fmla="*/ 0 h 32"/>
                <a:gd name="T6" fmla="*/ 36 w 36"/>
                <a:gd name="T7" fmla="*/ 13 h 32"/>
                <a:gd name="T8" fmla="*/ 10 w 3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10" y="32"/>
                  </a:moveTo>
                  <a:cubicBezTo>
                    <a:pt x="7" y="27"/>
                    <a:pt x="4" y="23"/>
                    <a:pt x="0" y="19"/>
                  </a:cubicBezTo>
                  <a:cubicBezTo>
                    <a:pt x="9" y="12"/>
                    <a:pt x="18" y="6"/>
                    <a:pt x="26" y="0"/>
                  </a:cubicBezTo>
                  <a:cubicBezTo>
                    <a:pt x="30" y="4"/>
                    <a:pt x="33" y="9"/>
                    <a:pt x="36" y="13"/>
                  </a:cubicBezTo>
                  <a:cubicBezTo>
                    <a:pt x="27" y="19"/>
                    <a:pt x="19" y="25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6" name="Freeform 1034"/>
            <p:cNvSpPr>
              <a:spLocks/>
            </p:cNvSpPr>
            <p:nvPr/>
          </p:nvSpPr>
          <p:spPr bwMode="white">
            <a:xfrm>
              <a:off x="4201047" y="2705756"/>
              <a:ext cx="55769" cy="44615"/>
            </a:xfrm>
            <a:custGeom>
              <a:avLst/>
              <a:gdLst>
                <a:gd name="T0" fmla="*/ 6 w 36"/>
                <a:gd name="T1" fmla="*/ 28 h 28"/>
                <a:gd name="T2" fmla="*/ 0 w 36"/>
                <a:gd name="T3" fmla="*/ 13 h 28"/>
                <a:gd name="T4" fmla="*/ 29 w 36"/>
                <a:gd name="T5" fmla="*/ 0 h 28"/>
                <a:gd name="T6" fmla="*/ 36 w 36"/>
                <a:gd name="T7" fmla="*/ 15 h 28"/>
                <a:gd name="T8" fmla="*/ 6 w 3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6" y="28"/>
                  </a:moveTo>
                  <a:cubicBezTo>
                    <a:pt x="4" y="23"/>
                    <a:pt x="2" y="18"/>
                    <a:pt x="0" y="13"/>
                  </a:cubicBezTo>
                  <a:cubicBezTo>
                    <a:pt x="9" y="9"/>
                    <a:pt x="19" y="4"/>
                    <a:pt x="29" y="0"/>
                  </a:cubicBezTo>
                  <a:cubicBezTo>
                    <a:pt x="31" y="5"/>
                    <a:pt x="33" y="9"/>
                    <a:pt x="36" y="15"/>
                  </a:cubicBezTo>
                  <a:cubicBezTo>
                    <a:pt x="26" y="19"/>
                    <a:pt x="16" y="23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7" name="Freeform 1035"/>
            <p:cNvSpPr>
              <a:spLocks/>
            </p:cNvSpPr>
            <p:nvPr/>
          </p:nvSpPr>
          <p:spPr bwMode="white">
            <a:xfrm>
              <a:off x="4205509" y="2540680"/>
              <a:ext cx="55769" cy="51307"/>
            </a:xfrm>
            <a:custGeom>
              <a:avLst/>
              <a:gdLst>
                <a:gd name="T0" fmla="*/ 35 w 35"/>
                <a:gd name="T1" fmla="*/ 19 h 32"/>
                <a:gd name="T2" fmla="*/ 26 w 35"/>
                <a:gd name="T3" fmla="*/ 32 h 32"/>
                <a:gd name="T4" fmla="*/ 0 w 35"/>
                <a:gd name="T5" fmla="*/ 13 h 32"/>
                <a:gd name="T6" fmla="*/ 9 w 35"/>
                <a:gd name="T7" fmla="*/ 0 h 32"/>
                <a:gd name="T8" fmla="*/ 35 w 35"/>
                <a:gd name="T9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9"/>
                  </a:moveTo>
                  <a:cubicBezTo>
                    <a:pt x="32" y="23"/>
                    <a:pt x="29" y="27"/>
                    <a:pt x="26" y="32"/>
                  </a:cubicBezTo>
                  <a:cubicBezTo>
                    <a:pt x="17" y="26"/>
                    <a:pt x="9" y="19"/>
                    <a:pt x="0" y="13"/>
                  </a:cubicBezTo>
                  <a:cubicBezTo>
                    <a:pt x="3" y="9"/>
                    <a:pt x="6" y="4"/>
                    <a:pt x="9" y="0"/>
                  </a:cubicBezTo>
                  <a:cubicBezTo>
                    <a:pt x="18" y="6"/>
                    <a:pt x="26" y="12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8" name="Freeform 1036"/>
            <p:cNvSpPr>
              <a:spLocks/>
            </p:cNvSpPr>
            <p:nvPr/>
          </p:nvSpPr>
          <p:spPr bwMode="white">
            <a:xfrm>
              <a:off x="4488815" y="2705756"/>
              <a:ext cx="58000" cy="44615"/>
            </a:xfrm>
            <a:custGeom>
              <a:avLst/>
              <a:gdLst>
                <a:gd name="T0" fmla="*/ 0 w 36"/>
                <a:gd name="T1" fmla="*/ 15 h 27"/>
                <a:gd name="T2" fmla="*/ 7 w 36"/>
                <a:gd name="T3" fmla="*/ 0 h 27"/>
                <a:gd name="T4" fmla="*/ 36 w 36"/>
                <a:gd name="T5" fmla="*/ 12 h 27"/>
                <a:gd name="T6" fmla="*/ 30 w 36"/>
                <a:gd name="T7" fmla="*/ 27 h 27"/>
                <a:gd name="T8" fmla="*/ 0 w 36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0" y="15"/>
                  </a:moveTo>
                  <a:cubicBezTo>
                    <a:pt x="3" y="10"/>
                    <a:pt x="5" y="5"/>
                    <a:pt x="7" y="0"/>
                  </a:cubicBezTo>
                  <a:cubicBezTo>
                    <a:pt x="16" y="4"/>
                    <a:pt x="26" y="8"/>
                    <a:pt x="36" y="12"/>
                  </a:cubicBezTo>
                  <a:cubicBezTo>
                    <a:pt x="34" y="17"/>
                    <a:pt x="32" y="22"/>
                    <a:pt x="30" y="27"/>
                  </a:cubicBezTo>
                  <a:cubicBezTo>
                    <a:pt x="20" y="23"/>
                    <a:pt x="10" y="19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69" name="Freeform 1037"/>
            <p:cNvSpPr>
              <a:spLocks/>
            </p:cNvSpPr>
            <p:nvPr/>
          </p:nvSpPr>
          <p:spPr bwMode="white">
            <a:xfrm>
              <a:off x="4430815" y="2484911"/>
              <a:ext cx="44615" cy="55768"/>
            </a:xfrm>
            <a:custGeom>
              <a:avLst/>
              <a:gdLst>
                <a:gd name="T0" fmla="*/ 14 w 28"/>
                <a:gd name="T1" fmla="*/ 0 h 35"/>
                <a:gd name="T2" fmla="*/ 28 w 28"/>
                <a:gd name="T3" fmla="*/ 8 h 35"/>
                <a:gd name="T4" fmla="*/ 14 w 28"/>
                <a:gd name="T5" fmla="*/ 35 h 35"/>
                <a:gd name="T6" fmla="*/ 0 w 28"/>
                <a:gd name="T7" fmla="*/ 27 h 35"/>
                <a:gd name="T8" fmla="*/ 14 w 2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cubicBezTo>
                    <a:pt x="19" y="3"/>
                    <a:pt x="23" y="5"/>
                    <a:pt x="28" y="8"/>
                  </a:cubicBezTo>
                  <a:cubicBezTo>
                    <a:pt x="24" y="17"/>
                    <a:pt x="19" y="26"/>
                    <a:pt x="14" y="35"/>
                  </a:cubicBezTo>
                  <a:cubicBezTo>
                    <a:pt x="9" y="32"/>
                    <a:pt x="5" y="29"/>
                    <a:pt x="0" y="27"/>
                  </a:cubicBezTo>
                  <a:cubicBezTo>
                    <a:pt x="4" y="18"/>
                    <a:pt x="9" y="9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0" name="Freeform 1038"/>
            <p:cNvSpPr>
              <a:spLocks/>
            </p:cNvSpPr>
            <p:nvPr/>
          </p:nvSpPr>
          <p:spPr bwMode="white">
            <a:xfrm>
              <a:off x="4270201" y="2484911"/>
              <a:ext cx="46846" cy="55768"/>
            </a:xfrm>
            <a:custGeom>
              <a:avLst/>
              <a:gdLst>
                <a:gd name="T0" fmla="*/ 15 w 29"/>
                <a:gd name="T1" fmla="*/ 35 h 35"/>
                <a:gd name="T2" fmla="*/ 0 w 29"/>
                <a:gd name="T3" fmla="*/ 8 h 35"/>
                <a:gd name="T4" fmla="*/ 15 w 29"/>
                <a:gd name="T5" fmla="*/ 0 h 35"/>
                <a:gd name="T6" fmla="*/ 29 w 29"/>
                <a:gd name="T7" fmla="*/ 27 h 35"/>
                <a:gd name="T8" fmla="*/ 15 w 29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15" y="35"/>
                  </a:moveTo>
                  <a:cubicBezTo>
                    <a:pt x="10" y="26"/>
                    <a:pt x="5" y="17"/>
                    <a:pt x="0" y="8"/>
                  </a:cubicBezTo>
                  <a:cubicBezTo>
                    <a:pt x="5" y="5"/>
                    <a:pt x="10" y="3"/>
                    <a:pt x="15" y="0"/>
                  </a:cubicBezTo>
                  <a:cubicBezTo>
                    <a:pt x="20" y="9"/>
                    <a:pt x="24" y="18"/>
                    <a:pt x="29" y="27"/>
                  </a:cubicBezTo>
                  <a:cubicBezTo>
                    <a:pt x="24" y="29"/>
                    <a:pt x="20" y="32"/>
                    <a:pt x="1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1" name="Freeform 1039"/>
            <p:cNvSpPr>
              <a:spLocks/>
            </p:cNvSpPr>
            <p:nvPr/>
          </p:nvSpPr>
          <p:spPr bwMode="white">
            <a:xfrm>
              <a:off x="4361661" y="2471526"/>
              <a:ext cx="24539" cy="46845"/>
            </a:xfrm>
            <a:custGeom>
              <a:avLst/>
              <a:gdLst>
                <a:gd name="T0" fmla="*/ 0 w 16"/>
                <a:gd name="T1" fmla="*/ 0 h 29"/>
                <a:gd name="T2" fmla="*/ 16 w 16"/>
                <a:gd name="T3" fmla="*/ 0 h 29"/>
                <a:gd name="T4" fmla="*/ 16 w 16"/>
                <a:gd name="T5" fmla="*/ 29 h 29"/>
                <a:gd name="T6" fmla="*/ 0 w 16"/>
                <a:gd name="T7" fmla="*/ 29 h 29"/>
                <a:gd name="T8" fmla="*/ 0 w 1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9">
                  <a:moveTo>
                    <a:pt x="0" y="0"/>
                  </a:moveTo>
                  <a:cubicBezTo>
                    <a:pt x="6" y="0"/>
                    <a:pt x="11" y="0"/>
                    <a:pt x="16" y="0"/>
                  </a:cubicBezTo>
                  <a:cubicBezTo>
                    <a:pt x="16" y="10"/>
                    <a:pt x="16" y="20"/>
                    <a:pt x="16" y="29"/>
                  </a:cubicBezTo>
                  <a:cubicBezTo>
                    <a:pt x="11" y="29"/>
                    <a:pt x="6" y="29"/>
                    <a:pt x="0" y="29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72" name="Freeform 1040"/>
            <p:cNvSpPr>
              <a:spLocks/>
            </p:cNvSpPr>
            <p:nvPr/>
          </p:nvSpPr>
          <p:spPr bwMode="white">
            <a:xfrm>
              <a:off x="4339354" y="2877523"/>
              <a:ext cx="69154" cy="22308"/>
            </a:xfrm>
            <a:custGeom>
              <a:avLst/>
              <a:gdLst>
                <a:gd name="T0" fmla="*/ 0 w 44"/>
                <a:gd name="T1" fmla="*/ 0 h 14"/>
                <a:gd name="T2" fmla="*/ 44 w 44"/>
                <a:gd name="T3" fmla="*/ 0 h 14"/>
                <a:gd name="T4" fmla="*/ 30 w 44"/>
                <a:gd name="T5" fmla="*/ 11 h 14"/>
                <a:gd name="T6" fmla="*/ 25 w 44"/>
                <a:gd name="T7" fmla="*/ 13 h 14"/>
                <a:gd name="T8" fmla="*/ 5 w 44"/>
                <a:gd name="T9" fmla="*/ 5 h 14"/>
                <a:gd name="T10" fmla="*/ 0 w 4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4">
                  <a:moveTo>
                    <a:pt x="0" y="0"/>
                  </a:moveTo>
                  <a:cubicBezTo>
                    <a:pt x="15" y="0"/>
                    <a:pt x="29" y="0"/>
                    <a:pt x="44" y="0"/>
                  </a:cubicBezTo>
                  <a:cubicBezTo>
                    <a:pt x="39" y="4"/>
                    <a:pt x="35" y="8"/>
                    <a:pt x="30" y="11"/>
                  </a:cubicBezTo>
                  <a:cubicBezTo>
                    <a:pt x="29" y="13"/>
                    <a:pt x="27" y="12"/>
                    <a:pt x="25" y="13"/>
                  </a:cubicBezTo>
                  <a:cubicBezTo>
                    <a:pt x="17" y="14"/>
                    <a:pt x="10" y="11"/>
                    <a:pt x="5" y="5"/>
                  </a:cubicBezTo>
                  <a:cubicBezTo>
                    <a:pt x="4" y="4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69" name="Gruppieren 68"/>
          <p:cNvGrpSpPr/>
          <p:nvPr/>
        </p:nvGrpSpPr>
        <p:grpSpPr bwMode="white">
          <a:xfrm>
            <a:off x="9138113" y="4317725"/>
            <a:ext cx="356349" cy="406758"/>
            <a:chOff x="8256554" y="-441834"/>
            <a:chExt cx="428304" cy="508611"/>
          </a:xfrm>
          <a:solidFill>
            <a:schemeClr val="bg1"/>
          </a:solidFill>
        </p:grpSpPr>
        <p:sp>
          <p:nvSpPr>
            <p:cNvPr id="70" name="Freeform 1252"/>
            <p:cNvSpPr>
              <a:spLocks noEditPoints="1"/>
            </p:cNvSpPr>
            <p:nvPr/>
          </p:nvSpPr>
          <p:spPr bwMode="white">
            <a:xfrm>
              <a:off x="8327938" y="-441834"/>
              <a:ext cx="283306" cy="316767"/>
            </a:xfrm>
            <a:custGeom>
              <a:avLst/>
              <a:gdLst>
                <a:gd name="T0" fmla="*/ 179 w 179"/>
                <a:gd name="T1" fmla="*/ 105 h 199"/>
                <a:gd name="T2" fmla="*/ 179 w 179"/>
                <a:gd name="T3" fmla="*/ 149 h 199"/>
                <a:gd name="T4" fmla="*/ 176 w 179"/>
                <a:gd name="T5" fmla="*/ 155 h 199"/>
                <a:gd name="T6" fmla="*/ 103 w 179"/>
                <a:gd name="T7" fmla="*/ 197 h 199"/>
                <a:gd name="T8" fmla="*/ 97 w 179"/>
                <a:gd name="T9" fmla="*/ 197 h 199"/>
                <a:gd name="T10" fmla="*/ 3 w 179"/>
                <a:gd name="T11" fmla="*/ 143 h 199"/>
                <a:gd name="T12" fmla="*/ 0 w 179"/>
                <a:gd name="T13" fmla="*/ 137 h 199"/>
                <a:gd name="T14" fmla="*/ 0 w 179"/>
                <a:gd name="T15" fmla="*/ 49 h 199"/>
                <a:gd name="T16" fmla="*/ 3 w 179"/>
                <a:gd name="T17" fmla="*/ 43 h 199"/>
                <a:gd name="T18" fmla="*/ 76 w 179"/>
                <a:gd name="T19" fmla="*/ 1 h 199"/>
                <a:gd name="T20" fmla="*/ 83 w 179"/>
                <a:gd name="T21" fmla="*/ 1 h 199"/>
                <a:gd name="T22" fmla="*/ 176 w 179"/>
                <a:gd name="T23" fmla="*/ 55 h 199"/>
                <a:gd name="T24" fmla="*/ 179 w 179"/>
                <a:gd name="T25" fmla="*/ 60 h 199"/>
                <a:gd name="T26" fmla="*/ 179 w 179"/>
                <a:gd name="T27" fmla="*/ 105 h 199"/>
                <a:gd name="T28" fmla="*/ 92 w 179"/>
                <a:gd name="T29" fmla="*/ 177 h 199"/>
                <a:gd name="T30" fmla="*/ 92 w 179"/>
                <a:gd name="T31" fmla="*/ 175 h 199"/>
                <a:gd name="T32" fmla="*/ 92 w 179"/>
                <a:gd name="T33" fmla="*/ 109 h 199"/>
                <a:gd name="T34" fmla="*/ 89 w 179"/>
                <a:gd name="T35" fmla="*/ 105 h 199"/>
                <a:gd name="T36" fmla="*/ 18 w 179"/>
                <a:gd name="T37" fmla="*/ 64 h 199"/>
                <a:gd name="T38" fmla="*/ 14 w 179"/>
                <a:gd name="T39" fmla="*/ 62 h 199"/>
                <a:gd name="T40" fmla="*/ 14 w 179"/>
                <a:gd name="T41" fmla="*/ 129 h 199"/>
                <a:gd name="T42" fmla="*/ 18 w 179"/>
                <a:gd name="T43" fmla="*/ 134 h 199"/>
                <a:gd name="T44" fmla="*/ 55 w 179"/>
                <a:gd name="T45" fmla="*/ 156 h 199"/>
                <a:gd name="T46" fmla="*/ 92 w 179"/>
                <a:gd name="T47" fmla="*/ 177 h 199"/>
                <a:gd name="T48" fmla="*/ 123 w 179"/>
                <a:gd name="T49" fmla="*/ 98 h 199"/>
                <a:gd name="T50" fmla="*/ 110 w 179"/>
                <a:gd name="T51" fmla="*/ 105 h 199"/>
                <a:gd name="T52" fmla="*/ 107 w 179"/>
                <a:gd name="T53" fmla="*/ 110 h 199"/>
                <a:gd name="T54" fmla="*/ 107 w 179"/>
                <a:gd name="T55" fmla="*/ 147 h 199"/>
                <a:gd name="T56" fmla="*/ 107 w 179"/>
                <a:gd name="T57" fmla="*/ 178 h 199"/>
                <a:gd name="T58" fmla="*/ 109 w 179"/>
                <a:gd name="T59" fmla="*/ 177 h 199"/>
                <a:gd name="T60" fmla="*/ 162 w 179"/>
                <a:gd name="T61" fmla="*/ 146 h 199"/>
                <a:gd name="T62" fmla="*/ 164 w 179"/>
                <a:gd name="T63" fmla="*/ 141 h 199"/>
                <a:gd name="T64" fmla="*/ 164 w 179"/>
                <a:gd name="T65" fmla="*/ 95 h 199"/>
                <a:gd name="T66" fmla="*/ 164 w 179"/>
                <a:gd name="T67" fmla="*/ 75 h 199"/>
                <a:gd name="T68" fmla="*/ 153 w 179"/>
                <a:gd name="T69" fmla="*/ 81 h 199"/>
                <a:gd name="T70" fmla="*/ 151 w 179"/>
                <a:gd name="T71" fmla="*/ 85 h 199"/>
                <a:gd name="T72" fmla="*/ 151 w 179"/>
                <a:gd name="T73" fmla="*/ 106 h 199"/>
                <a:gd name="T74" fmla="*/ 149 w 179"/>
                <a:gd name="T75" fmla="*/ 109 h 199"/>
                <a:gd name="T76" fmla="*/ 123 w 179"/>
                <a:gd name="T77" fmla="*/ 124 h 199"/>
                <a:gd name="T78" fmla="*/ 123 w 179"/>
                <a:gd name="T79" fmla="*/ 98 h 199"/>
                <a:gd name="T80" fmla="*/ 22 w 179"/>
                <a:gd name="T81" fmla="*/ 49 h 199"/>
                <a:gd name="T82" fmla="*/ 98 w 179"/>
                <a:gd name="T83" fmla="*/ 93 h 199"/>
                <a:gd name="T84" fmla="*/ 101 w 179"/>
                <a:gd name="T85" fmla="*/ 93 h 199"/>
                <a:gd name="T86" fmla="*/ 114 w 179"/>
                <a:gd name="T87" fmla="*/ 86 h 199"/>
                <a:gd name="T88" fmla="*/ 114 w 179"/>
                <a:gd name="T89" fmla="*/ 85 h 199"/>
                <a:gd name="T90" fmla="*/ 40 w 179"/>
                <a:gd name="T91" fmla="*/ 41 h 199"/>
                <a:gd name="T92" fmla="*/ 37 w 179"/>
                <a:gd name="T93" fmla="*/ 41 h 199"/>
                <a:gd name="T94" fmla="*/ 22 w 179"/>
                <a:gd name="T95" fmla="*/ 49 h 199"/>
                <a:gd name="T96" fmla="*/ 65 w 179"/>
                <a:gd name="T97" fmla="*/ 24 h 199"/>
                <a:gd name="T98" fmla="*/ 66 w 179"/>
                <a:gd name="T99" fmla="*/ 25 h 199"/>
                <a:gd name="T100" fmla="*/ 141 w 179"/>
                <a:gd name="T101" fmla="*/ 69 h 199"/>
                <a:gd name="T102" fmla="*/ 144 w 179"/>
                <a:gd name="T103" fmla="*/ 69 h 199"/>
                <a:gd name="T104" fmla="*/ 158 w 179"/>
                <a:gd name="T105" fmla="*/ 62 h 199"/>
                <a:gd name="T106" fmla="*/ 157 w 179"/>
                <a:gd name="T107" fmla="*/ 61 h 199"/>
                <a:gd name="T108" fmla="*/ 81 w 179"/>
                <a:gd name="T109" fmla="*/ 17 h 199"/>
                <a:gd name="T110" fmla="*/ 78 w 179"/>
                <a:gd name="T111" fmla="*/ 17 h 199"/>
                <a:gd name="T112" fmla="*/ 65 w 179"/>
                <a:gd name="T113" fmla="*/ 2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9" h="199">
                  <a:moveTo>
                    <a:pt x="179" y="105"/>
                  </a:moveTo>
                  <a:cubicBezTo>
                    <a:pt x="179" y="120"/>
                    <a:pt x="179" y="135"/>
                    <a:pt x="179" y="149"/>
                  </a:cubicBezTo>
                  <a:cubicBezTo>
                    <a:pt x="179" y="152"/>
                    <a:pt x="178" y="153"/>
                    <a:pt x="176" y="155"/>
                  </a:cubicBezTo>
                  <a:cubicBezTo>
                    <a:pt x="152" y="169"/>
                    <a:pt x="127" y="183"/>
                    <a:pt x="103" y="197"/>
                  </a:cubicBezTo>
                  <a:cubicBezTo>
                    <a:pt x="101" y="199"/>
                    <a:pt x="99" y="199"/>
                    <a:pt x="97" y="197"/>
                  </a:cubicBezTo>
                  <a:cubicBezTo>
                    <a:pt x="65" y="179"/>
                    <a:pt x="34" y="161"/>
                    <a:pt x="3" y="143"/>
                  </a:cubicBezTo>
                  <a:cubicBezTo>
                    <a:pt x="1" y="141"/>
                    <a:pt x="0" y="140"/>
                    <a:pt x="0" y="137"/>
                  </a:cubicBezTo>
                  <a:cubicBezTo>
                    <a:pt x="0" y="108"/>
                    <a:pt x="0" y="78"/>
                    <a:pt x="0" y="49"/>
                  </a:cubicBezTo>
                  <a:cubicBezTo>
                    <a:pt x="0" y="46"/>
                    <a:pt x="1" y="45"/>
                    <a:pt x="3" y="43"/>
                  </a:cubicBezTo>
                  <a:cubicBezTo>
                    <a:pt x="28" y="29"/>
                    <a:pt x="52" y="15"/>
                    <a:pt x="76" y="1"/>
                  </a:cubicBezTo>
                  <a:cubicBezTo>
                    <a:pt x="79" y="0"/>
                    <a:pt x="81" y="0"/>
                    <a:pt x="83" y="1"/>
                  </a:cubicBezTo>
                  <a:cubicBezTo>
                    <a:pt x="114" y="19"/>
                    <a:pt x="145" y="37"/>
                    <a:pt x="176" y="55"/>
                  </a:cubicBezTo>
                  <a:cubicBezTo>
                    <a:pt x="179" y="57"/>
                    <a:pt x="179" y="58"/>
                    <a:pt x="179" y="60"/>
                  </a:cubicBezTo>
                  <a:cubicBezTo>
                    <a:pt x="179" y="75"/>
                    <a:pt x="179" y="90"/>
                    <a:pt x="179" y="105"/>
                  </a:cubicBezTo>
                  <a:close/>
                  <a:moveTo>
                    <a:pt x="92" y="177"/>
                  </a:moveTo>
                  <a:cubicBezTo>
                    <a:pt x="92" y="176"/>
                    <a:pt x="92" y="176"/>
                    <a:pt x="92" y="175"/>
                  </a:cubicBezTo>
                  <a:cubicBezTo>
                    <a:pt x="92" y="153"/>
                    <a:pt x="92" y="131"/>
                    <a:pt x="92" y="109"/>
                  </a:cubicBezTo>
                  <a:cubicBezTo>
                    <a:pt x="92" y="107"/>
                    <a:pt x="91" y="106"/>
                    <a:pt x="89" y="105"/>
                  </a:cubicBezTo>
                  <a:cubicBezTo>
                    <a:pt x="66" y="91"/>
                    <a:pt x="42" y="78"/>
                    <a:pt x="18" y="64"/>
                  </a:cubicBezTo>
                  <a:cubicBezTo>
                    <a:pt x="17" y="63"/>
                    <a:pt x="16" y="63"/>
                    <a:pt x="14" y="62"/>
                  </a:cubicBezTo>
                  <a:cubicBezTo>
                    <a:pt x="14" y="85"/>
                    <a:pt x="15" y="107"/>
                    <a:pt x="14" y="129"/>
                  </a:cubicBezTo>
                  <a:cubicBezTo>
                    <a:pt x="14" y="132"/>
                    <a:pt x="15" y="133"/>
                    <a:pt x="18" y="134"/>
                  </a:cubicBezTo>
                  <a:cubicBezTo>
                    <a:pt x="30" y="142"/>
                    <a:pt x="42" y="149"/>
                    <a:pt x="55" y="156"/>
                  </a:cubicBezTo>
                  <a:cubicBezTo>
                    <a:pt x="67" y="163"/>
                    <a:pt x="79" y="170"/>
                    <a:pt x="92" y="177"/>
                  </a:cubicBezTo>
                  <a:close/>
                  <a:moveTo>
                    <a:pt x="123" y="98"/>
                  </a:moveTo>
                  <a:cubicBezTo>
                    <a:pt x="118" y="100"/>
                    <a:pt x="114" y="103"/>
                    <a:pt x="110" y="105"/>
                  </a:cubicBezTo>
                  <a:cubicBezTo>
                    <a:pt x="108" y="106"/>
                    <a:pt x="107" y="108"/>
                    <a:pt x="107" y="110"/>
                  </a:cubicBezTo>
                  <a:cubicBezTo>
                    <a:pt x="107" y="123"/>
                    <a:pt x="107" y="135"/>
                    <a:pt x="107" y="147"/>
                  </a:cubicBezTo>
                  <a:cubicBezTo>
                    <a:pt x="107" y="157"/>
                    <a:pt x="107" y="167"/>
                    <a:pt x="107" y="178"/>
                  </a:cubicBezTo>
                  <a:cubicBezTo>
                    <a:pt x="108" y="177"/>
                    <a:pt x="108" y="177"/>
                    <a:pt x="109" y="177"/>
                  </a:cubicBezTo>
                  <a:cubicBezTo>
                    <a:pt x="127" y="166"/>
                    <a:pt x="144" y="156"/>
                    <a:pt x="162" y="146"/>
                  </a:cubicBezTo>
                  <a:cubicBezTo>
                    <a:pt x="163" y="145"/>
                    <a:pt x="164" y="143"/>
                    <a:pt x="164" y="141"/>
                  </a:cubicBezTo>
                  <a:cubicBezTo>
                    <a:pt x="165" y="126"/>
                    <a:pt x="164" y="110"/>
                    <a:pt x="164" y="95"/>
                  </a:cubicBezTo>
                  <a:cubicBezTo>
                    <a:pt x="164" y="88"/>
                    <a:pt x="164" y="82"/>
                    <a:pt x="164" y="75"/>
                  </a:cubicBezTo>
                  <a:cubicBezTo>
                    <a:pt x="160" y="77"/>
                    <a:pt x="156" y="79"/>
                    <a:pt x="153" y="81"/>
                  </a:cubicBezTo>
                  <a:cubicBezTo>
                    <a:pt x="152" y="82"/>
                    <a:pt x="151" y="84"/>
                    <a:pt x="151" y="85"/>
                  </a:cubicBezTo>
                  <a:cubicBezTo>
                    <a:pt x="150" y="92"/>
                    <a:pt x="151" y="99"/>
                    <a:pt x="151" y="106"/>
                  </a:cubicBezTo>
                  <a:cubicBezTo>
                    <a:pt x="151" y="107"/>
                    <a:pt x="150" y="109"/>
                    <a:pt x="149" y="109"/>
                  </a:cubicBezTo>
                  <a:cubicBezTo>
                    <a:pt x="141" y="114"/>
                    <a:pt x="132" y="119"/>
                    <a:pt x="123" y="124"/>
                  </a:cubicBezTo>
                  <a:cubicBezTo>
                    <a:pt x="123" y="115"/>
                    <a:pt x="123" y="107"/>
                    <a:pt x="123" y="98"/>
                  </a:cubicBezTo>
                  <a:close/>
                  <a:moveTo>
                    <a:pt x="22" y="49"/>
                  </a:moveTo>
                  <a:cubicBezTo>
                    <a:pt x="48" y="64"/>
                    <a:pt x="73" y="79"/>
                    <a:pt x="98" y="93"/>
                  </a:cubicBezTo>
                  <a:cubicBezTo>
                    <a:pt x="99" y="94"/>
                    <a:pt x="100" y="94"/>
                    <a:pt x="101" y="93"/>
                  </a:cubicBezTo>
                  <a:cubicBezTo>
                    <a:pt x="105" y="91"/>
                    <a:pt x="110" y="88"/>
                    <a:pt x="114" y="86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89" y="70"/>
                    <a:pt x="65" y="56"/>
                    <a:pt x="40" y="41"/>
                  </a:cubicBezTo>
                  <a:cubicBezTo>
                    <a:pt x="39" y="41"/>
                    <a:pt x="38" y="40"/>
                    <a:pt x="37" y="41"/>
                  </a:cubicBezTo>
                  <a:cubicBezTo>
                    <a:pt x="32" y="43"/>
                    <a:pt x="27" y="46"/>
                    <a:pt x="22" y="49"/>
                  </a:cubicBezTo>
                  <a:close/>
                  <a:moveTo>
                    <a:pt x="65" y="24"/>
                  </a:moveTo>
                  <a:cubicBezTo>
                    <a:pt x="65" y="25"/>
                    <a:pt x="66" y="25"/>
                    <a:pt x="66" y="25"/>
                  </a:cubicBezTo>
                  <a:cubicBezTo>
                    <a:pt x="91" y="40"/>
                    <a:pt x="116" y="55"/>
                    <a:pt x="141" y="69"/>
                  </a:cubicBezTo>
                  <a:cubicBezTo>
                    <a:pt x="142" y="70"/>
                    <a:pt x="143" y="70"/>
                    <a:pt x="144" y="69"/>
                  </a:cubicBezTo>
                  <a:cubicBezTo>
                    <a:pt x="149" y="67"/>
                    <a:pt x="153" y="64"/>
                    <a:pt x="158" y="62"/>
                  </a:cubicBezTo>
                  <a:cubicBezTo>
                    <a:pt x="157" y="62"/>
                    <a:pt x="157" y="61"/>
                    <a:pt x="157" y="61"/>
                  </a:cubicBezTo>
                  <a:cubicBezTo>
                    <a:pt x="132" y="47"/>
                    <a:pt x="107" y="32"/>
                    <a:pt x="81" y="17"/>
                  </a:cubicBezTo>
                  <a:cubicBezTo>
                    <a:pt x="80" y="17"/>
                    <a:pt x="79" y="17"/>
                    <a:pt x="78" y="17"/>
                  </a:cubicBezTo>
                  <a:cubicBezTo>
                    <a:pt x="74" y="19"/>
                    <a:pt x="69" y="22"/>
                    <a:pt x="6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1" name="Freeform 1253"/>
            <p:cNvSpPr>
              <a:spLocks/>
            </p:cNvSpPr>
            <p:nvPr/>
          </p:nvSpPr>
          <p:spPr bwMode="white">
            <a:xfrm>
              <a:off x="8499705" y="-236605"/>
              <a:ext cx="185153" cy="303382"/>
            </a:xfrm>
            <a:custGeom>
              <a:avLst/>
              <a:gdLst>
                <a:gd name="T0" fmla="*/ 79 w 117"/>
                <a:gd name="T1" fmla="*/ 190 h 190"/>
                <a:gd name="T2" fmla="*/ 76 w 117"/>
                <a:gd name="T3" fmla="*/ 190 h 190"/>
                <a:gd name="T4" fmla="*/ 16 w 117"/>
                <a:gd name="T5" fmla="*/ 190 h 190"/>
                <a:gd name="T6" fmla="*/ 12 w 117"/>
                <a:gd name="T7" fmla="*/ 187 h 190"/>
                <a:gd name="T8" fmla="*/ 1 w 117"/>
                <a:gd name="T9" fmla="*/ 137 h 190"/>
                <a:gd name="T10" fmla="*/ 18 w 117"/>
                <a:gd name="T11" fmla="*/ 91 h 190"/>
                <a:gd name="T12" fmla="*/ 43 w 117"/>
                <a:gd name="T13" fmla="*/ 65 h 190"/>
                <a:gd name="T14" fmla="*/ 59 w 117"/>
                <a:gd name="T15" fmla="*/ 59 h 190"/>
                <a:gd name="T16" fmla="*/ 67 w 117"/>
                <a:gd name="T17" fmla="*/ 80 h 190"/>
                <a:gd name="T18" fmla="*/ 44 w 117"/>
                <a:gd name="T19" fmla="*/ 106 h 190"/>
                <a:gd name="T20" fmla="*/ 41 w 117"/>
                <a:gd name="T21" fmla="*/ 110 h 190"/>
                <a:gd name="T22" fmla="*/ 42 w 117"/>
                <a:gd name="T23" fmla="*/ 116 h 190"/>
                <a:gd name="T24" fmla="*/ 48 w 117"/>
                <a:gd name="T25" fmla="*/ 116 h 190"/>
                <a:gd name="T26" fmla="*/ 51 w 117"/>
                <a:gd name="T27" fmla="*/ 114 h 190"/>
                <a:gd name="T28" fmla="*/ 84 w 117"/>
                <a:gd name="T29" fmla="*/ 77 h 190"/>
                <a:gd name="T30" fmla="*/ 90 w 117"/>
                <a:gd name="T31" fmla="*/ 60 h 190"/>
                <a:gd name="T32" fmla="*/ 90 w 117"/>
                <a:gd name="T33" fmla="*/ 19 h 190"/>
                <a:gd name="T34" fmla="*/ 90 w 117"/>
                <a:gd name="T35" fmla="*/ 13 h 190"/>
                <a:gd name="T36" fmla="*/ 105 w 117"/>
                <a:gd name="T37" fmla="*/ 1 h 190"/>
                <a:gd name="T38" fmla="*/ 117 w 117"/>
                <a:gd name="T39" fmla="*/ 15 h 190"/>
                <a:gd name="T40" fmla="*/ 117 w 117"/>
                <a:gd name="T41" fmla="*/ 56 h 190"/>
                <a:gd name="T42" fmla="*/ 117 w 117"/>
                <a:gd name="T43" fmla="*/ 79 h 190"/>
                <a:gd name="T44" fmla="*/ 108 w 117"/>
                <a:gd name="T45" fmla="*/ 105 h 190"/>
                <a:gd name="T46" fmla="*/ 88 w 117"/>
                <a:gd name="T47" fmla="*/ 146 h 190"/>
                <a:gd name="T48" fmla="*/ 80 w 117"/>
                <a:gd name="T49" fmla="*/ 187 h 190"/>
                <a:gd name="T50" fmla="*/ 79 w 117"/>
                <a:gd name="T5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" h="190">
                  <a:moveTo>
                    <a:pt x="79" y="190"/>
                  </a:moveTo>
                  <a:cubicBezTo>
                    <a:pt x="78" y="190"/>
                    <a:pt x="77" y="190"/>
                    <a:pt x="76" y="190"/>
                  </a:cubicBezTo>
                  <a:cubicBezTo>
                    <a:pt x="56" y="190"/>
                    <a:pt x="36" y="190"/>
                    <a:pt x="16" y="190"/>
                  </a:cubicBezTo>
                  <a:cubicBezTo>
                    <a:pt x="14" y="190"/>
                    <a:pt x="12" y="190"/>
                    <a:pt x="12" y="187"/>
                  </a:cubicBezTo>
                  <a:cubicBezTo>
                    <a:pt x="7" y="171"/>
                    <a:pt x="2" y="154"/>
                    <a:pt x="1" y="137"/>
                  </a:cubicBezTo>
                  <a:cubicBezTo>
                    <a:pt x="0" y="119"/>
                    <a:pt x="5" y="104"/>
                    <a:pt x="18" y="91"/>
                  </a:cubicBezTo>
                  <a:cubicBezTo>
                    <a:pt x="26" y="82"/>
                    <a:pt x="35" y="74"/>
                    <a:pt x="43" y="65"/>
                  </a:cubicBezTo>
                  <a:cubicBezTo>
                    <a:pt x="48" y="61"/>
                    <a:pt x="53" y="57"/>
                    <a:pt x="59" y="59"/>
                  </a:cubicBezTo>
                  <a:cubicBezTo>
                    <a:pt x="69" y="61"/>
                    <a:pt x="73" y="72"/>
                    <a:pt x="67" y="80"/>
                  </a:cubicBezTo>
                  <a:cubicBezTo>
                    <a:pt x="60" y="89"/>
                    <a:pt x="52" y="97"/>
                    <a:pt x="44" y="106"/>
                  </a:cubicBezTo>
                  <a:cubicBezTo>
                    <a:pt x="43" y="107"/>
                    <a:pt x="42" y="108"/>
                    <a:pt x="41" y="110"/>
                  </a:cubicBezTo>
                  <a:cubicBezTo>
                    <a:pt x="40" y="112"/>
                    <a:pt x="40" y="114"/>
                    <a:pt x="42" y="116"/>
                  </a:cubicBezTo>
                  <a:cubicBezTo>
                    <a:pt x="44" y="118"/>
                    <a:pt x="46" y="118"/>
                    <a:pt x="48" y="116"/>
                  </a:cubicBezTo>
                  <a:cubicBezTo>
                    <a:pt x="49" y="116"/>
                    <a:pt x="50" y="115"/>
                    <a:pt x="51" y="114"/>
                  </a:cubicBezTo>
                  <a:cubicBezTo>
                    <a:pt x="62" y="102"/>
                    <a:pt x="73" y="89"/>
                    <a:pt x="84" y="77"/>
                  </a:cubicBezTo>
                  <a:cubicBezTo>
                    <a:pt x="88" y="72"/>
                    <a:pt x="90" y="67"/>
                    <a:pt x="90" y="60"/>
                  </a:cubicBezTo>
                  <a:cubicBezTo>
                    <a:pt x="90" y="47"/>
                    <a:pt x="90" y="33"/>
                    <a:pt x="90" y="19"/>
                  </a:cubicBezTo>
                  <a:cubicBezTo>
                    <a:pt x="90" y="17"/>
                    <a:pt x="90" y="15"/>
                    <a:pt x="90" y="13"/>
                  </a:cubicBezTo>
                  <a:cubicBezTo>
                    <a:pt x="92" y="5"/>
                    <a:pt x="97" y="0"/>
                    <a:pt x="105" y="1"/>
                  </a:cubicBezTo>
                  <a:cubicBezTo>
                    <a:pt x="111" y="1"/>
                    <a:pt x="117" y="7"/>
                    <a:pt x="117" y="15"/>
                  </a:cubicBezTo>
                  <a:cubicBezTo>
                    <a:pt x="117" y="28"/>
                    <a:pt x="117" y="42"/>
                    <a:pt x="117" y="56"/>
                  </a:cubicBezTo>
                  <a:cubicBezTo>
                    <a:pt x="117" y="63"/>
                    <a:pt x="117" y="71"/>
                    <a:pt x="117" y="79"/>
                  </a:cubicBezTo>
                  <a:cubicBezTo>
                    <a:pt x="117" y="89"/>
                    <a:pt x="112" y="97"/>
                    <a:pt x="108" y="105"/>
                  </a:cubicBezTo>
                  <a:cubicBezTo>
                    <a:pt x="101" y="119"/>
                    <a:pt x="94" y="132"/>
                    <a:pt x="88" y="146"/>
                  </a:cubicBezTo>
                  <a:cubicBezTo>
                    <a:pt x="83" y="159"/>
                    <a:pt x="80" y="173"/>
                    <a:pt x="80" y="187"/>
                  </a:cubicBezTo>
                  <a:cubicBezTo>
                    <a:pt x="80" y="188"/>
                    <a:pt x="80" y="189"/>
                    <a:pt x="79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2" name="Freeform 1254"/>
            <p:cNvSpPr>
              <a:spLocks/>
            </p:cNvSpPr>
            <p:nvPr/>
          </p:nvSpPr>
          <p:spPr bwMode="white">
            <a:xfrm>
              <a:off x="8256554" y="-234374"/>
              <a:ext cx="185153" cy="301151"/>
            </a:xfrm>
            <a:custGeom>
              <a:avLst/>
              <a:gdLst>
                <a:gd name="T0" fmla="*/ 38 w 117"/>
                <a:gd name="T1" fmla="*/ 189 h 189"/>
                <a:gd name="T2" fmla="*/ 27 w 117"/>
                <a:gd name="T3" fmla="*/ 137 h 189"/>
                <a:gd name="T4" fmla="*/ 8 w 117"/>
                <a:gd name="T5" fmla="*/ 101 h 189"/>
                <a:gd name="T6" fmla="*/ 0 w 117"/>
                <a:gd name="T7" fmla="*/ 74 h 189"/>
                <a:gd name="T8" fmla="*/ 0 w 117"/>
                <a:gd name="T9" fmla="*/ 59 h 189"/>
                <a:gd name="T10" fmla="*/ 0 w 117"/>
                <a:gd name="T11" fmla="*/ 14 h 189"/>
                <a:gd name="T12" fmla="*/ 14 w 117"/>
                <a:gd name="T13" fmla="*/ 0 h 189"/>
                <a:gd name="T14" fmla="*/ 27 w 117"/>
                <a:gd name="T15" fmla="*/ 14 h 189"/>
                <a:gd name="T16" fmla="*/ 27 w 117"/>
                <a:gd name="T17" fmla="*/ 57 h 189"/>
                <a:gd name="T18" fmla="*/ 34 w 117"/>
                <a:gd name="T19" fmla="*/ 78 h 189"/>
                <a:gd name="T20" fmla="*/ 66 w 117"/>
                <a:gd name="T21" fmla="*/ 113 h 189"/>
                <a:gd name="T22" fmla="*/ 68 w 117"/>
                <a:gd name="T23" fmla="*/ 115 h 189"/>
                <a:gd name="T24" fmla="*/ 75 w 117"/>
                <a:gd name="T25" fmla="*/ 115 h 189"/>
                <a:gd name="T26" fmla="*/ 75 w 117"/>
                <a:gd name="T27" fmla="*/ 108 h 189"/>
                <a:gd name="T28" fmla="*/ 67 w 117"/>
                <a:gd name="T29" fmla="*/ 98 h 189"/>
                <a:gd name="T30" fmla="*/ 50 w 117"/>
                <a:gd name="T31" fmla="*/ 79 h 189"/>
                <a:gd name="T32" fmla="*/ 58 w 117"/>
                <a:gd name="T33" fmla="*/ 58 h 189"/>
                <a:gd name="T34" fmla="*/ 70 w 117"/>
                <a:gd name="T35" fmla="*/ 61 h 189"/>
                <a:gd name="T36" fmla="*/ 105 w 117"/>
                <a:gd name="T37" fmla="*/ 97 h 189"/>
                <a:gd name="T38" fmla="*/ 116 w 117"/>
                <a:gd name="T39" fmla="*/ 129 h 189"/>
                <a:gd name="T40" fmla="*/ 104 w 117"/>
                <a:gd name="T41" fmla="*/ 189 h 189"/>
                <a:gd name="T42" fmla="*/ 38 w 117"/>
                <a:gd name="T4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189">
                  <a:moveTo>
                    <a:pt x="38" y="189"/>
                  </a:moveTo>
                  <a:cubicBezTo>
                    <a:pt x="37" y="171"/>
                    <a:pt x="34" y="153"/>
                    <a:pt x="27" y="137"/>
                  </a:cubicBezTo>
                  <a:cubicBezTo>
                    <a:pt x="21" y="125"/>
                    <a:pt x="14" y="113"/>
                    <a:pt x="8" y="101"/>
                  </a:cubicBezTo>
                  <a:cubicBezTo>
                    <a:pt x="3" y="92"/>
                    <a:pt x="0" y="84"/>
                    <a:pt x="0" y="74"/>
                  </a:cubicBezTo>
                  <a:cubicBezTo>
                    <a:pt x="0" y="69"/>
                    <a:pt x="0" y="64"/>
                    <a:pt x="0" y="59"/>
                  </a:cubicBezTo>
                  <a:cubicBezTo>
                    <a:pt x="0" y="44"/>
                    <a:pt x="0" y="29"/>
                    <a:pt x="0" y="14"/>
                  </a:cubicBezTo>
                  <a:cubicBezTo>
                    <a:pt x="0" y="5"/>
                    <a:pt x="6" y="0"/>
                    <a:pt x="14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28"/>
                    <a:pt x="27" y="43"/>
                    <a:pt x="27" y="57"/>
                  </a:cubicBezTo>
                  <a:cubicBezTo>
                    <a:pt x="27" y="65"/>
                    <a:pt x="29" y="72"/>
                    <a:pt x="34" y="78"/>
                  </a:cubicBezTo>
                  <a:cubicBezTo>
                    <a:pt x="45" y="89"/>
                    <a:pt x="55" y="101"/>
                    <a:pt x="66" y="113"/>
                  </a:cubicBezTo>
                  <a:cubicBezTo>
                    <a:pt x="67" y="113"/>
                    <a:pt x="67" y="114"/>
                    <a:pt x="68" y="115"/>
                  </a:cubicBezTo>
                  <a:cubicBezTo>
                    <a:pt x="70" y="117"/>
                    <a:pt x="73" y="117"/>
                    <a:pt x="75" y="115"/>
                  </a:cubicBezTo>
                  <a:cubicBezTo>
                    <a:pt x="78" y="113"/>
                    <a:pt x="77" y="110"/>
                    <a:pt x="75" y="108"/>
                  </a:cubicBezTo>
                  <a:cubicBezTo>
                    <a:pt x="72" y="104"/>
                    <a:pt x="70" y="101"/>
                    <a:pt x="67" y="98"/>
                  </a:cubicBezTo>
                  <a:cubicBezTo>
                    <a:pt x="61" y="92"/>
                    <a:pt x="55" y="85"/>
                    <a:pt x="50" y="79"/>
                  </a:cubicBezTo>
                  <a:cubicBezTo>
                    <a:pt x="44" y="71"/>
                    <a:pt x="48" y="60"/>
                    <a:pt x="58" y="58"/>
                  </a:cubicBezTo>
                  <a:cubicBezTo>
                    <a:pt x="63" y="57"/>
                    <a:pt x="67" y="58"/>
                    <a:pt x="70" y="61"/>
                  </a:cubicBezTo>
                  <a:cubicBezTo>
                    <a:pt x="82" y="73"/>
                    <a:pt x="94" y="85"/>
                    <a:pt x="105" y="97"/>
                  </a:cubicBezTo>
                  <a:cubicBezTo>
                    <a:pt x="113" y="106"/>
                    <a:pt x="116" y="117"/>
                    <a:pt x="116" y="129"/>
                  </a:cubicBezTo>
                  <a:cubicBezTo>
                    <a:pt x="117" y="150"/>
                    <a:pt x="110" y="169"/>
                    <a:pt x="104" y="189"/>
                  </a:cubicBezTo>
                  <a:cubicBezTo>
                    <a:pt x="82" y="189"/>
                    <a:pt x="60" y="189"/>
                    <a:pt x="38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3" name="Freeform 1259"/>
            <p:cNvSpPr>
              <a:spLocks/>
            </p:cNvSpPr>
            <p:nvPr/>
          </p:nvSpPr>
          <p:spPr bwMode="white">
            <a:xfrm>
              <a:off x="8551013" y="-238835"/>
              <a:ext cx="11154" cy="22308"/>
            </a:xfrm>
            <a:custGeom>
              <a:avLst/>
              <a:gdLst>
                <a:gd name="T0" fmla="*/ 4 w 7"/>
                <a:gd name="T1" fmla="*/ 0 h 15"/>
                <a:gd name="T2" fmla="*/ 3 w 7"/>
                <a:gd name="T3" fmla="*/ 15 h 15"/>
                <a:gd name="T4" fmla="*/ 4 w 7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5">
                  <a:moveTo>
                    <a:pt x="4" y="0"/>
                  </a:moveTo>
                  <a:cubicBezTo>
                    <a:pt x="4" y="5"/>
                    <a:pt x="7" y="11"/>
                    <a:pt x="3" y="15"/>
                  </a:cubicBezTo>
                  <a:cubicBezTo>
                    <a:pt x="3" y="10"/>
                    <a:pt x="0" y="5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4" name="Freeform 1260"/>
            <p:cNvSpPr>
              <a:spLocks/>
            </p:cNvSpPr>
            <p:nvPr/>
          </p:nvSpPr>
          <p:spPr bwMode="white">
            <a:xfrm>
              <a:off x="8562166" y="-245528"/>
              <a:ext cx="11154" cy="24538"/>
            </a:xfrm>
            <a:custGeom>
              <a:avLst/>
              <a:gdLst>
                <a:gd name="T0" fmla="*/ 2 w 6"/>
                <a:gd name="T1" fmla="*/ 15 h 15"/>
                <a:gd name="T2" fmla="*/ 4 w 6"/>
                <a:gd name="T3" fmla="*/ 0 h 15"/>
                <a:gd name="T4" fmla="*/ 2 w 6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5">
                  <a:moveTo>
                    <a:pt x="2" y="15"/>
                  </a:moveTo>
                  <a:cubicBezTo>
                    <a:pt x="0" y="3"/>
                    <a:pt x="0" y="2"/>
                    <a:pt x="4" y="0"/>
                  </a:cubicBezTo>
                  <a:cubicBezTo>
                    <a:pt x="3" y="5"/>
                    <a:pt x="6" y="11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5" name="Freeform 1261"/>
            <p:cNvSpPr>
              <a:spLocks/>
            </p:cNvSpPr>
            <p:nvPr/>
          </p:nvSpPr>
          <p:spPr bwMode="white">
            <a:xfrm>
              <a:off x="8544320" y="-234374"/>
              <a:ext cx="6693" cy="24538"/>
            </a:xfrm>
            <a:custGeom>
              <a:avLst/>
              <a:gdLst>
                <a:gd name="T0" fmla="*/ 1 w 4"/>
                <a:gd name="T1" fmla="*/ 15 h 15"/>
                <a:gd name="T2" fmla="*/ 3 w 4"/>
                <a:gd name="T3" fmla="*/ 0 h 15"/>
                <a:gd name="T4" fmla="*/ 1 w 4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5">
                  <a:moveTo>
                    <a:pt x="1" y="15"/>
                  </a:moveTo>
                  <a:cubicBezTo>
                    <a:pt x="0" y="3"/>
                    <a:pt x="0" y="2"/>
                    <a:pt x="3" y="0"/>
                  </a:cubicBezTo>
                  <a:cubicBezTo>
                    <a:pt x="4" y="8"/>
                    <a:pt x="3" y="13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6" name="Freeform 1262"/>
            <p:cNvSpPr>
              <a:spLocks/>
            </p:cNvSpPr>
            <p:nvPr/>
          </p:nvSpPr>
          <p:spPr bwMode="white">
            <a:xfrm>
              <a:off x="8537628" y="-229912"/>
              <a:ext cx="6693" cy="22308"/>
            </a:xfrm>
            <a:custGeom>
              <a:avLst/>
              <a:gdLst>
                <a:gd name="T0" fmla="*/ 3 w 4"/>
                <a:gd name="T1" fmla="*/ 0 h 14"/>
                <a:gd name="T2" fmla="*/ 1 w 4"/>
                <a:gd name="T3" fmla="*/ 14 h 14"/>
                <a:gd name="T4" fmla="*/ 3 w 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4">
                  <a:moveTo>
                    <a:pt x="3" y="0"/>
                  </a:moveTo>
                  <a:cubicBezTo>
                    <a:pt x="4" y="11"/>
                    <a:pt x="4" y="13"/>
                    <a:pt x="1" y="14"/>
                  </a:cubicBezTo>
                  <a:cubicBezTo>
                    <a:pt x="0" y="7"/>
                    <a:pt x="0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7" name="Freeform 1263"/>
            <p:cNvSpPr>
              <a:spLocks/>
            </p:cNvSpPr>
            <p:nvPr/>
          </p:nvSpPr>
          <p:spPr bwMode="white">
            <a:xfrm>
              <a:off x="8517551" y="-218759"/>
              <a:ext cx="8923" cy="22308"/>
            </a:xfrm>
            <a:custGeom>
              <a:avLst/>
              <a:gdLst>
                <a:gd name="T0" fmla="*/ 2 w 5"/>
                <a:gd name="T1" fmla="*/ 14 h 14"/>
                <a:gd name="T2" fmla="*/ 4 w 5"/>
                <a:gd name="T3" fmla="*/ 0 h 14"/>
                <a:gd name="T4" fmla="*/ 2 w 5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7"/>
                    <a:pt x="1" y="1"/>
                    <a:pt x="4" y="0"/>
                  </a:cubicBezTo>
                  <a:cubicBezTo>
                    <a:pt x="5" y="10"/>
                    <a:pt x="4" y="13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8" name="Freeform 1264"/>
            <p:cNvSpPr>
              <a:spLocks/>
            </p:cNvSpPr>
            <p:nvPr/>
          </p:nvSpPr>
          <p:spPr bwMode="white">
            <a:xfrm>
              <a:off x="8526474" y="-223221"/>
              <a:ext cx="6693" cy="22308"/>
            </a:xfrm>
            <a:custGeom>
              <a:avLst/>
              <a:gdLst>
                <a:gd name="T0" fmla="*/ 3 w 5"/>
                <a:gd name="T1" fmla="*/ 0 h 14"/>
                <a:gd name="T2" fmla="*/ 2 w 5"/>
                <a:gd name="T3" fmla="*/ 14 h 14"/>
                <a:gd name="T4" fmla="*/ 3 w 5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4">
                  <a:moveTo>
                    <a:pt x="3" y="0"/>
                  </a:moveTo>
                  <a:cubicBezTo>
                    <a:pt x="3" y="5"/>
                    <a:pt x="5" y="10"/>
                    <a:pt x="2" y="14"/>
                  </a:cubicBezTo>
                  <a:cubicBezTo>
                    <a:pt x="2" y="9"/>
                    <a:pt x="0" y="4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199" name="Gruppieren 198"/>
          <p:cNvGrpSpPr/>
          <p:nvPr/>
        </p:nvGrpSpPr>
        <p:grpSpPr bwMode="white">
          <a:xfrm>
            <a:off x="9848813" y="1684490"/>
            <a:ext cx="274328" cy="271266"/>
            <a:chOff x="9930917" y="1233538"/>
            <a:chExt cx="274328" cy="472907"/>
          </a:xfrm>
        </p:grpSpPr>
        <p:cxnSp>
          <p:nvCxnSpPr>
            <p:cNvPr id="200" name="Gerade Verbindung 199"/>
            <p:cNvCxnSpPr/>
            <p:nvPr/>
          </p:nvCxnSpPr>
          <p:spPr bwMode="white">
            <a:xfrm>
              <a:off x="9930917" y="1302161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200"/>
            <p:cNvCxnSpPr/>
            <p:nvPr/>
          </p:nvCxnSpPr>
          <p:spPr bwMode="white">
            <a:xfrm flipV="1">
              <a:off x="10205245" y="1233538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uppieren 201"/>
          <p:cNvGrpSpPr/>
          <p:nvPr/>
        </p:nvGrpSpPr>
        <p:grpSpPr bwMode="white">
          <a:xfrm>
            <a:off x="9848813" y="2759198"/>
            <a:ext cx="274328" cy="271266"/>
            <a:chOff x="9930917" y="1233538"/>
            <a:chExt cx="274328" cy="472907"/>
          </a:xfrm>
        </p:grpSpPr>
        <p:cxnSp>
          <p:nvCxnSpPr>
            <p:cNvPr id="203" name="Gerade Verbindung 202"/>
            <p:cNvCxnSpPr/>
            <p:nvPr/>
          </p:nvCxnSpPr>
          <p:spPr bwMode="white">
            <a:xfrm>
              <a:off x="9930917" y="1302161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203"/>
            <p:cNvCxnSpPr/>
            <p:nvPr/>
          </p:nvCxnSpPr>
          <p:spPr bwMode="white">
            <a:xfrm flipV="1">
              <a:off x="10205245" y="1233538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uppieren 204"/>
          <p:cNvGrpSpPr/>
          <p:nvPr/>
        </p:nvGrpSpPr>
        <p:grpSpPr bwMode="white">
          <a:xfrm>
            <a:off x="9848813" y="3846100"/>
            <a:ext cx="274328" cy="271266"/>
            <a:chOff x="9930917" y="1233538"/>
            <a:chExt cx="274328" cy="472907"/>
          </a:xfrm>
        </p:grpSpPr>
        <p:cxnSp>
          <p:nvCxnSpPr>
            <p:cNvPr id="206" name="Gerade Verbindung 205"/>
            <p:cNvCxnSpPr/>
            <p:nvPr/>
          </p:nvCxnSpPr>
          <p:spPr bwMode="white">
            <a:xfrm>
              <a:off x="9930917" y="1302161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Gerade Verbindung 206"/>
            <p:cNvCxnSpPr/>
            <p:nvPr/>
          </p:nvCxnSpPr>
          <p:spPr bwMode="white">
            <a:xfrm flipV="1">
              <a:off x="10205245" y="1233538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uppieren 207"/>
          <p:cNvGrpSpPr/>
          <p:nvPr/>
        </p:nvGrpSpPr>
        <p:grpSpPr bwMode="white">
          <a:xfrm>
            <a:off x="9848813" y="4947159"/>
            <a:ext cx="274328" cy="271266"/>
            <a:chOff x="9930917" y="1233538"/>
            <a:chExt cx="274328" cy="472907"/>
          </a:xfrm>
        </p:grpSpPr>
        <p:cxnSp>
          <p:nvCxnSpPr>
            <p:cNvPr id="209" name="Gerade Verbindung 208"/>
            <p:cNvCxnSpPr/>
            <p:nvPr/>
          </p:nvCxnSpPr>
          <p:spPr bwMode="white">
            <a:xfrm>
              <a:off x="9930917" y="1302161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209"/>
            <p:cNvCxnSpPr/>
            <p:nvPr/>
          </p:nvCxnSpPr>
          <p:spPr bwMode="white">
            <a:xfrm flipV="1">
              <a:off x="10205245" y="1233538"/>
              <a:ext cx="0" cy="404284"/>
            </a:xfrm>
            <a:prstGeom prst="line">
              <a:avLst/>
            </a:prstGeom>
            <a:ln w="38100" cap="rnd" cmpd="sng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feld 4"/>
          <p:cNvSpPr txBox="1"/>
          <p:nvPr/>
        </p:nvSpPr>
        <p:spPr>
          <a:xfrm>
            <a:off x="9782139" y="1170776"/>
            <a:ext cx="649793" cy="2415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ANALYSIS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9782139" y="2278648"/>
            <a:ext cx="718145" cy="2415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STRATEGY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9782139" y="3326627"/>
            <a:ext cx="2047911" cy="4128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IMPLEMENTATION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9782139" y="4365281"/>
            <a:ext cx="1162241" cy="2415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LEADS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9782138" y="5460454"/>
            <a:ext cx="464038" cy="2415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100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101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102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3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04" name="Titel 1"/>
          <p:cNvSpPr>
            <a:spLocks noGrp="1"/>
          </p:cNvSpPr>
          <p:nvPr>
            <p:ph type="title"/>
          </p:nvPr>
        </p:nvSpPr>
        <p:spPr>
          <a:xfrm>
            <a:off x="516320" y="152087"/>
            <a:ext cx="3615654" cy="1073122"/>
          </a:xfrm>
        </p:spPr>
        <p:txBody>
          <a:bodyPr>
            <a:noAutofit/>
          </a:bodyPr>
          <a:lstStyle/>
          <a:p>
            <a:r>
              <a:rPr lang="en-US" sz="3200" dirty="0" smtClean="0"/>
              <a:t>OUR 3 OFFERS</a:t>
            </a:r>
            <a:endParaRPr lang="en-US" sz="3200" dirty="0"/>
          </a:p>
        </p:txBody>
      </p:sp>
      <p:sp>
        <p:nvSpPr>
          <p:cNvPr id="114" name="Freeform 6"/>
          <p:cNvSpPr>
            <a:spLocks/>
          </p:cNvSpPr>
          <p:nvPr/>
        </p:nvSpPr>
        <p:spPr bwMode="auto">
          <a:xfrm>
            <a:off x="448002" y="2413890"/>
            <a:ext cx="3707135" cy="1944440"/>
          </a:xfrm>
          <a:custGeom>
            <a:avLst/>
            <a:gdLst>
              <a:gd name="T0" fmla="*/ 1458 w 2000"/>
              <a:gd name="T1" fmla="*/ 0 h 964"/>
              <a:gd name="T2" fmla="*/ 1445 w 2000"/>
              <a:gd name="T3" fmla="*/ 0 h 964"/>
              <a:gd name="T4" fmla="*/ 1445 w 2000"/>
              <a:gd name="T5" fmla="*/ 0 h 964"/>
              <a:gd name="T6" fmla="*/ 1424 w 2000"/>
              <a:gd name="T7" fmla="*/ 0 h 964"/>
              <a:gd name="T8" fmla="*/ 951 w 2000"/>
              <a:gd name="T9" fmla="*/ 214 h 964"/>
              <a:gd name="T10" fmla="*/ 0 w 2000"/>
              <a:gd name="T11" fmla="*/ 964 h 964"/>
              <a:gd name="T12" fmla="*/ 1118 w 2000"/>
              <a:gd name="T13" fmla="*/ 964 h 964"/>
              <a:gd name="T14" fmla="*/ 1118 w 2000"/>
              <a:gd name="T15" fmla="*/ 964 h 964"/>
              <a:gd name="T16" fmla="*/ 1118 w 2000"/>
              <a:gd name="T17" fmla="*/ 964 h 964"/>
              <a:gd name="T18" fmla="*/ 2000 w 2000"/>
              <a:gd name="T19" fmla="*/ 279 h 964"/>
              <a:gd name="T20" fmla="*/ 1930 w 2000"/>
              <a:gd name="T21" fmla="*/ 214 h 964"/>
              <a:gd name="T22" fmla="*/ 1458 w 2000"/>
              <a:gd name="T23" fmla="*/ 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00" h="964">
                <a:moveTo>
                  <a:pt x="1458" y="0"/>
                </a:moveTo>
                <a:cubicBezTo>
                  <a:pt x="1453" y="0"/>
                  <a:pt x="1449" y="0"/>
                  <a:pt x="1445" y="0"/>
                </a:cubicBezTo>
                <a:cubicBezTo>
                  <a:pt x="1445" y="0"/>
                  <a:pt x="1445" y="0"/>
                  <a:pt x="1445" y="0"/>
                </a:cubicBezTo>
                <a:cubicBezTo>
                  <a:pt x="1438" y="0"/>
                  <a:pt x="1431" y="0"/>
                  <a:pt x="1424" y="0"/>
                </a:cubicBezTo>
                <a:cubicBezTo>
                  <a:pt x="1290" y="0"/>
                  <a:pt x="1128" y="51"/>
                  <a:pt x="951" y="214"/>
                </a:cubicBezTo>
                <a:cubicBezTo>
                  <a:pt x="519" y="612"/>
                  <a:pt x="285" y="901"/>
                  <a:pt x="0" y="964"/>
                </a:cubicBezTo>
                <a:cubicBezTo>
                  <a:pt x="1118" y="964"/>
                  <a:pt x="1118" y="964"/>
                  <a:pt x="1118" y="964"/>
                </a:cubicBezTo>
                <a:cubicBezTo>
                  <a:pt x="1118" y="964"/>
                  <a:pt x="1118" y="964"/>
                  <a:pt x="1118" y="964"/>
                </a:cubicBezTo>
                <a:cubicBezTo>
                  <a:pt x="1118" y="964"/>
                  <a:pt x="1118" y="964"/>
                  <a:pt x="1118" y="964"/>
                </a:cubicBezTo>
                <a:cubicBezTo>
                  <a:pt x="1388" y="904"/>
                  <a:pt x="1611" y="644"/>
                  <a:pt x="2000" y="279"/>
                </a:cubicBezTo>
                <a:cubicBezTo>
                  <a:pt x="1977" y="258"/>
                  <a:pt x="1954" y="236"/>
                  <a:pt x="1930" y="214"/>
                </a:cubicBezTo>
                <a:cubicBezTo>
                  <a:pt x="1753" y="51"/>
                  <a:pt x="1591" y="0"/>
                  <a:pt x="1458" y="0"/>
                </a:cubicBezTo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Freeform 7"/>
          <p:cNvSpPr>
            <a:spLocks/>
          </p:cNvSpPr>
          <p:nvPr/>
        </p:nvSpPr>
        <p:spPr bwMode="auto">
          <a:xfrm>
            <a:off x="4148976" y="2413890"/>
            <a:ext cx="3707135" cy="1944440"/>
          </a:xfrm>
          <a:custGeom>
            <a:avLst/>
            <a:gdLst>
              <a:gd name="T0" fmla="*/ 576 w 2000"/>
              <a:gd name="T1" fmla="*/ 0 h 964"/>
              <a:gd name="T2" fmla="*/ 563 w 2000"/>
              <a:gd name="T3" fmla="*/ 0 h 964"/>
              <a:gd name="T4" fmla="*/ 563 w 2000"/>
              <a:gd name="T5" fmla="*/ 0 h 964"/>
              <a:gd name="T6" fmla="*/ 542 w 2000"/>
              <a:gd name="T7" fmla="*/ 0 h 964"/>
              <a:gd name="T8" fmla="*/ 70 w 2000"/>
              <a:gd name="T9" fmla="*/ 214 h 964"/>
              <a:gd name="T10" fmla="*/ 0 w 2000"/>
              <a:gd name="T11" fmla="*/ 279 h 964"/>
              <a:gd name="T12" fmla="*/ 882 w 2000"/>
              <a:gd name="T13" fmla="*/ 964 h 964"/>
              <a:gd name="T14" fmla="*/ 882 w 2000"/>
              <a:gd name="T15" fmla="*/ 964 h 964"/>
              <a:gd name="T16" fmla="*/ 882 w 2000"/>
              <a:gd name="T17" fmla="*/ 964 h 964"/>
              <a:gd name="T18" fmla="*/ 882 w 2000"/>
              <a:gd name="T19" fmla="*/ 964 h 964"/>
              <a:gd name="T20" fmla="*/ 2000 w 2000"/>
              <a:gd name="T21" fmla="*/ 964 h 964"/>
              <a:gd name="T22" fmla="*/ 1048 w 2000"/>
              <a:gd name="T23" fmla="*/ 214 h 964"/>
              <a:gd name="T24" fmla="*/ 576 w 2000"/>
              <a:gd name="T25" fmla="*/ 0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00" h="964">
                <a:moveTo>
                  <a:pt x="576" y="0"/>
                </a:moveTo>
                <a:cubicBezTo>
                  <a:pt x="572" y="0"/>
                  <a:pt x="567" y="0"/>
                  <a:pt x="563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56" y="0"/>
                  <a:pt x="549" y="0"/>
                  <a:pt x="542" y="0"/>
                </a:cubicBezTo>
                <a:cubicBezTo>
                  <a:pt x="408" y="0"/>
                  <a:pt x="247" y="51"/>
                  <a:pt x="70" y="214"/>
                </a:cubicBezTo>
                <a:cubicBezTo>
                  <a:pt x="46" y="236"/>
                  <a:pt x="23" y="258"/>
                  <a:pt x="0" y="279"/>
                </a:cubicBezTo>
                <a:cubicBezTo>
                  <a:pt x="388" y="644"/>
                  <a:pt x="612" y="904"/>
                  <a:pt x="882" y="964"/>
                </a:cubicBezTo>
                <a:cubicBezTo>
                  <a:pt x="882" y="964"/>
                  <a:pt x="882" y="964"/>
                  <a:pt x="882" y="964"/>
                </a:cubicBezTo>
                <a:cubicBezTo>
                  <a:pt x="882" y="964"/>
                  <a:pt x="882" y="964"/>
                  <a:pt x="882" y="964"/>
                </a:cubicBezTo>
                <a:cubicBezTo>
                  <a:pt x="882" y="964"/>
                  <a:pt x="882" y="964"/>
                  <a:pt x="882" y="964"/>
                </a:cubicBezTo>
                <a:cubicBezTo>
                  <a:pt x="2000" y="964"/>
                  <a:pt x="2000" y="964"/>
                  <a:pt x="2000" y="964"/>
                </a:cubicBezTo>
                <a:cubicBezTo>
                  <a:pt x="1714" y="901"/>
                  <a:pt x="1480" y="612"/>
                  <a:pt x="1048" y="214"/>
                </a:cubicBezTo>
                <a:cubicBezTo>
                  <a:pt x="871" y="51"/>
                  <a:pt x="710" y="0"/>
                  <a:pt x="576" y="0"/>
                </a:cubicBezTo>
              </a:path>
            </a:pathLst>
          </a:custGeom>
          <a:solidFill>
            <a:srgbClr val="00B0F0"/>
          </a:solidFill>
          <a:ln w="3810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6" name="Freeform 8"/>
          <p:cNvSpPr>
            <a:spLocks/>
          </p:cNvSpPr>
          <p:nvPr/>
        </p:nvSpPr>
        <p:spPr bwMode="auto">
          <a:xfrm>
            <a:off x="2522938" y="2965715"/>
            <a:ext cx="3269567" cy="1382456"/>
          </a:xfrm>
          <a:custGeom>
            <a:avLst/>
            <a:gdLst>
              <a:gd name="T0" fmla="*/ 882 w 1764"/>
              <a:gd name="T1" fmla="*/ 0 h 685"/>
              <a:gd name="T2" fmla="*/ 882 w 1764"/>
              <a:gd name="T3" fmla="*/ 0 h 685"/>
              <a:gd name="T4" fmla="*/ 882 w 1764"/>
              <a:gd name="T5" fmla="*/ 0 h 685"/>
              <a:gd name="T6" fmla="*/ 0 w 1764"/>
              <a:gd name="T7" fmla="*/ 685 h 685"/>
              <a:gd name="T8" fmla="*/ 1764 w 1764"/>
              <a:gd name="T9" fmla="*/ 685 h 685"/>
              <a:gd name="T10" fmla="*/ 882 w 1764"/>
              <a:gd name="T11" fmla="*/ 0 h 685"/>
              <a:gd name="T12" fmla="*/ 882 w 1764"/>
              <a:gd name="T13" fmla="*/ 0 h 685"/>
              <a:gd name="T14" fmla="*/ 882 w 1764"/>
              <a:gd name="T15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4" h="685">
                <a:moveTo>
                  <a:pt x="882" y="0"/>
                </a:moveTo>
                <a:cubicBezTo>
                  <a:pt x="882" y="0"/>
                  <a:pt x="882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493" y="365"/>
                  <a:pt x="270" y="625"/>
                  <a:pt x="0" y="685"/>
                </a:cubicBezTo>
                <a:cubicBezTo>
                  <a:pt x="1764" y="685"/>
                  <a:pt x="1764" y="685"/>
                  <a:pt x="1764" y="685"/>
                </a:cubicBezTo>
                <a:cubicBezTo>
                  <a:pt x="1494" y="625"/>
                  <a:pt x="1270" y="365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2" y="0"/>
                  <a:pt x="882" y="0"/>
                  <a:pt x="882" y="0"/>
                </a:cubicBezTo>
              </a:path>
            </a:pathLst>
          </a:custGeom>
          <a:solidFill>
            <a:srgbClr val="ED7D3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Textfeld 7"/>
          <p:cNvSpPr txBox="1"/>
          <p:nvPr/>
        </p:nvSpPr>
        <p:spPr bwMode="white">
          <a:xfrm>
            <a:off x="2109012" y="3203900"/>
            <a:ext cx="118494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309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rgbClr val="FFFFFF"/>
                </a:solidFill>
              </a:rPr>
              <a:t>NETWORK</a:t>
            </a:r>
          </a:p>
          <a:p>
            <a:pPr marL="0" marR="0" lvl="0" indent="0" algn="ctr" defTabSz="914309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FACTORY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8" name="Textfeld 8"/>
          <p:cNvSpPr txBox="1"/>
          <p:nvPr/>
        </p:nvSpPr>
        <p:spPr bwMode="white">
          <a:xfrm>
            <a:off x="5017983" y="3198980"/>
            <a:ext cx="1106393" cy="482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309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CONTENT</a:t>
            </a:r>
          </a:p>
          <a:p>
            <a:pPr marL="0" marR="0" lvl="0" indent="0" defTabSz="914309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FFFFFF"/>
                </a:solidFill>
              </a:rPr>
              <a:t>FACTORY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9" name="Textfeld 9"/>
          <p:cNvSpPr txBox="1"/>
          <p:nvPr/>
        </p:nvSpPr>
        <p:spPr bwMode="white">
          <a:xfrm>
            <a:off x="3451566" y="3660829"/>
            <a:ext cx="1369286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LEADS</a:t>
            </a:r>
          </a:p>
          <a:p>
            <a:pPr marL="0" marR="0" lvl="0" indent="0" algn="ctr" defTabSz="914309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FFFFFF"/>
                </a:solidFill>
              </a:rPr>
              <a:t>FACTORY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120" name="Gerade Verbindung 16"/>
          <p:cNvCxnSpPr/>
          <p:nvPr/>
        </p:nvCxnSpPr>
        <p:spPr>
          <a:xfrm>
            <a:off x="218251" y="4344667"/>
            <a:ext cx="8008439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sp>
        <p:nvSpPr>
          <p:cNvPr id="127" name="Textfeld 39"/>
          <p:cNvSpPr txBox="1"/>
          <p:nvPr/>
        </p:nvSpPr>
        <p:spPr>
          <a:xfrm>
            <a:off x="187581" y="4419395"/>
            <a:ext cx="2704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fr-FR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Network 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Generation</a:t>
            </a:r>
          </a:p>
          <a:p>
            <a:pPr defTabSz="914309"/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  <a:p>
            <a:pPr defTabSz="914309"/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Events</a:t>
            </a:r>
          </a:p>
          <a:p>
            <a:pPr defTabSz="914309"/>
            <a:r>
              <a:rPr lang="fr-FR" sz="1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Wine</a:t>
            </a:r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 Club</a:t>
            </a:r>
          </a:p>
          <a:p>
            <a:pPr defTabSz="914309"/>
            <a:r>
              <a:rPr lang="fr-FR"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Dedicated</a:t>
            </a:r>
            <a:r>
              <a:rPr lang="fr-F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 Business Clubs</a:t>
            </a:r>
          </a:p>
          <a:p>
            <a:pPr defTabSz="914309"/>
            <a:r>
              <a:rPr lang="fr-FR"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Executive</a:t>
            </a:r>
            <a:r>
              <a:rPr lang="fr-F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 Business </a:t>
            </a:r>
            <a:r>
              <a:rPr 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Dinners</a:t>
            </a:r>
          </a:p>
          <a:p>
            <a:pPr defTabSz="914309"/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Business </a:t>
            </a:r>
            <a:r>
              <a:rPr lang="fr-F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Exhibitions</a:t>
            </a:r>
          </a:p>
          <a:p>
            <a:pPr defTabSz="914309"/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…</a:t>
            </a:r>
            <a:endParaRPr lang="fr-FR" sz="14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128" name="Textfeld 41"/>
          <p:cNvSpPr txBox="1"/>
          <p:nvPr/>
        </p:nvSpPr>
        <p:spPr>
          <a:xfrm>
            <a:off x="6124376" y="4419395"/>
            <a:ext cx="21752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fr-FR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Content </a:t>
            </a:r>
            <a:r>
              <a:rPr lang="fr-FR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Generation</a:t>
            </a:r>
            <a:endParaRPr lang="fr-FR" b="1" dirty="0" smtClean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  <a:p>
            <a:pPr defTabSz="914309"/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  <a:p>
            <a:pPr defTabSz="914309"/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White </a:t>
            </a:r>
            <a:r>
              <a:rPr lang="fr-FR" sz="1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papers</a:t>
            </a:r>
            <a:endParaRPr lang="fr-FR" sz="1400" dirty="0" smtClean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  <a:p>
            <a:pPr defTabSz="914309"/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Use cases</a:t>
            </a:r>
          </a:p>
          <a:p>
            <a:pPr defTabSz="914309"/>
            <a:r>
              <a:rPr lang="fr-FR" sz="1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Barometers</a:t>
            </a:r>
            <a:endParaRPr lang="fr-FR" sz="1400" dirty="0" smtClean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  <a:p>
            <a:pPr defTabSz="914309"/>
            <a:r>
              <a:rPr lang="fr-FR" sz="1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Infographics</a:t>
            </a:r>
            <a:endParaRPr lang="fr-FR" sz="1400" dirty="0" smtClean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  <a:p>
            <a:pPr defTabSz="914309"/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…</a:t>
            </a:r>
            <a:endParaRPr lang="fr-FR" sz="14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130" name="Gruppieren 40"/>
          <p:cNvGrpSpPr/>
          <p:nvPr/>
        </p:nvGrpSpPr>
        <p:grpSpPr>
          <a:xfrm>
            <a:off x="3897697" y="3183619"/>
            <a:ext cx="416044" cy="456987"/>
            <a:chOff x="10498458" y="1039384"/>
            <a:chExt cx="459535" cy="495227"/>
          </a:xfrm>
          <a:solidFill>
            <a:srgbClr val="FFFFFF"/>
          </a:solidFill>
        </p:grpSpPr>
        <p:sp>
          <p:nvSpPr>
            <p:cNvPr id="131" name="Freeform 1369"/>
            <p:cNvSpPr>
              <a:spLocks noEditPoints="1"/>
            </p:cNvSpPr>
            <p:nvPr/>
          </p:nvSpPr>
          <p:spPr bwMode="auto">
            <a:xfrm>
              <a:off x="10498458" y="1110768"/>
              <a:ext cx="459535" cy="352459"/>
            </a:xfrm>
            <a:custGeom>
              <a:avLst/>
              <a:gdLst>
                <a:gd name="T0" fmla="*/ 123 w 289"/>
                <a:gd name="T1" fmla="*/ 54 h 222"/>
                <a:gd name="T2" fmla="*/ 48 w 289"/>
                <a:gd name="T3" fmla="*/ 26 h 222"/>
                <a:gd name="T4" fmla="*/ 33 w 289"/>
                <a:gd name="T5" fmla="*/ 27 h 222"/>
                <a:gd name="T6" fmla="*/ 27 w 289"/>
                <a:gd name="T7" fmla="*/ 35 h 222"/>
                <a:gd name="T8" fmla="*/ 33 w 289"/>
                <a:gd name="T9" fmla="*/ 51 h 222"/>
                <a:gd name="T10" fmla="*/ 36 w 289"/>
                <a:gd name="T11" fmla="*/ 52 h 222"/>
                <a:gd name="T12" fmla="*/ 60 w 289"/>
                <a:gd name="T13" fmla="*/ 75 h 222"/>
                <a:gd name="T14" fmla="*/ 38 w 289"/>
                <a:gd name="T15" fmla="*/ 101 h 222"/>
                <a:gd name="T16" fmla="*/ 12 w 289"/>
                <a:gd name="T17" fmla="*/ 80 h 222"/>
                <a:gd name="T18" fmla="*/ 14 w 289"/>
                <a:gd name="T19" fmla="*/ 67 h 222"/>
                <a:gd name="T20" fmla="*/ 14 w 289"/>
                <a:gd name="T21" fmla="*/ 62 h 222"/>
                <a:gd name="T22" fmla="*/ 6 w 289"/>
                <a:gd name="T23" fmla="*/ 43 h 222"/>
                <a:gd name="T24" fmla="*/ 36 w 289"/>
                <a:gd name="T25" fmla="*/ 4 h 222"/>
                <a:gd name="T26" fmla="*/ 82 w 289"/>
                <a:gd name="T27" fmla="*/ 12 h 222"/>
                <a:gd name="T28" fmla="*/ 142 w 289"/>
                <a:gd name="T29" fmla="*/ 39 h 222"/>
                <a:gd name="T30" fmla="*/ 147 w 289"/>
                <a:gd name="T31" fmla="*/ 39 h 222"/>
                <a:gd name="T32" fmla="*/ 216 w 289"/>
                <a:gd name="T33" fmla="*/ 7 h 222"/>
                <a:gd name="T34" fmla="*/ 255 w 289"/>
                <a:gd name="T35" fmla="*/ 1 h 222"/>
                <a:gd name="T36" fmla="*/ 273 w 289"/>
                <a:gd name="T37" fmla="*/ 6 h 222"/>
                <a:gd name="T38" fmla="*/ 286 w 289"/>
                <a:gd name="T39" fmla="*/ 39 h 222"/>
                <a:gd name="T40" fmla="*/ 268 w 289"/>
                <a:gd name="T41" fmla="*/ 77 h 222"/>
                <a:gd name="T42" fmla="*/ 200 w 289"/>
                <a:gd name="T43" fmla="*/ 146 h 222"/>
                <a:gd name="T44" fmla="*/ 97 w 289"/>
                <a:gd name="T45" fmla="*/ 208 h 222"/>
                <a:gd name="T46" fmla="*/ 49 w 289"/>
                <a:gd name="T47" fmla="*/ 222 h 222"/>
                <a:gd name="T48" fmla="*/ 27 w 289"/>
                <a:gd name="T49" fmla="*/ 220 h 222"/>
                <a:gd name="T50" fmla="*/ 5 w 289"/>
                <a:gd name="T51" fmla="*/ 188 h 222"/>
                <a:gd name="T52" fmla="*/ 20 w 289"/>
                <a:gd name="T53" fmla="*/ 152 h 222"/>
                <a:gd name="T54" fmla="*/ 88 w 289"/>
                <a:gd name="T55" fmla="*/ 81 h 222"/>
                <a:gd name="T56" fmla="*/ 123 w 289"/>
                <a:gd name="T57" fmla="*/ 54 h 222"/>
                <a:gd name="T58" fmla="*/ 69 w 289"/>
                <a:gd name="T59" fmla="*/ 127 h 222"/>
                <a:gd name="T60" fmla="*/ 32 w 289"/>
                <a:gd name="T61" fmla="*/ 176 h 222"/>
                <a:gd name="T62" fmla="*/ 27 w 289"/>
                <a:gd name="T63" fmla="*/ 191 h 222"/>
                <a:gd name="T64" fmla="*/ 33 w 289"/>
                <a:gd name="T65" fmla="*/ 199 h 222"/>
                <a:gd name="T66" fmla="*/ 47 w 289"/>
                <a:gd name="T67" fmla="*/ 200 h 222"/>
                <a:gd name="T68" fmla="*/ 97 w 289"/>
                <a:gd name="T69" fmla="*/ 184 h 222"/>
                <a:gd name="T70" fmla="*/ 212 w 289"/>
                <a:gd name="T71" fmla="*/ 106 h 222"/>
                <a:gd name="T72" fmla="*/ 255 w 289"/>
                <a:gd name="T73" fmla="*/ 56 h 222"/>
                <a:gd name="T74" fmla="*/ 265 w 289"/>
                <a:gd name="T75" fmla="*/ 33 h 222"/>
                <a:gd name="T76" fmla="*/ 258 w 289"/>
                <a:gd name="T77" fmla="*/ 24 h 222"/>
                <a:gd name="T78" fmla="*/ 235 w 289"/>
                <a:gd name="T79" fmla="*/ 25 h 222"/>
                <a:gd name="T80" fmla="*/ 187 w 289"/>
                <a:gd name="T81" fmla="*/ 43 h 222"/>
                <a:gd name="T82" fmla="*/ 166 w 289"/>
                <a:gd name="T83" fmla="*/ 53 h 222"/>
                <a:gd name="T84" fmla="*/ 212 w 289"/>
                <a:gd name="T85" fmla="*/ 87 h 222"/>
                <a:gd name="T86" fmla="*/ 195 w 289"/>
                <a:gd name="T87" fmla="*/ 102 h 222"/>
                <a:gd name="T88" fmla="*/ 191 w 289"/>
                <a:gd name="T89" fmla="*/ 99 h 222"/>
                <a:gd name="T90" fmla="*/ 148 w 289"/>
                <a:gd name="T91" fmla="*/ 68 h 222"/>
                <a:gd name="T92" fmla="*/ 142 w 289"/>
                <a:gd name="T93" fmla="*/ 68 h 222"/>
                <a:gd name="T94" fmla="*/ 108 w 289"/>
                <a:gd name="T95" fmla="*/ 93 h 222"/>
                <a:gd name="T96" fmla="*/ 85 w 289"/>
                <a:gd name="T97" fmla="*/ 112 h 222"/>
                <a:gd name="T98" fmla="*/ 133 w 289"/>
                <a:gd name="T99" fmla="*/ 148 h 222"/>
                <a:gd name="T100" fmla="*/ 116 w 289"/>
                <a:gd name="T101" fmla="*/ 158 h 222"/>
                <a:gd name="T102" fmla="*/ 109 w 289"/>
                <a:gd name="T103" fmla="*/ 158 h 222"/>
                <a:gd name="T104" fmla="*/ 69 w 289"/>
                <a:gd name="T105" fmla="*/ 12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9" h="222">
                  <a:moveTo>
                    <a:pt x="123" y="54"/>
                  </a:moveTo>
                  <a:cubicBezTo>
                    <a:pt x="99" y="42"/>
                    <a:pt x="75" y="30"/>
                    <a:pt x="48" y="26"/>
                  </a:cubicBezTo>
                  <a:cubicBezTo>
                    <a:pt x="43" y="25"/>
                    <a:pt x="38" y="26"/>
                    <a:pt x="33" y="27"/>
                  </a:cubicBezTo>
                  <a:cubicBezTo>
                    <a:pt x="28" y="27"/>
                    <a:pt x="26" y="30"/>
                    <a:pt x="27" y="35"/>
                  </a:cubicBezTo>
                  <a:cubicBezTo>
                    <a:pt x="28" y="40"/>
                    <a:pt x="31" y="46"/>
                    <a:pt x="33" y="51"/>
                  </a:cubicBezTo>
                  <a:cubicBezTo>
                    <a:pt x="33" y="52"/>
                    <a:pt x="35" y="52"/>
                    <a:pt x="36" y="52"/>
                  </a:cubicBezTo>
                  <a:cubicBezTo>
                    <a:pt x="49" y="53"/>
                    <a:pt x="59" y="62"/>
                    <a:pt x="60" y="75"/>
                  </a:cubicBezTo>
                  <a:cubicBezTo>
                    <a:pt x="62" y="88"/>
                    <a:pt x="52" y="100"/>
                    <a:pt x="38" y="101"/>
                  </a:cubicBezTo>
                  <a:cubicBezTo>
                    <a:pt x="25" y="102"/>
                    <a:pt x="13" y="92"/>
                    <a:pt x="12" y="80"/>
                  </a:cubicBezTo>
                  <a:cubicBezTo>
                    <a:pt x="12" y="76"/>
                    <a:pt x="13" y="71"/>
                    <a:pt x="14" y="67"/>
                  </a:cubicBezTo>
                  <a:cubicBezTo>
                    <a:pt x="14" y="65"/>
                    <a:pt x="14" y="64"/>
                    <a:pt x="14" y="62"/>
                  </a:cubicBezTo>
                  <a:cubicBezTo>
                    <a:pt x="11" y="56"/>
                    <a:pt x="8" y="50"/>
                    <a:pt x="6" y="43"/>
                  </a:cubicBezTo>
                  <a:cubicBezTo>
                    <a:pt x="0" y="21"/>
                    <a:pt x="13" y="5"/>
                    <a:pt x="36" y="4"/>
                  </a:cubicBezTo>
                  <a:cubicBezTo>
                    <a:pt x="52" y="3"/>
                    <a:pt x="67" y="6"/>
                    <a:pt x="82" y="12"/>
                  </a:cubicBezTo>
                  <a:cubicBezTo>
                    <a:pt x="103" y="19"/>
                    <a:pt x="123" y="28"/>
                    <a:pt x="142" y="39"/>
                  </a:cubicBezTo>
                  <a:cubicBezTo>
                    <a:pt x="144" y="40"/>
                    <a:pt x="145" y="40"/>
                    <a:pt x="147" y="39"/>
                  </a:cubicBezTo>
                  <a:cubicBezTo>
                    <a:pt x="169" y="26"/>
                    <a:pt x="192" y="15"/>
                    <a:pt x="216" y="7"/>
                  </a:cubicBezTo>
                  <a:cubicBezTo>
                    <a:pt x="228" y="3"/>
                    <a:pt x="241" y="0"/>
                    <a:pt x="255" y="1"/>
                  </a:cubicBezTo>
                  <a:cubicBezTo>
                    <a:pt x="261" y="2"/>
                    <a:pt x="267" y="3"/>
                    <a:pt x="273" y="6"/>
                  </a:cubicBezTo>
                  <a:cubicBezTo>
                    <a:pt x="284" y="11"/>
                    <a:pt x="289" y="24"/>
                    <a:pt x="286" y="39"/>
                  </a:cubicBezTo>
                  <a:cubicBezTo>
                    <a:pt x="284" y="53"/>
                    <a:pt x="277" y="65"/>
                    <a:pt x="268" y="77"/>
                  </a:cubicBezTo>
                  <a:cubicBezTo>
                    <a:pt x="249" y="104"/>
                    <a:pt x="225" y="126"/>
                    <a:pt x="200" y="146"/>
                  </a:cubicBezTo>
                  <a:cubicBezTo>
                    <a:pt x="168" y="171"/>
                    <a:pt x="134" y="193"/>
                    <a:pt x="97" y="208"/>
                  </a:cubicBezTo>
                  <a:cubicBezTo>
                    <a:pt x="81" y="215"/>
                    <a:pt x="66" y="220"/>
                    <a:pt x="49" y="222"/>
                  </a:cubicBezTo>
                  <a:cubicBezTo>
                    <a:pt x="41" y="222"/>
                    <a:pt x="34" y="222"/>
                    <a:pt x="27" y="220"/>
                  </a:cubicBezTo>
                  <a:cubicBezTo>
                    <a:pt x="11" y="217"/>
                    <a:pt x="3" y="203"/>
                    <a:pt x="5" y="188"/>
                  </a:cubicBezTo>
                  <a:cubicBezTo>
                    <a:pt x="7" y="174"/>
                    <a:pt x="12" y="163"/>
                    <a:pt x="20" y="152"/>
                  </a:cubicBezTo>
                  <a:cubicBezTo>
                    <a:pt x="38" y="124"/>
                    <a:pt x="62" y="102"/>
                    <a:pt x="88" y="81"/>
                  </a:cubicBezTo>
                  <a:cubicBezTo>
                    <a:pt x="99" y="72"/>
                    <a:pt x="111" y="63"/>
                    <a:pt x="123" y="54"/>
                  </a:cubicBezTo>
                  <a:close/>
                  <a:moveTo>
                    <a:pt x="69" y="127"/>
                  </a:moveTo>
                  <a:cubicBezTo>
                    <a:pt x="55" y="142"/>
                    <a:pt x="41" y="157"/>
                    <a:pt x="32" y="176"/>
                  </a:cubicBezTo>
                  <a:cubicBezTo>
                    <a:pt x="29" y="181"/>
                    <a:pt x="28" y="186"/>
                    <a:pt x="27" y="191"/>
                  </a:cubicBezTo>
                  <a:cubicBezTo>
                    <a:pt x="26" y="196"/>
                    <a:pt x="28" y="199"/>
                    <a:pt x="33" y="199"/>
                  </a:cubicBezTo>
                  <a:cubicBezTo>
                    <a:pt x="38" y="200"/>
                    <a:pt x="43" y="200"/>
                    <a:pt x="47" y="200"/>
                  </a:cubicBezTo>
                  <a:cubicBezTo>
                    <a:pt x="65" y="198"/>
                    <a:pt x="81" y="191"/>
                    <a:pt x="97" y="184"/>
                  </a:cubicBezTo>
                  <a:cubicBezTo>
                    <a:pt x="139" y="164"/>
                    <a:pt x="178" y="138"/>
                    <a:pt x="212" y="106"/>
                  </a:cubicBezTo>
                  <a:cubicBezTo>
                    <a:pt x="228" y="91"/>
                    <a:pt x="244" y="75"/>
                    <a:pt x="255" y="56"/>
                  </a:cubicBezTo>
                  <a:cubicBezTo>
                    <a:pt x="260" y="49"/>
                    <a:pt x="264" y="42"/>
                    <a:pt x="265" y="33"/>
                  </a:cubicBezTo>
                  <a:cubicBezTo>
                    <a:pt x="265" y="27"/>
                    <a:pt x="264" y="25"/>
                    <a:pt x="258" y="24"/>
                  </a:cubicBezTo>
                  <a:cubicBezTo>
                    <a:pt x="250" y="22"/>
                    <a:pt x="243" y="23"/>
                    <a:pt x="235" y="25"/>
                  </a:cubicBezTo>
                  <a:cubicBezTo>
                    <a:pt x="219" y="28"/>
                    <a:pt x="203" y="35"/>
                    <a:pt x="187" y="43"/>
                  </a:cubicBezTo>
                  <a:cubicBezTo>
                    <a:pt x="180" y="46"/>
                    <a:pt x="173" y="50"/>
                    <a:pt x="166" y="53"/>
                  </a:cubicBezTo>
                  <a:cubicBezTo>
                    <a:pt x="182" y="65"/>
                    <a:pt x="196" y="75"/>
                    <a:pt x="212" y="87"/>
                  </a:cubicBezTo>
                  <a:cubicBezTo>
                    <a:pt x="206" y="92"/>
                    <a:pt x="200" y="97"/>
                    <a:pt x="195" y="102"/>
                  </a:cubicBezTo>
                  <a:cubicBezTo>
                    <a:pt x="194" y="101"/>
                    <a:pt x="193" y="100"/>
                    <a:pt x="191" y="99"/>
                  </a:cubicBezTo>
                  <a:cubicBezTo>
                    <a:pt x="177" y="89"/>
                    <a:pt x="162" y="79"/>
                    <a:pt x="148" y="68"/>
                  </a:cubicBezTo>
                  <a:cubicBezTo>
                    <a:pt x="146" y="67"/>
                    <a:pt x="144" y="67"/>
                    <a:pt x="142" y="68"/>
                  </a:cubicBezTo>
                  <a:cubicBezTo>
                    <a:pt x="131" y="77"/>
                    <a:pt x="119" y="84"/>
                    <a:pt x="108" y="93"/>
                  </a:cubicBezTo>
                  <a:cubicBezTo>
                    <a:pt x="101" y="99"/>
                    <a:pt x="93" y="105"/>
                    <a:pt x="85" y="112"/>
                  </a:cubicBezTo>
                  <a:cubicBezTo>
                    <a:pt x="101" y="124"/>
                    <a:pt x="117" y="136"/>
                    <a:pt x="133" y="148"/>
                  </a:cubicBezTo>
                  <a:cubicBezTo>
                    <a:pt x="127" y="151"/>
                    <a:pt x="121" y="155"/>
                    <a:pt x="116" y="158"/>
                  </a:cubicBezTo>
                  <a:cubicBezTo>
                    <a:pt x="113" y="160"/>
                    <a:pt x="111" y="160"/>
                    <a:pt x="109" y="158"/>
                  </a:cubicBezTo>
                  <a:cubicBezTo>
                    <a:pt x="96" y="148"/>
                    <a:pt x="83" y="138"/>
                    <a:pt x="69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370"/>
            <p:cNvSpPr>
              <a:spLocks/>
            </p:cNvSpPr>
            <p:nvPr/>
          </p:nvSpPr>
          <p:spPr bwMode="auto">
            <a:xfrm>
              <a:off x="10757225" y="1307074"/>
              <a:ext cx="198538" cy="153921"/>
            </a:xfrm>
            <a:custGeom>
              <a:avLst/>
              <a:gdLst>
                <a:gd name="T0" fmla="*/ 0 w 125"/>
                <a:gd name="T1" fmla="*/ 68 h 98"/>
                <a:gd name="T2" fmla="*/ 20 w 125"/>
                <a:gd name="T3" fmla="*/ 54 h 98"/>
                <a:gd name="T4" fmla="*/ 24 w 125"/>
                <a:gd name="T5" fmla="*/ 55 h 98"/>
                <a:gd name="T6" fmla="*/ 60 w 125"/>
                <a:gd name="T7" fmla="*/ 69 h 98"/>
                <a:gd name="T8" fmla="*/ 91 w 125"/>
                <a:gd name="T9" fmla="*/ 74 h 98"/>
                <a:gd name="T10" fmla="*/ 93 w 125"/>
                <a:gd name="T11" fmla="*/ 74 h 98"/>
                <a:gd name="T12" fmla="*/ 101 w 125"/>
                <a:gd name="T13" fmla="*/ 62 h 98"/>
                <a:gd name="T14" fmla="*/ 97 w 125"/>
                <a:gd name="T15" fmla="*/ 51 h 98"/>
                <a:gd name="T16" fmla="*/ 93 w 125"/>
                <a:gd name="T17" fmla="*/ 48 h 98"/>
                <a:gd name="T18" fmla="*/ 68 w 125"/>
                <a:gd name="T19" fmla="*/ 21 h 98"/>
                <a:gd name="T20" fmla="*/ 93 w 125"/>
                <a:gd name="T21" fmla="*/ 0 h 98"/>
                <a:gd name="T22" fmla="*/ 116 w 125"/>
                <a:gd name="T23" fmla="*/ 20 h 98"/>
                <a:gd name="T24" fmla="*/ 115 w 125"/>
                <a:gd name="T25" fmla="*/ 33 h 98"/>
                <a:gd name="T26" fmla="*/ 116 w 125"/>
                <a:gd name="T27" fmla="*/ 39 h 98"/>
                <a:gd name="T28" fmla="*/ 124 w 125"/>
                <a:gd name="T29" fmla="*/ 68 h 98"/>
                <a:gd name="T30" fmla="*/ 99 w 125"/>
                <a:gd name="T31" fmla="*/ 96 h 98"/>
                <a:gd name="T32" fmla="*/ 66 w 125"/>
                <a:gd name="T33" fmla="*/ 94 h 98"/>
                <a:gd name="T34" fmla="*/ 0 w 125"/>
                <a:gd name="T35" fmla="*/ 68 h 98"/>
                <a:gd name="T36" fmla="*/ 0 w 125"/>
                <a:gd name="T37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98">
                  <a:moveTo>
                    <a:pt x="0" y="68"/>
                  </a:moveTo>
                  <a:cubicBezTo>
                    <a:pt x="6" y="63"/>
                    <a:pt x="13" y="59"/>
                    <a:pt x="20" y="54"/>
                  </a:cubicBezTo>
                  <a:cubicBezTo>
                    <a:pt x="21" y="54"/>
                    <a:pt x="23" y="55"/>
                    <a:pt x="24" y="55"/>
                  </a:cubicBezTo>
                  <a:cubicBezTo>
                    <a:pt x="36" y="60"/>
                    <a:pt x="48" y="65"/>
                    <a:pt x="60" y="69"/>
                  </a:cubicBezTo>
                  <a:cubicBezTo>
                    <a:pt x="70" y="73"/>
                    <a:pt x="80" y="75"/>
                    <a:pt x="91" y="74"/>
                  </a:cubicBezTo>
                  <a:cubicBezTo>
                    <a:pt x="92" y="74"/>
                    <a:pt x="92" y="74"/>
                    <a:pt x="93" y="74"/>
                  </a:cubicBezTo>
                  <a:cubicBezTo>
                    <a:pt x="101" y="74"/>
                    <a:pt x="103" y="70"/>
                    <a:pt x="101" y="62"/>
                  </a:cubicBezTo>
                  <a:cubicBezTo>
                    <a:pt x="100" y="58"/>
                    <a:pt x="98" y="55"/>
                    <a:pt x="97" y="51"/>
                  </a:cubicBezTo>
                  <a:cubicBezTo>
                    <a:pt x="96" y="49"/>
                    <a:pt x="95" y="48"/>
                    <a:pt x="93" y="48"/>
                  </a:cubicBezTo>
                  <a:cubicBezTo>
                    <a:pt x="78" y="48"/>
                    <a:pt x="67" y="36"/>
                    <a:pt x="68" y="21"/>
                  </a:cubicBezTo>
                  <a:cubicBezTo>
                    <a:pt x="70" y="9"/>
                    <a:pt x="81" y="0"/>
                    <a:pt x="93" y="0"/>
                  </a:cubicBezTo>
                  <a:cubicBezTo>
                    <a:pt x="104" y="0"/>
                    <a:pt x="115" y="9"/>
                    <a:pt x="116" y="20"/>
                  </a:cubicBezTo>
                  <a:cubicBezTo>
                    <a:pt x="117" y="24"/>
                    <a:pt x="116" y="29"/>
                    <a:pt x="115" y="33"/>
                  </a:cubicBezTo>
                  <a:cubicBezTo>
                    <a:pt x="115" y="35"/>
                    <a:pt x="115" y="37"/>
                    <a:pt x="116" y="39"/>
                  </a:cubicBezTo>
                  <a:cubicBezTo>
                    <a:pt x="121" y="48"/>
                    <a:pt x="125" y="57"/>
                    <a:pt x="124" y="68"/>
                  </a:cubicBezTo>
                  <a:cubicBezTo>
                    <a:pt x="123" y="83"/>
                    <a:pt x="114" y="93"/>
                    <a:pt x="99" y="96"/>
                  </a:cubicBezTo>
                  <a:cubicBezTo>
                    <a:pt x="88" y="98"/>
                    <a:pt x="77" y="96"/>
                    <a:pt x="66" y="94"/>
                  </a:cubicBezTo>
                  <a:cubicBezTo>
                    <a:pt x="43" y="89"/>
                    <a:pt x="21" y="79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371"/>
            <p:cNvSpPr>
              <a:spLocks/>
            </p:cNvSpPr>
            <p:nvPr/>
          </p:nvSpPr>
          <p:spPr bwMode="auto">
            <a:xfrm>
              <a:off x="10661304" y="1039384"/>
              <a:ext cx="136077" cy="91460"/>
            </a:xfrm>
            <a:custGeom>
              <a:avLst/>
              <a:gdLst>
                <a:gd name="T0" fmla="*/ 85 w 85"/>
                <a:gd name="T1" fmla="*/ 45 h 57"/>
                <a:gd name="T2" fmla="*/ 65 w 85"/>
                <a:gd name="T3" fmla="*/ 55 h 57"/>
                <a:gd name="T4" fmla="*/ 60 w 85"/>
                <a:gd name="T5" fmla="*/ 45 h 57"/>
                <a:gd name="T6" fmla="*/ 49 w 85"/>
                <a:gd name="T7" fmla="*/ 30 h 57"/>
                <a:gd name="T8" fmla="*/ 36 w 85"/>
                <a:gd name="T9" fmla="*/ 30 h 57"/>
                <a:gd name="T10" fmla="*/ 23 w 85"/>
                <a:gd name="T11" fmla="*/ 51 h 57"/>
                <a:gd name="T12" fmla="*/ 21 w 85"/>
                <a:gd name="T13" fmla="*/ 57 h 57"/>
                <a:gd name="T14" fmla="*/ 0 w 85"/>
                <a:gd name="T15" fmla="*/ 48 h 57"/>
                <a:gd name="T16" fmla="*/ 5 w 85"/>
                <a:gd name="T17" fmla="*/ 37 h 57"/>
                <a:gd name="T18" fmla="*/ 19 w 85"/>
                <a:gd name="T19" fmla="*/ 16 h 57"/>
                <a:gd name="T20" fmla="*/ 67 w 85"/>
                <a:gd name="T21" fmla="*/ 16 h 57"/>
                <a:gd name="T22" fmla="*/ 76 w 85"/>
                <a:gd name="T23" fmla="*/ 28 h 57"/>
                <a:gd name="T24" fmla="*/ 85 w 85"/>
                <a:gd name="T25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57">
                  <a:moveTo>
                    <a:pt x="85" y="45"/>
                  </a:moveTo>
                  <a:cubicBezTo>
                    <a:pt x="78" y="49"/>
                    <a:pt x="72" y="52"/>
                    <a:pt x="65" y="55"/>
                  </a:cubicBezTo>
                  <a:cubicBezTo>
                    <a:pt x="63" y="52"/>
                    <a:pt x="62" y="48"/>
                    <a:pt x="60" y="45"/>
                  </a:cubicBezTo>
                  <a:cubicBezTo>
                    <a:pt x="57" y="40"/>
                    <a:pt x="54" y="34"/>
                    <a:pt x="49" y="30"/>
                  </a:cubicBezTo>
                  <a:cubicBezTo>
                    <a:pt x="45" y="25"/>
                    <a:pt x="41" y="25"/>
                    <a:pt x="36" y="30"/>
                  </a:cubicBezTo>
                  <a:cubicBezTo>
                    <a:pt x="30" y="36"/>
                    <a:pt x="26" y="43"/>
                    <a:pt x="23" y="51"/>
                  </a:cubicBezTo>
                  <a:cubicBezTo>
                    <a:pt x="22" y="53"/>
                    <a:pt x="21" y="55"/>
                    <a:pt x="21" y="57"/>
                  </a:cubicBezTo>
                  <a:cubicBezTo>
                    <a:pt x="14" y="54"/>
                    <a:pt x="7" y="51"/>
                    <a:pt x="0" y="48"/>
                  </a:cubicBezTo>
                  <a:cubicBezTo>
                    <a:pt x="2" y="44"/>
                    <a:pt x="3" y="40"/>
                    <a:pt x="5" y="37"/>
                  </a:cubicBezTo>
                  <a:cubicBezTo>
                    <a:pt x="9" y="30"/>
                    <a:pt x="13" y="22"/>
                    <a:pt x="19" y="16"/>
                  </a:cubicBezTo>
                  <a:cubicBezTo>
                    <a:pt x="33" y="0"/>
                    <a:pt x="53" y="0"/>
                    <a:pt x="67" y="16"/>
                  </a:cubicBezTo>
                  <a:cubicBezTo>
                    <a:pt x="71" y="20"/>
                    <a:pt x="74" y="24"/>
                    <a:pt x="76" y="28"/>
                  </a:cubicBezTo>
                  <a:cubicBezTo>
                    <a:pt x="80" y="34"/>
                    <a:pt x="82" y="39"/>
                    <a:pt x="8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372"/>
            <p:cNvSpPr>
              <a:spLocks/>
            </p:cNvSpPr>
            <p:nvPr/>
          </p:nvSpPr>
          <p:spPr bwMode="auto">
            <a:xfrm>
              <a:off x="10663534" y="1445381"/>
              <a:ext cx="133845" cy="89230"/>
            </a:xfrm>
            <a:custGeom>
              <a:avLst/>
              <a:gdLst>
                <a:gd name="T0" fmla="*/ 0 w 84"/>
                <a:gd name="T1" fmla="*/ 12 h 57"/>
                <a:gd name="T2" fmla="*/ 20 w 84"/>
                <a:gd name="T3" fmla="*/ 2 h 57"/>
                <a:gd name="T4" fmla="*/ 29 w 84"/>
                <a:gd name="T5" fmla="*/ 19 h 57"/>
                <a:gd name="T6" fmla="*/ 36 w 84"/>
                <a:gd name="T7" fmla="*/ 28 h 57"/>
                <a:gd name="T8" fmla="*/ 48 w 84"/>
                <a:gd name="T9" fmla="*/ 28 h 57"/>
                <a:gd name="T10" fmla="*/ 62 w 84"/>
                <a:gd name="T11" fmla="*/ 7 h 57"/>
                <a:gd name="T12" fmla="*/ 64 w 84"/>
                <a:gd name="T13" fmla="*/ 0 h 57"/>
                <a:gd name="T14" fmla="*/ 84 w 84"/>
                <a:gd name="T15" fmla="*/ 10 h 57"/>
                <a:gd name="T16" fmla="*/ 65 w 84"/>
                <a:gd name="T17" fmla="*/ 43 h 57"/>
                <a:gd name="T18" fmla="*/ 19 w 84"/>
                <a:gd name="T19" fmla="*/ 43 h 57"/>
                <a:gd name="T20" fmla="*/ 0 w 84"/>
                <a:gd name="T21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57">
                  <a:moveTo>
                    <a:pt x="0" y="12"/>
                  </a:moveTo>
                  <a:cubicBezTo>
                    <a:pt x="7" y="8"/>
                    <a:pt x="13" y="5"/>
                    <a:pt x="20" y="2"/>
                  </a:cubicBezTo>
                  <a:cubicBezTo>
                    <a:pt x="23" y="8"/>
                    <a:pt x="25" y="14"/>
                    <a:pt x="29" y="19"/>
                  </a:cubicBezTo>
                  <a:cubicBezTo>
                    <a:pt x="31" y="22"/>
                    <a:pt x="33" y="25"/>
                    <a:pt x="36" y="28"/>
                  </a:cubicBezTo>
                  <a:cubicBezTo>
                    <a:pt x="40" y="32"/>
                    <a:pt x="44" y="32"/>
                    <a:pt x="48" y="28"/>
                  </a:cubicBezTo>
                  <a:cubicBezTo>
                    <a:pt x="55" y="22"/>
                    <a:pt x="58" y="15"/>
                    <a:pt x="62" y="7"/>
                  </a:cubicBezTo>
                  <a:cubicBezTo>
                    <a:pt x="63" y="5"/>
                    <a:pt x="63" y="3"/>
                    <a:pt x="64" y="0"/>
                  </a:cubicBezTo>
                  <a:cubicBezTo>
                    <a:pt x="71" y="4"/>
                    <a:pt x="78" y="6"/>
                    <a:pt x="84" y="10"/>
                  </a:cubicBezTo>
                  <a:cubicBezTo>
                    <a:pt x="80" y="22"/>
                    <a:pt x="74" y="33"/>
                    <a:pt x="65" y="43"/>
                  </a:cubicBezTo>
                  <a:cubicBezTo>
                    <a:pt x="51" y="57"/>
                    <a:pt x="33" y="57"/>
                    <a:pt x="19" y="43"/>
                  </a:cubicBezTo>
                  <a:cubicBezTo>
                    <a:pt x="10" y="34"/>
                    <a:pt x="5" y="23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0" name="Gruppieren 46"/>
          <p:cNvGrpSpPr/>
          <p:nvPr/>
        </p:nvGrpSpPr>
        <p:grpSpPr>
          <a:xfrm>
            <a:off x="2469268" y="2773844"/>
            <a:ext cx="513982" cy="346136"/>
            <a:chOff x="2938815" y="2260313"/>
            <a:chExt cx="1671004" cy="1027113"/>
          </a:xfrm>
          <a:solidFill>
            <a:srgbClr val="FFFFFF"/>
          </a:solidFill>
        </p:grpSpPr>
        <p:sp>
          <p:nvSpPr>
            <p:cNvPr id="155" name="Freeform 5"/>
            <p:cNvSpPr>
              <a:spLocks/>
            </p:cNvSpPr>
            <p:nvPr/>
          </p:nvSpPr>
          <p:spPr bwMode="auto">
            <a:xfrm>
              <a:off x="3336960" y="2260313"/>
              <a:ext cx="893763" cy="1027113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6"/>
            <p:cNvSpPr>
              <a:spLocks/>
            </p:cNvSpPr>
            <p:nvPr/>
          </p:nvSpPr>
          <p:spPr bwMode="auto">
            <a:xfrm>
              <a:off x="4054193" y="2407950"/>
              <a:ext cx="555626" cy="879476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7"/>
            <p:cNvSpPr>
              <a:spLocks/>
            </p:cNvSpPr>
            <p:nvPr/>
          </p:nvSpPr>
          <p:spPr bwMode="auto">
            <a:xfrm>
              <a:off x="2938815" y="2407950"/>
              <a:ext cx="550863" cy="879476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7" name="Textfeld 41"/>
          <p:cNvSpPr txBox="1"/>
          <p:nvPr/>
        </p:nvSpPr>
        <p:spPr>
          <a:xfrm>
            <a:off x="3166315" y="4419395"/>
            <a:ext cx="264301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fr-FR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Leads </a:t>
            </a:r>
            <a:r>
              <a:rPr lang="fr-FR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Generation</a:t>
            </a:r>
            <a:endParaRPr lang="fr-FR" b="1" dirty="0" smtClean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  <a:p>
            <a:pPr defTabSz="914309"/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  <a:p>
            <a:pPr defTabSz="914309"/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Digital </a:t>
            </a:r>
            <a:r>
              <a:rPr lang="fr-FR" sz="14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Campaigns</a:t>
            </a:r>
            <a:endParaRPr lang="fr-FR" sz="1400" dirty="0" smtClean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  <a:p>
            <a:pPr defTabSz="914309"/>
            <a:r>
              <a:rPr lang="fr-F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Insight sales &amp; </a:t>
            </a:r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leads qualification</a:t>
            </a:r>
          </a:p>
          <a:p>
            <a:pPr defTabSz="914309"/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Lead </a:t>
            </a:r>
            <a:r>
              <a:rPr 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nurturing</a:t>
            </a:r>
          </a:p>
          <a:p>
            <a:pPr defTabSz="914309"/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Marketing automation</a:t>
            </a:r>
          </a:p>
          <a:p>
            <a:pPr defTabSz="914309"/>
            <a:r>
              <a:rPr lang="fr-FR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… </a:t>
            </a:r>
            <a:endParaRPr lang="fr-FR" sz="14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90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16320" y="942478"/>
            <a:ext cx="7315232" cy="541474"/>
          </a:xfrm>
        </p:spPr>
        <p:txBody>
          <a:bodyPr/>
          <a:lstStyle/>
          <a:p>
            <a:r>
              <a:rPr lang="fr-FR" dirty="0" smtClean="0"/>
              <a:t>The first French Agency </a:t>
            </a:r>
            <a:r>
              <a:rPr lang="en-US" dirty="0" smtClean="0"/>
              <a:t>dedicated</a:t>
            </a:r>
            <a:r>
              <a:rPr lang="fr-FR" dirty="0" smtClean="0"/>
              <a:t> to B2B Network Marketing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3</a:t>
            </a:fld>
            <a:endParaRPr lang="en-US" dirty="0"/>
          </a:p>
        </p:txBody>
      </p:sp>
      <p:pic>
        <p:nvPicPr>
          <p:cNvPr id="108" name="Picture 107" descr="108.emf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5197486" y="2717589"/>
            <a:ext cx="478275" cy="4351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7201" y="6350367"/>
            <a:ext cx="5122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9"/>
            <a:r>
              <a:rPr lang="en-US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Our Databases: more than 100,000 qualified contacts</a:t>
            </a:r>
            <a:endParaRPr lang="en-US" i="1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02633" y="1048668"/>
            <a:ext cx="8912842" cy="541474"/>
          </a:xfrm>
        </p:spPr>
        <p:txBody>
          <a:bodyPr>
            <a:normAutofit/>
          </a:bodyPr>
          <a:lstStyle/>
          <a:p>
            <a:r>
              <a:rPr lang="fr-FR" dirty="0" err="1" smtClean="0"/>
              <a:t>Your</a:t>
            </a:r>
            <a:r>
              <a:rPr lang="fr-FR" dirty="0" smtClean="0"/>
              <a:t> marketing plan/objective for </a:t>
            </a:r>
            <a:r>
              <a:rPr lang="fr-FR" dirty="0" err="1" smtClean="0"/>
              <a:t>strategic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sector</a:t>
            </a:r>
            <a:r>
              <a:rPr lang="fr-FR" dirty="0" smtClean="0"/>
              <a:t> (2,500 </a:t>
            </a:r>
            <a:r>
              <a:rPr lang="fr-FR" dirty="0" err="1" smtClean="0"/>
              <a:t>employees</a:t>
            </a:r>
            <a:r>
              <a:rPr lang="fr-FR" dirty="0" smtClean="0"/>
              <a:t> and more)</a:t>
            </a:r>
            <a:endParaRPr lang="fr-FR" dirty="0"/>
          </a:p>
        </p:txBody>
      </p:sp>
      <p:grpSp>
        <p:nvGrpSpPr>
          <p:cNvPr id="100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101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102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3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04" name="Titel 1"/>
          <p:cNvSpPr>
            <a:spLocks noGrp="1"/>
          </p:cNvSpPr>
          <p:nvPr>
            <p:ph type="title"/>
          </p:nvPr>
        </p:nvSpPr>
        <p:spPr>
          <a:xfrm>
            <a:off x="516320" y="370808"/>
            <a:ext cx="6576358" cy="590877"/>
          </a:xfrm>
        </p:spPr>
        <p:txBody>
          <a:bodyPr>
            <a:noAutofit/>
          </a:bodyPr>
          <a:lstStyle/>
          <a:p>
            <a:r>
              <a:rPr lang="en-US" sz="3200" dirty="0" smtClean="0"/>
              <a:t>LOSAM AGENCY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127" y="2178964"/>
            <a:ext cx="9534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dentify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potential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clients and </a:t>
            </a:r>
            <a:r>
              <a:rPr lang="fr-FR" sz="2400" b="1" dirty="0" err="1" smtClean="0">
                <a:solidFill>
                  <a:srgbClr val="ED7D31"/>
                </a:solidFill>
              </a:rPr>
              <a:t>priority</a:t>
            </a:r>
            <a:r>
              <a:rPr lang="fr-FR" sz="2400" dirty="0" smtClean="0">
                <a:solidFill>
                  <a:srgbClr val="ED7D31"/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targets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Create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rgbClr val="ED7D31"/>
                </a:solidFill>
              </a:rPr>
              <a:t>dedicated</a:t>
            </a:r>
            <a:r>
              <a:rPr lang="fr-FR" sz="2400" dirty="0">
                <a:solidFill>
                  <a:srgbClr val="ED7D31"/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messaging for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targets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and for French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Market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38315" y="3321443"/>
            <a:ext cx="8954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Improve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rgbClr val="ED7D31"/>
                </a:solidFill>
              </a:rPr>
              <a:t>leader position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brand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visibility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on B2B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market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Federate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French </a:t>
            </a:r>
            <a:r>
              <a:rPr lang="fr-FR" sz="2400" b="1" dirty="0" err="1" smtClean="0">
                <a:solidFill>
                  <a:srgbClr val="ED7D31"/>
                </a:solidFill>
              </a:rPr>
              <a:t>ecosytem</a:t>
            </a:r>
            <a:r>
              <a:rPr lang="fr-FR" sz="2400" b="1" dirty="0" smtClean="0">
                <a:solidFill>
                  <a:srgbClr val="ED7D31"/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partners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6202" y="4578744"/>
            <a:ext cx="7395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Touch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targets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r-FR" sz="2400" b="1" dirty="0" smtClean="0">
                <a:solidFill>
                  <a:srgbClr val="ED7D31"/>
                </a:solidFill>
              </a:rPr>
              <a:t>network marketing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strategy</a:t>
            </a: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Launch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Business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Clubs to engage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Clients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91487" y="5704463"/>
            <a:ext cx="5852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Develop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new business </a:t>
            </a:r>
            <a:r>
              <a:rPr lang="fr-FR" sz="2400" b="1" dirty="0" err="1" smtClean="0">
                <a:solidFill>
                  <a:srgbClr val="ED7D31"/>
                </a:solidFill>
              </a:rPr>
              <a:t>opportunities</a:t>
            </a:r>
            <a:endParaRPr lang="fr-FR" sz="2400" b="1" dirty="0" smtClean="0">
              <a:solidFill>
                <a:srgbClr val="ED7D31"/>
              </a:solidFill>
            </a:endParaRPr>
          </a:p>
          <a:p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Increase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rgbClr val="ED7D31"/>
                </a:solidFill>
              </a:rPr>
              <a:t>leads </a:t>
            </a:r>
            <a:r>
              <a:rPr lang="fr-FR" sz="2400" b="1" dirty="0" err="1" smtClean="0">
                <a:solidFill>
                  <a:srgbClr val="ED7D31"/>
                </a:solidFill>
              </a:rPr>
              <a:t>generation</a:t>
            </a:r>
            <a:r>
              <a:rPr lang="fr-FR" sz="2400" b="1" dirty="0" smtClean="0">
                <a:solidFill>
                  <a:srgbClr val="ED7D31"/>
                </a:solidFill>
              </a:rPr>
              <a:t>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sales pipe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5" name="Gruppieren 5"/>
          <p:cNvGrpSpPr/>
          <p:nvPr/>
        </p:nvGrpSpPr>
        <p:grpSpPr>
          <a:xfrm rot="2452668">
            <a:off x="-587367" y="3639591"/>
            <a:ext cx="6466743" cy="1500983"/>
            <a:chOff x="814388" y="2938463"/>
            <a:chExt cx="10567851" cy="2333625"/>
          </a:xfrm>
        </p:grpSpPr>
        <p:cxnSp>
          <p:nvCxnSpPr>
            <p:cNvPr id="46" name="Gerade Verbindung 42"/>
            <p:cNvCxnSpPr/>
            <p:nvPr/>
          </p:nvCxnSpPr>
          <p:spPr>
            <a:xfrm>
              <a:off x="7928771" y="4644074"/>
              <a:ext cx="3453468" cy="4267"/>
            </a:xfrm>
            <a:prstGeom prst="line">
              <a:avLst/>
            </a:prstGeom>
            <a:ln w="2857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814388" y="2938463"/>
              <a:ext cx="8804275" cy="2333625"/>
            </a:xfrm>
            <a:custGeom>
              <a:avLst/>
              <a:gdLst>
                <a:gd name="T0" fmla="*/ 2694 w 3942"/>
                <a:gd name="T1" fmla="*/ 713 h 1010"/>
                <a:gd name="T2" fmla="*/ 2104 w 3942"/>
                <a:gd name="T3" fmla="*/ 629 h 1010"/>
                <a:gd name="T4" fmla="*/ 1826 w 3942"/>
                <a:gd name="T5" fmla="*/ 681 h 1010"/>
                <a:gd name="T6" fmla="*/ 1509 w 3942"/>
                <a:gd name="T7" fmla="*/ 532 h 1010"/>
                <a:gd name="T8" fmla="*/ 1026 w 3942"/>
                <a:gd name="T9" fmla="*/ 446 h 1010"/>
                <a:gd name="T10" fmla="*/ 623 w 3942"/>
                <a:gd name="T11" fmla="*/ 359 h 1010"/>
                <a:gd name="T12" fmla="*/ 365 w 3942"/>
                <a:gd name="T13" fmla="*/ 232 h 1010"/>
                <a:gd name="T14" fmla="*/ 131 w 3942"/>
                <a:gd name="T15" fmla="*/ 789 h 1010"/>
                <a:gd name="T16" fmla="*/ 758 w 3942"/>
                <a:gd name="T17" fmla="*/ 861 h 1010"/>
                <a:gd name="T18" fmla="*/ 1452 w 3942"/>
                <a:gd name="T19" fmla="*/ 879 h 1010"/>
                <a:gd name="T20" fmla="*/ 2310 w 3942"/>
                <a:gd name="T21" fmla="*/ 760 h 1010"/>
                <a:gd name="T22" fmla="*/ 3367 w 3942"/>
                <a:gd name="T23" fmla="*/ 744 h 1010"/>
                <a:gd name="T24" fmla="*/ 1720 w 3942"/>
                <a:gd name="T25" fmla="*/ 625 h 1010"/>
                <a:gd name="T26" fmla="*/ 1400 w 3942"/>
                <a:gd name="T27" fmla="*/ 670 h 1010"/>
                <a:gd name="T28" fmla="*/ 1505 w 3942"/>
                <a:gd name="T29" fmla="*/ 563 h 1010"/>
                <a:gd name="T30" fmla="*/ 1346 w 3942"/>
                <a:gd name="T31" fmla="*/ 643 h 1010"/>
                <a:gd name="T32" fmla="*/ 1493 w 3942"/>
                <a:gd name="T33" fmla="*/ 665 h 1010"/>
                <a:gd name="T34" fmla="*/ 1510 w 3942"/>
                <a:gd name="T35" fmla="*/ 677 h 1010"/>
                <a:gd name="T36" fmla="*/ 1518 w 3942"/>
                <a:gd name="T37" fmla="*/ 545 h 1010"/>
                <a:gd name="T38" fmla="*/ 1318 w 3942"/>
                <a:gd name="T39" fmla="*/ 523 h 1010"/>
                <a:gd name="T40" fmla="*/ 1175 w 3942"/>
                <a:gd name="T41" fmla="*/ 655 h 1010"/>
                <a:gd name="T42" fmla="*/ 1014 w 3942"/>
                <a:gd name="T43" fmla="*/ 481 h 1010"/>
                <a:gd name="T44" fmla="*/ 971 w 3942"/>
                <a:gd name="T45" fmla="*/ 510 h 1010"/>
                <a:gd name="T46" fmla="*/ 988 w 3942"/>
                <a:gd name="T47" fmla="*/ 642 h 1010"/>
                <a:gd name="T48" fmla="*/ 787 w 3942"/>
                <a:gd name="T49" fmla="*/ 657 h 1010"/>
                <a:gd name="T50" fmla="*/ 639 w 3942"/>
                <a:gd name="T51" fmla="*/ 736 h 1010"/>
                <a:gd name="T52" fmla="*/ 179 w 3942"/>
                <a:gd name="T53" fmla="*/ 784 h 1010"/>
                <a:gd name="T54" fmla="*/ 245 w 3942"/>
                <a:gd name="T55" fmla="*/ 260 h 1010"/>
                <a:gd name="T56" fmla="*/ 416 w 3942"/>
                <a:gd name="T57" fmla="*/ 553 h 1010"/>
                <a:gd name="T58" fmla="*/ 772 w 3942"/>
                <a:gd name="T59" fmla="*/ 558 h 1010"/>
                <a:gd name="T60" fmla="*/ 522 w 3942"/>
                <a:gd name="T61" fmla="*/ 706 h 1010"/>
                <a:gd name="T62" fmla="*/ 612 w 3942"/>
                <a:gd name="T63" fmla="*/ 720 h 1010"/>
                <a:gd name="T64" fmla="*/ 764 w 3942"/>
                <a:gd name="T65" fmla="*/ 657 h 1010"/>
                <a:gd name="T66" fmla="*/ 681 w 3942"/>
                <a:gd name="T67" fmla="*/ 535 h 1010"/>
                <a:gd name="T68" fmla="*/ 500 w 3942"/>
                <a:gd name="T69" fmla="*/ 625 h 1010"/>
                <a:gd name="T70" fmla="*/ 475 w 3942"/>
                <a:gd name="T71" fmla="*/ 427 h 1010"/>
                <a:gd name="T72" fmla="*/ 257 w 3942"/>
                <a:gd name="T73" fmla="*/ 609 h 1010"/>
                <a:gd name="T74" fmla="*/ 278 w 3942"/>
                <a:gd name="T75" fmla="*/ 714 h 1010"/>
                <a:gd name="T76" fmla="*/ 259 w 3942"/>
                <a:gd name="T77" fmla="*/ 625 h 1010"/>
                <a:gd name="T78" fmla="*/ 136 w 3942"/>
                <a:gd name="T79" fmla="*/ 645 h 1010"/>
                <a:gd name="T80" fmla="*/ 206 w 3942"/>
                <a:gd name="T81" fmla="*/ 767 h 1010"/>
                <a:gd name="T82" fmla="*/ 337 w 3942"/>
                <a:gd name="T83" fmla="*/ 791 h 1010"/>
                <a:gd name="T84" fmla="*/ 254 w 3942"/>
                <a:gd name="T85" fmla="*/ 683 h 1010"/>
                <a:gd name="T86" fmla="*/ 447 w 3942"/>
                <a:gd name="T87" fmla="*/ 647 h 1010"/>
                <a:gd name="T88" fmla="*/ 789 w 3942"/>
                <a:gd name="T89" fmla="*/ 724 h 1010"/>
                <a:gd name="T90" fmla="*/ 924 w 3942"/>
                <a:gd name="T91" fmla="*/ 498 h 1010"/>
                <a:gd name="T92" fmla="*/ 610 w 3942"/>
                <a:gd name="T93" fmla="*/ 375 h 1010"/>
                <a:gd name="T94" fmla="*/ 381 w 3942"/>
                <a:gd name="T95" fmla="*/ 27 h 1010"/>
                <a:gd name="T96" fmla="*/ 486 w 3942"/>
                <a:gd name="T97" fmla="*/ 415 h 1010"/>
                <a:gd name="T98" fmla="*/ 168 w 3942"/>
                <a:gd name="T99" fmla="*/ 417 h 1010"/>
                <a:gd name="T100" fmla="*/ 225 w 3942"/>
                <a:gd name="T101" fmla="*/ 477 h 1010"/>
                <a:gd name="T102" fmla="*/ 121 w 3942"/>
                <a:gd name="T103" fmla="*/ 807 h 1010"/>
                <a:gd name="T104" fmla="*/ 389 w 3942"/>
                <a:gd name="T105" fmla="*/ 780 h 1010"/>
                <a:gd name="T106" fmla="*/ 410 w 3942"/>
                <a:gd name="T107" fmla="*/ 858 h 1010"/>
                <a:gd name="T108" fmla="*/ 512 w 3942"/>
                <a:gd name="T109" fmla="*/ 849 h 1010"/>
                <a:gd name="T110" fmla="*/ 896 w 3942"/>
                <a:gd name="T111" fmla="*/ 753 h 1010"/>
                <a:gd name="T112" fmla="*/ 1026 w 3942"/>
                <a:gd name="T113" fmla="*/ 547 h 1010"/>
                <a:gd name="T114" fmla="*/ 1095 w 3942"/>
                <a:gd name="T115" fmla="*/ 685 h 1010"/>
                <a:gd name="T116" fmla="*/ 1143 w 3942"/>
                <a:gd name="T117" fmla="*/ 792 h 1010"/>
                <a:gd name="T118" fmla="*/ 1489 w 3942"/>
                <a:gd name="T119" fmla="*/ 716 h 1010"/>
                <a:gd name="T120" fmla="*/ 1591 w 3942"/>
                <a:gd name="T121" fmla="*/ 801 h 1010"/>
                <a:gd name="T122" fmla="*/ 2066 w 3942"/>
                <a:gd name="T123" fmla="*/ 674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42" h="1010">
                  <a:moveTo>
                    <a:pt x="3933" y="737"/>
                  </a:moveTo>
                  <a:cubicBezTo>
                    <a:pt x="3747" y="737"/>
                    <a:pt x="3555" y="730"/>
                    <a:pt x="3369" y="730"/>
                  </a:cubicBezTo>
                  <a:cubicBezTo>
                    <a:pt x="3373" y="731"/>
                    <a:pt x="3373" y="730"/>
                    <a:pt x="3369" y="730"/>
                  </a:cubicBezTo>
                  <a:cubicBezTo>
                    <a:pt x="3314" y="730"/>
                    <a:pt x="3258" y="730"/>
                    <a:pt x="3202" y="732"/>
                  </a:cubicBezTo>
                  <a:cubicBezTo>
                    <a:pt x="3176" y="734"/>
                    <a:pt x="3150" y="735"/>
                    <a:pt x="3123" y="732"/>
                  </a:cubicBezTo>
                  <a:cubicBezTo>
                    <a:pt x="3097" y="728"/>
                    <a:pt x="3071" y="722"/>
                    <a:pt x="3045" y="716"/>
                  </a:cubicBezTo>
                  <a:cubicBezTo>
                    <a:pt x="2998" y="706"/>
                    <a:pt x="2950" y="703"/>
                    <a:pt x="2902" y="706"/>
                  </a:cubicBezTo>
                  <a:cubicBezTo>
                    <a:pt x="2881" y="707"/>
                    <a:pt x="2862" y="712"/>
                    <a:pt x="2843" y="719"/>
                  </a:cubicBezTo>
                  <a:cubicBezTo>
                    <a:pt x="2833" y="723"/>
                    <a:pt x="2823" y="727"/>
                    <a:pt x="2812" y="731"/>
                  </a:cubicBezTo>
                  <a:cubicBezTo>
                    <a:pt x="2795" y="736"/>
                    <a:pt x="2778" y="733"/>
                    <a:pt x="2761" y="729"/>
                  </a:cubicBezTo>
                  <a:cubicBezTo>
                    <a:pt x="2739" y="723"/>
                    <a:pt x="2717" y="715"/>
                    <a:pt x="2694" y="713"/>
                  </a:cubicBezTo>
                  <a:cubicBezTo>
                    <a:pt x="2671" y="711"/>
                    <a:pt x="2648" y="717"/>
                    <a:pt x="2626" y="724"/>
                  </a:cubicBezTo>
                  <a:cubicBezTo>
                    <a:pt x="2580" y="738"/>
                    <a:pt x="2544" y="722"/>
                    <a:pt x="2502" y="703"/>
                  </a:cubicBezTo>
                  <a:cubicBezTo>
                    <a:pt x="2465" y="687"/>
                    <a:pt x="2426" y="675"/>
                    <a:pt x="2385" y="684"/>
                  </a:cubicBezTo>
                  <a:cubicBezTo>
                    <a:pt x="2370" y="688"/>
                    <a:pt x="2358" y="697"/>
                    <a:pt x="2348" y="708"/>
                  </a:cubicBezTo>
                  <a:cubicBezTo>
                    <a:pt x="2337" y="720"/>
                    <a:pt x="2326" y="744"/>
                    <a:pt x="2308" y="747"/>
                  </a:cubicBezTo>
                  <a:cubicBezTo>
                    <a:pt x="2279" y="751"/>
                    <a:pt x="2253" y="712"/>
                    <a:pt x="2237" y="694"/>
                  </a:cubicBezTo>
                  <a:cubicBezTo>
                    <a:pt x="2218" y="674"/>
                    <a:pt x="2197" y="653"/>
                    <a:pt x="2169" y="650"/>
                  </a:cubicBezTo>
                  <a:cubicBezTo>
                    <a:pt x="2155" y="649"/>
                    <a:pt x="2142" y="653"/>
                    <a:pt x="2131" y="660"/>
                  </a:cubicBezTo>
                  <a:cubicBezTo>
                    <a:pt x="2118" y="669"/>
                    <a:pt x="2107" y="684"/>
                    <a:pt x="2091" y="689"/>
                  </a:cubicBezTo>
                  <a:cubicBezTo>
                    <a:pt x="2087" y="690"/>
                    <a:pt x="2083" y="691"/>
                    <a:pt x="2079" y="690"/>
                  </a:cubicBezTo>
                  <a:cubicBezTo>
                    <a:pt x="2089" y="670"/>
                    <a:pt x="2098" y="649"/>
                    <a:pt x="2104" y="629"/>
                  </a:cubicBezTo>
                  <a:cubicBezTo>
                    <a:pt x="2112" y="602"/>
                    <a:pt x="2090" y="588"/>
                    <a:pt x="2065" y="592"/>
                  </a:cubicBezTo>
                  <a:cubicBezTo>
                    <a:pt x="2035" y="597"/>
                    <a:pt x="2016" y="621"/>
                    <a:pt x="2021" y="651"/>
                  </a:cubicBezTo>
                  <a:cubicBezTo>
                    <a:pt x="2024" y="670"/>
                    <a:pt x="2037" y="688"/>
                    <a:pt x="2054" y="697"/>
                  </a:cubicBezTo>
                  <a:cubicBezTo>
                    <a:pt x="2041" y="721"/>
                    <a:pt x="2024" y="741"/>
                    <a:pt x="1999" y="754"/>
                  </a:cubicBezTo>
                  <a:cubicBezTo>
                    <a:pt x="1938" y="785"/>
                    <a:pt x="1874" y="762"/>
                    <a:pt x="1814" y="732"/>
                  </a:cubicBezTo>
                  <a:cubicBezTo>
                    <a:pt x="1818" y="726"/>
                    <a:pt x="1822" y="719"/>
                    <a:pt x="1826" y="714"/>
                  </a:cubicBezTo>
                  <a:cubicBezTo>
                    <a:pt x="1829" y="717"/>
                    <a:pt x="1832" y="721"/>
                    <a:pt x="1835" y="724"/>
                  </a:cubicBezTo>
                  <a:cubicBezTo>
                    <a:pt x="1868" y="757"/>
                    <a:pt x="1918" y="744"/>
                    <a:pt x="1927" y="699"/>
                  </a:cubicBezTo>
                  <a:cubicBezTo>
                    <a:pt x="1931" y="682"/>
                    <a:pt x="1928" y="661"/>
                    <a:pt x="1916" y="648"/>
                  </a:cubicBezTo>
                  <a:cubicBezTo>
                    <a:pt x="1902" y="634"/>
                    <a:pt x="1880" y="638"/>
                    <a:pt x="1864" y="647"/>
                  </a:cubicBezTo>
                  <a:cubicBezTo>
                    <a:pt x="1849" y="656"/>
                    <a:pt x="1837" y="668"/>
                    <a:pt x="1826" y="681"/>
                  </a:cubicBezTo>
                  <a:cubicBezTo>
                    <a:pt x="1814" y="661"/>
                    <a:pt x="1802" y="641"/>
                    <a:pt x="1787" y="624"/>
                  </a:cubicBezTo>
                  <a:cubicBezTo>
                    <a:pt x="1771" y="606"/>
                    <a:pt x="1749" y="595"/>
                    <a:pt x="1725" y="602"/>
                  </a:cubicBezTo>
                  <a:cubicBezTo>
                    <a:pt x="1697" y="610"/>
                    <a:pt x="1694" y="646"/>
                    <a:pt x="1690" y="670"/>
                  </a:cubicBezTo>
                  <a:cubicBezTo>
                    <a:pt x="1665" y="664"/>
                    <a:pt x="1640" y="665"/>
                    <a:pt x="1618" y="679"/>
                  </a:cubicBezTo>
                  <a:cubicBezTo>
                    <a:pt x="1603" y="688"/>
                    <a:pt x="1590" y="700"/>
                    <a:pt x="1580" y="714"/>
                  </a:cubicBezTo>
                  <a:cubicBezTo>
                    <a:pt x="1574" y="678"/>
                    <a:pt x="1564" y="643"/>
                    <a:pt x="1551" y="609"/>
                  </a:cubicBezTo>
                  <a:cubicBezTo>
                    <a:pt x="1556" y="605"/>
                    <a:pt x="1560" y="600"/>
                    <a:pt x="1565" y="596"/>
                  </a:cubicBezTo>
                  <a:cubicBezTo>
                    <a:pt x="1593" y="575"/>
                    <a:pt x="1627" y="573"/>
                    <a:pt x="1657" y="557"/>
                  </a:cubicBezTo>
                  <a:cubicBezTo>
                    <a:pt x="1686" y="543"/>
                    <a:pt x="1678" y="515"/>
                    <a:pt x="1658" y="497"/>
                  </a:cubicBezTo>
                  <a:cubicBezTo>
                    <a:pt x="1640" y="481"/>
                    <a:pt x="1615" y="471"/>
                    <a:pt x="1591" y="474"/>
                  </a:cubicBezTo>
                  <a:cubicBezTo>
                    <a:pt x="1557" y="478"/>
                    <a:pt x="1530" y="505"/>
                    <a:pt x="1509" y="532"/>
                  </a:cubicBezTo>
                  <a:cubicBezTo>
                    <a:pt x="1473" y="483"/>
                    <a:pt x="1420" y="445"/>
                    <a:pt x="1358" y="469"/>
                  </a:cubicBezTo>
                  <a:cubicBezTo>
                    <a:pt x="1334" y="479"/>
                    <a:pt x="1316" y="495"/>
                    <a:pt x="1304" y="514"/>
                  </a:cubicBezTo>
                  <a:cubicBezTo>
                    <a:pt x="1297" y="510"/>
                    <a:pt x="1291" y="505"/>
                    <a:pt x="1284" y="501"/>
                  </a:cubicBezTo>
                  <a:cubicBezTo>
                    <a:pt x="1265" y="490"/>
                    <a:pt x="1243" y="478"/>
                    <a:pt x="1225" y="462"/>
                  </a:cubicBezTo>
                  <a:cubicBezTo>
                    <a:pt x="1251" y="458"/>
                    <a:pt x="1271" y="445"/>
                    <a:pt x="1279" y="416"/>
                  </a:cubicBezTo>
                  <a:cubicBezTo>
                    <a:pt x="1287" y="385"/>
                    <a:pt x="1285" y="347"/>
                    <a:pt x="1261" y="323"/>
                  </a:cubicBezTo>
                  <a:cubicBezTo>
                    <a:pt x="1244" y="307"/>
                    <a:pt x="1221" y="302"/>
                    <a:pt x="1202" y="317"/>
                  </a:cubicBezTo>
                  <a:cubicBezTo>
                    <a:pt x="1183" y="331"/>
                    <a:pt x="1177" y="359"/>
                    <a:pt x="1175" y="381"/>
                  </a:cubicBezTo>
                  <a:cubicBezTo>
                    <a:pt x="1174" y="391"/>
                    <a:pt x="1174" y="401"/>
                    <a:pt x="1175" y="410"/>
                  </a:cubicBezTo>
                  <a:cubicBezTo>
                    <a:pt x="1170" y="407"/>
                    <a:pt x="1165" y="403"/>
                    <a:pt x="1159" y="401"/>
                  </a:cubicBezTo>
                  <a:cubicBezTo>
                    <a:pt x="1113" y="381"/>
                    <a:pt x="1060" y="418"/>
                    <a:pt x="1026" y="446"/>
                  </a:cubicBezTo>
                  <a:cubicBezTo>
                    <a:pt x="1018" y="453"/>
                    <a:pt x="1010" y="460"/>
                    <a:pt x="1002" y="468"/>
                  </a:cubicBezTo>
                  <a:cubicBezTo>
                    <a:pt x="1006" y="406"/>
                    <a:pt x="946" y="341"/>
                    <a:pt x="882" y="375"/>
                  </a:cubicBezTo>
                  <a:cubicBezTo>
                    <a:pt x="856" y="390"/>
                    <a:pt x="859" y="427"/>
                    <a:pt x="852" y="451"/>
                  </a:cubicBezTo>
                  <a:cubicBezTo>
                    <a:pt x="850" y="457"/>
                    <a:pt x="847" y="464"/>
                    <a:pt x="844" y="470"/>
                  </a:cubicBezTo>
                  <a:cubicBezTo>
                    <a:pt x="823" y="451"/>
                    <a:pt x="792" y="444"/>
                    <a:pt x="764" y="448"/>
                  </a:cubicBezTo>
                  <a:cubicBezTo>
                    <a:pt x="730" y="453"/>
                    <a:pt x="708" y="477"/>
                    <a:pt x="701" y="510"/>
                  </a:cubicBezTo>
                  <a:cubicBezTo>
                    <a:pt x="700" y="516"/>
                    <a:pt x="700" y="521"/>
                    <a:pt x="699" y="526"/>
                  </a:cubicBezTo>
                  <a:cubicBezTo>
                    <a:pt x="694" y="521"/>
                    <a:pt x="687" y="516"/>
                    <a:pt x="681" y="512"/>
                  </a:cubicBezTo>
                  <a:cubicBezTo>
                    <a:pt x="683" y="496"/>
                    <a:pt x="691" y="479"/>
                    <a:pt x="694" y="465"/>
                  </a:cubicBezTo>
                  <a:cubicBezTo>
                    <a:pt x="700" y="443"/>
                    <a:pt x="706" y="422"/>
                    <a:pt x="695" y="401"/>
                  </a:cubicBezTo>
                  <a:cubicBezTo>
                    <a:pt x="681" y="374"/>
                    <a:pt x="652" y="360"/>
                    <a:pt x="623" y="359"/>
                  </a:cubicBezTo>
                  <a:cubicBezTo>
                    <a:pt x="593" y="359"/>
                    <a:pt x="564" y="370"/>
                    <a:pt x="538" y="386"/>
                  </a:cubicBezTo>
                  <a:cubicBezTo>
                    <a:pt x="527" y="392"/>
                    <a:pt x="518" y="401"/>
                    <a:pt x="507" y="409"/>
                  </a:cubicBezTo>
                  <a:cubicBezTo>
                    <a:pt x="519" y="394"/>
                    <a:pt x="528" y="378"/>
                    <a:pt x="533" y="359"/>
                  </a:cubicBezTo>
                  <a:cubicBezTo>
                    <a:pt x="548" y="307"/>
                    <a:pt x="524" y="264"/>
                    <a:pt x="490" y="228"/>
                  </a:cubicBezTo>
                  <a:cubicBezTo>
                    <a:pt x="540" y="181"/>
                    <a:pt x="535" y="80"/>
                    <a:pt x="484" y="32"/>
                  </a:cubicBezTo>
                  <a:cubicBezTo>
                    <a:pt x="450" y="0"/>
                    <a:pt x="383" y="0"/>
                    <a:pt x="354" y="39"/>
                  </a:cubicBezTo>
                  <a:cubicBezTo>
                    <a:pt x="338" y="59"/>
                    <a:pt x="342" y="90"/>
                    <a:pt x="350" y="113"/>
                  </a:cubicBezTo>
                  <a:cubicBezTo>
                    <a:pt x="362" y="144"/>
                    <a:pt x="386" y="164"/>
                    <a:pt x="411" y="183"/>
                  </a:cubicBezTo>
                  <a:cubicBezTo>
                    <a:pt x="431" y="199"/>
                    <a:pt x="452" y="214"/>
                    <a:pt x="470" y="232"/>
                  </a:cubicBezTo>
                  <a:cubicBezTo>
                    <a:pt x="470" y="232"/>
                    <a:pt x="470" y="232"/>
                    <a:pt x="470" y="232"/>
                  </a:cubicBezTo>
                  <a:cubicBezTo>
                    <a:pt x="440" y="258"/>
                    <a:pt x="398" y="241"/>
                    <a:pt x="365" y="232"/>
                  </a:cubicBezTo>
                  <a:cubicBezTo>
                    <a:pt x="327" y="221"/>
                    <a:pt x="286" y="215"/>
                    <a:pt x="250" y="234"/>
                  </a:cubicBezTo>
                  <a:cubicBezTo>
                    <a:pt x="245" y="236"/>
                    <a:pt x="241" y="239"/>
                    <a:pt x="237" y="243"/>
                  </a:cubicBezTo>
                  <a:cubicBezTo>
                    <a:pt x="233" y="242"/>
                    <a:pt x="229" y="242"/>
                    <a:pt x="225" y="241"/>
                  </a:cubicBezTo>
                  <a:cubicBezTo>
                    <a:pt x="188" y="238"/>
                    <a:pt x="148" y="247"/>
                    <a:pt x="113" y="260"/>
                  </a:cubicBezTo>
                  <a:cubicBezTo>
                    <a:pt x="82" y="271"/>
                    <a:pt x="50" y="290"/>
                    <a:pt x="33" y="320"/>
                  </a:cubicBezTo>
                  <a:cubicBezTo>
                    <a:pt x="0" y="382"/>
                    <a:pt x="61" y="445"/>
                    <a:pt x="123" y="442"/>
                  </a:cubicBezTo>
                  <a:cubicBezTo>
                    <a:pt x="129" y="441"/>
                    <a:pt x="134" y="441"/>
                    <a:pt x="140" y="440"/>
                  </a:cubicBezTo>
                  <a:cubicBezTo>
                    <a:pt x="108" y="473"/>
                    <a:pt x="91" y="519"/>
                    <a:pt x="81" y="563"/>
                  </a:cubicBezTo>
                  <a:cubicBezTo>
                    <a:pt x="69" y="615"/>
                    <a:pt x="67" y="668"/>
                    <a:pt x="66" y="721"/>
                  </a:cubicBezTo>
                  <a:cubicBezTo>
                    <a:pt x="65" y="722"/>
                    <a:pt x="63" y="724"/>
                    <a:pt x="63" y="727"/>
                  </a:cubicBezTo>
                  <a:cubicBezTo>
                    <a:pt x="64" y="763"/>
                    <a:pt x="98" y="783"/>
                    <a:pt x="131" y="789"/>
                  </a:cubicBezTo>
                  <a:cubicBezTo>
                    <a:pt x="130" y="789"/>
                    <a:pt x="130" y="790"/>
                    <a:pt x="129" y="790"/>
                  </a:cubicBezTo>
                  <a:cubicBezTo>
                    <a:pt x="69" y="818"/>
                    <a:pt x="43" y="910"/>
                    <a:pt x="102" y="952"/>
                  </a:cubicBezTo>
                  <a:cubicBezTo>
                    <a:pt x="158" y="992"/>
                    <a:pt x="244" y="973"/>
                    <a:pt x="294" y="931"/>
                  </a:cubicBezTo>
                  <a:cubicBezTo>
                    <a:pt x="314" y="940"/>
                    <a:pt x="336" y="944"/>
                    <a:pt x="358" y="944"/>
                  </a:cubicBezTo>
                  <a:cubicBezTo>
                    <a:pt x="360" y="955"/>
                    <a:pt x="365" y="966"/>
                    <a:pt x="373" y="975"/>
                  </a:cubicBezTo>
                  <a:cubicBezTo>
                    <a:pt x="395" y="1001"/>
                    <a:pt x="434" y="1010"/>
                    <a:pt x="466" y="1000"/>
                  </a:cubicBezTo>
                  <a:cubicBezTo>
                    <a:pt x="499" y="990"/>
                    <a:pt x="523" y="961"/>
                    <a:pt x="553" y="945"/>
                  </a:cubicBezTo>
                  <a:cubicBezTo>
                    <a:pt x="598" y="921"/>
                    <a:pt x="649" y="910"/>
                    <a:pt x="696" y="890"/>
                  </a:cubicBezTo>
                  <a:cubicBezTo>
                    <a:pt x="712" y="883"/>
                    <a:pt x="728" y="875"/>
                    <a:pt x="742" y="864"/>
                  </a:cubicBezTo>
                  <a:cubicBezTo>
                    <a:pt x="743" y="863"/>
                    <a:pt x="745" y="863"/>
                    <a:pt x="746" y="862"/>
                  </a:cubicBezTo>
                  <a:cubicBezTo>
                    <a:pt x="750" y="862"/>
                    <a:pt x="754" y="862"/>
                    <a:pt x="758" y="861"/>
                  </a:cubicBezTo>
                  <a:cubicBezTo>
                    <a:pt x="808" y="856"/>
                    <a:pt x="855" y="819"/>
                    <a:pt x="890" y="784"/>
                  </a:cubicBezTo>
                  <a:cubicBezTo>
                    <a:pt x="906" y="768"/>
                    <a:pt x="923" y="750"/>
                    <a:pt x="934" y="729"/>
                  </a:cubicBezTo>
                  <a:cubicBezTo>
                    <a:pt x="954" y="718"/>
                    <a:pt x="971" y="705"/>
                    <a:pt x="983" y="691"/>
                  </a:cubicBezTo>
                  <a:cubicBezTo>
                    <a:pt x="989" y="684"/>
                    <a:pt x="994" y="676"/>
                    <a:pt x="998" y="668"/>
                  </a:cubicBezTo>
                  <a:cubicBezTo>
                    <a:pt x="1016" y="677"/>
                    <a:pt x="1033" y="687"/>
                    <a:pt x="1053" y="693"/>
                  </a:cubicBezTo>
                  <a:cubicBezTo>
                    <a:pt x="1046" y="746"/>
                    <a:pt x="1082" y="795"/>
                    <a:pt x="1136" y="807"/>
                  </a:cubicBezTo>
                  <a:cubicBezTo>
                    <a:pt x="1186" y="818"/>
                    <a:pt x="1241" y="802"/>
                    <a:pt x="1286" y="777"/>
                  </a:cubicBezTo>
                  <a:cubicBezTo>
                    <a:pt x="1307" y="778"/>
                    <a:pt x="1328" y="775"/>
                    <a:pt x="1348" y="769"/>
                  </a:cubicBezTo>
                  <a:cubicBezTo>
                    <a:pt x="1348" y="768"/>
                    <a:pt x="1348" y="768"/>
                    <a:pt x="1348" y="768"/>
                  </a:cubicBezTo>
                  <a:cubicBezTo>
                    <a:pt x="1353" y="782"/>
                    <a:pt x="1360" y="794"/>
                    <a:pt x="1367" y="806"/>
                  </a:cubicBezTo>
                  <a:cubicBezTo>
                    <a:pt x="1386" y="839"/>
                    <a:pt x="1416" y="867"/>
                    <a:pt x="1452" y="879"/>
                  </a:cubicBezTo>
                  <a:cubicBezTo>
                    <a:pt x="1500" y="896"/>
                    <a:pt x="1568" y="882"/>
                    <a:pt x="1587" y="834"/>
                  </a:cubicBezTo>
                  <a:cubicBezTo>
                    <a:pt x="1594" y="841"/>
                    <a:pt x="1601" y="847"/>
                    <a:pt x="1610" y="851"/>
                  </a:cubicBezTo>
                  <a:cubicBezTo>
                    <a:pt x="1640" y="863"/>
                    <a:pt x="1674" y="860"/>
                    <a:pt x="1704" y="849"/>
                  </a:cubicBezTo>
                  <a:cubicBezTo>
                    <a:pt x="1755" y="829"/>
                    <a:pt x="1780" y="788"/>
                    <a:pt x="1806" y="746"/>
                  </a:cubicBezTo>
                  <a:cubicBezTo>
                    <a:pt x="1824" y="754"/>
                    <a:pt x="1843" y="763"/>
                    <a:pt x="1862" y="770"/>
                  </a:cubicBezTo>
                  <a:cubicBezTo>
                    <a:pt x="1939" y="797"/>
                    <a:pt x="2028" y="778"/>
                    <a:pt x="2071" y="706"/>
                  </a:cubicBezTo>
                  <a:cubicBezTo>
                    <a:pt x="2071" y="705"/>
                    <a:pt x="2072" y="704"/>
                    <a:pt x="2072" y="703"/>
                  </a:cubicBezTo>
                  <a:cubicBezTo>
                    <a:pt x="2078" y="705"/>
                    <a:pt x="2085" y="704"/>
                    <a:pt x="2091" y="703"/>
                  </a:cubicBezTo>
                  <a:cubicBezTo>
                    <a:pt x="2121" y="696"/>
                    <a:pt x="2139" y="656"/>
                    <a:pt x="2172" y="666"/>
                  </a:cubicBezTo>
                  <a:cubicBezTo>
                    <a:pt x="2201" y="675"/>
                    <a:pt x="2222" y="707"/>
                    <a:pt x="2242" y="728"/>
                  </a:cubicBezTo>
                  <a:cubicBezTo>
                    <a:pt x="2260" y="747"/>
                    <a:pt x="2282" y="764"/>
                    <a:pt x="2310" y="760"/>
                  </a:cubicBezTo>
                  <a:cubicBezTo>
                    <a:pt x="2345" y="756"/>
                    <a:pt x="2353" y="713"/>
                    <a:pt x="2382" y="700"/>
                  </a:cubicBezTo>
                  <a:cubicBezTo>
                    <a:pt x="2424" y="681"/>
                    <a:pt x="2476" y="710"/>
                    <a:pt x="2513" y="727"/>
                  </a:cubicBezTo>
                  <a:cubicBezTo>
                    <a:pt x="2550" y="743"/>
                    <a:pt x="2584" y="749"/>
                    <a:pt x="2623" y="739"/>
                  </a:cubicBezTo>
                  <a:cubicBezTo>
                    <a:pt x="2649" y="732"/>
                    <a:pt x="2671" y="724"/>
                    <a:pt x="2698" y="728"/>
                  </a:cubicBezTo>
                  <a:cubicBezTo>
                    <a:pt x="2724" y="732"/>
                    <a:pt x="2749" y="743"/>
                    <a:pt x="2775" y="747"/>
                  </a:cubicBezTo>
                  <a:cubicBezTo>
                    <a:pt x="2796" y="750"/>
                    <a:pt x="2814" y="745"/>
                    <a:pt x="2833" y="738"/>
                  </a:cubicBezTo>
                  <a:cubicBezTo>
                    <a:pt x="2858" y="728"/>
                    <a:pt x="2879" y="721"/>
                    <a:pt x="2906" y="719"/>
                  </a:cubicBezTo>
                  <a:cubicBezTo>
                    <a:pt x="2943" y="718"/>
                    <a:pt x="2982" y="720"/>
                    <a:pt x="3019" y="726"/>
                  </a:cubicBezTo>
                  <a:cubicBezTo>
                    <a:pt x="3055" y="733"/>
                    <a:pt x="3091" y="743"/>
                    <a:pt x="3128" y="747"/>
                  </a:cubicBezTo>
                  <a:cubicBezTo>
                    <a:pt x="3165" y="751"/>
                    <a:pt x="3203" y="746"/>
                    <a:pt x="3240" y="745"/>
                  </a:cubicBezTo>
                  <a:cubicBezTo>
                    <a:pt x="3283" y="744"/>
                    <a:pt x="3325" y="744"/>
                    <a:pt x="3367" y="744"/>
                  </a:cubicBezTo>
                  <a:cubicBezTo>
                    <a:pt x="3371" y="744"/>
                    <a:pt x="3373" y="740"/>
                    <a:pt x="3367" y="744"/>
                  </a:cubicBezTo>
                  <a:cubicBezTo>
                    <a:pt x="3552" y="744"/>
                    <a:pt x="3743" y="745"/>
                    <a:pt x="3928" y="745"/>
                  </a:cubicBezTo>
                  <a:cubicBezTo>
                    <a:pt x="3933" y="745"/>
                    <a:pt x="3942" y="737"/>
                    <a:pt x="3933" y="737"/>
                  </a:cubicBezTo>
                  <a:close/>
                  <a:moveTo>
                    <a:pt x="1858" y="671"/>
                  </a:moveTo>
                  <a:cubicBezTo>
                    <a:pt x="1873" y="655"/>
                    <a:pt x="1896" y="643"/>
                    <a:pt x="1905" y="671"/>
                  </a:cubicBezTo>
                  <a:cubicBezTo>
                    <a:pt x="1911" y="687"/>
                    <a:pt x="1909" y="712"/>
                    <a:pt x="1895" y="724"/>
                  </a:cubicBezTo>
                  <a:cubicBezTo>
                    <a:pt x="1875" y="742"/>
                    <a:pt x="1850" y="713"/>
                    <a:pt x="1839" y="698"/>
                  </a:cubicBezTo>
                  <a:cubicBezTo>
                    <a:pt x="1838" y="698"/>
                    <a:pt x="1838" y="697"/>
                    <a:pt x="1837" y="696"/>
                  </a:cubicBezTo>
                  <a:cubicBezTo>
                    <a:pt x="1844" y="688"/>
                    <a:pt x="1850" y="679"/>
                    <a:pt x="1858" y="671"/>
                  </a:cubicBezTo>
                  <a:close/>
                  <a:moveTo>
                    <a:pt x="1708" y="676"/>
                  </a:moveTo>
                  <a:cubicBezTo>
                    <a:pt x="1713" y="659"/>
                    <a:pt x="1713" y="641"/>
                    <a:pt x="1720" y="625"/>
                  </a:cubicBezTo>
                  <a:cubicBezTo>
                    <a:pt x="1735" y="591"/>
                    <a:pt x="1773" y="638"/>
                    <a:pt x="1783" y="652"/>
                  </a:cubicBezTo>
                  <a:cubicBezTo>
                    <a:pt x="1794" y="667"/>
                    <a:pt x="1803" y="683"/>
                    <a:pt x="1814" y="698"/>
                  </a:cubicBezTo>
                  <a:cubicBezTo>
                    <a:pt x="1808" y="706"/>
                    <a:pt x="1803" y="715"/>
                    <a:pt x="1799" y="723"/>
                  </a:cubicBezTo>
                  <a:cubicBezTo>
                    <a:pt x="1774" y="710"/>
                    <a:pt x="1750" y="695"/>
                    <a:pt x="1727" y="684"/>
                  </a:cubicBezTo>
                  <a:cubicBezTo>
                    <a:pt x="1721" y="681"/>
                    <a:pt x="1715" y="678"/>
                    <a:pt x="1708" y="676"/>
                  </a:cubicBezTo>
                  <a:cubicBezTo>
                    <a:pt x="1708" y="676"/>
                    <a:pt x="1708" y="676"/>
                    <a:pt x="1708" y="676"/>
                  </a:cubicBezTo>
                  <a:close/>
                  <a:moveTo>
                    <a:pt x="1604" y="710"/>
                  </a:moveTo>
                  <a:cubicBezTo>
                    <a:pt x="1626" y="681"/>
                    <a:pt x="1656" y="678"/>
                    <a:pt x="1685" y="686"/>
                  </a:cubicBezTo>
                  <a:cubicBezTo>
                    <a:pt x="1670" y="719"/>
                    <a:pt x="1627" y="736"/>
                    <a:pt x="1591" y="732"/>
                  </a:cubicBezTo>
                  <a:cubicBezTo>
                    <a:pt x="1594" y="724"/>
                    <a:pt x="1599" y="717"/>
                    <a:pt x="1604" y="710"/>
                  </a:cubicBezTo>
                  <a:close/>
                  <a:moveTo>
                    <a:pt x="1400" y="670"/>
                  </a:moveTo>
                  <a:cubicBezTo>
                    <a:pt x="1402" y="669"/>
                    <a:pt x="1405" y="668"/>
                    <a:pt x="1408" y="667"/>
                  </a:cubicBezTo>
                  <a:cubicBezTo>
                    <a:pt x="1410" y="666"/>
                    <a:pt x="1413" y="665"/>
                    <a:pt x="1416" y="663"/>
                  </a:cubicBezTo>
                  <a:cubicBezTo>
                    <a:pt x="1422" y="661"/>
                    <a:pt x="1427" y="661"/>
                    <a:pt x="1432" y="660"/>
                  </a:cubicBezTo>
                  <a:cubicBezTo>
                    <a:pt x="1421" y="697"/>
                    <a:pt x="1397" y="727"/>
                    <a:pt x="1364" y="745"/>
                  </a:cubicBezTo>
                  <a:cubicBezTo>
                    <a:pt x="1360" y="715"/>
                    <a:pt x="1374" y="686"/>
                    <a:pt x="1400" y="670"/>
                  </a:cubicBezTo>
                  <a:close/>
                  <a:moveTo>
                    <a:pt x="1308" y="564"/>
                  </a:moveTo>
                  <a:cubicBezTo>
                    <a:pt x="1308" y="556"/>
                    <a:pt x="1309" y="548"/>
                    <a:pt x="1311" y="540"/>
                  </a:cubicBezTo>
                  <a:cubicBezTo>
                    <a:pt x="1327" y="552"/>
                    <a:pt x="1342" y="565"/>
                    <a:pt x="1353" y="581"/>
                  </a:cubicBezTo>
                  <a:cubicBezTo>
                    <a:pt x="1341" y="591"/>
                    <a:pt x="1332" y="605"/>
                    <a:pt x="1327" y="619"/>
                  </a:cubicBezTo>
                  <a:cubicBezTo>
                    <a:pt x="1315" y="600"/>
                    <a:pt x="1308" y="579"/>
                    <a:pt x="1308" y="564"/>
                  </a:cubicBezTo>
                  <a:close/>
                  <a:moveTo>
                    <a:pt x="1505" y="563"/>
                  </a:moveTo>
                  <a:cubicBezTo>
                    <a:pt x="1514" y="577"/>
                    <a:pt x="1522" y="592"/>
                    <a:pt x="1528" y="608"/>
                  </a:cubicBezTo>
                  <a:cubicBezTo>
                    <a:pt x="1528" y="608"/>
                    <a:pt x="1527" y="609"/>
                    <a:pt x="1527" y="610"/>
                  </a:cubicBezTo>
                  <a:cubicBezTo>
                    <a:pt x="1521" y="598"/>
                    <a:pt x="1513" y="588"/>
                    <a:pt x="1500" y="584"/>
                  </a:cubicBezTo>
                  <a:cubicBezTo>
                    <a:pt x="1497" y="583"/>
                    <a:pt x="1494" y="582"/>
                    <a:pt x="1491" y="582"/>
                  </a:cubicBezTo>
                  <a:cubicBezTo>
                    <a:pt x="1494" y="579"/>
                    <a:pt x="1496" y="575"/>
                    <a:pt x="1499" y="572"/>
                  </a:cubicBezTo>
                  <a:cubicBezTo>
                    <a:pt x="1501" y="569"/>
                    <a:pt x="1503" y="566"/>
                    <a:pt x="1505" y="563"/>
                  </a:cubicBezTo>
                  <a:close/>
                  <a:moveTo>
                    <a:pt x="1346" y="619"/>
                  </a:moveTo>
                  <a:cubicBezTo>
                    <a:pt x="1348" y="611"/>
                    <a:pt x="1353" y="601"/>
                    <a:pt x="1360" y="594"/>
                  </a:cubicBezTo>
                  <a:cubicBezTo>
                    <a:pt x="1366" y="606"/>
                    <a:pt x="1369" y="619"/>
                    <a:pt x="1369" y="633"/>
                  </a:cubicBezTo>
                  <a:cubicBezTo>
                    <a:pt x="1368" y="641"/>
                    <a:pt x="1367" y="648"/>
                    <a:pt x="1366" y="656"/>
                  </a:cubicBezTo>
                  <a:cubicBezTo>
                    <a:pt x="1359" y="653"/>
                    <a:pt x="1352" y="648"/>
                    <a:pt x="1346" y="643"/>
                  </a:cubicBezTo>
                  <a:cubicBezTo>
                    <a:pt x="1344" y="635"/>
                    <a:pt x="1344" y="626"/>
                    <a:pt x="1346" y="619"/>
                  </a:cubicBezTo>
                  <a:close/>
                  <a:moveTo>
                    <a:pt x="1387" y="655"/>
                  </a:moveTo>
                  <a:cubicBezTo>
                    <a:pt x="1392" y="631"/>
                    <a:pt x="1391" y="606"/>
                    <a:pt x="1379" y="584"/>
                  </a:cubicBezTo>
                  <a:cubicBezTo>
                    <a:pt x="1378" y="583"/>
                    <a:pt x="1378" y="582"/>
                    <a:pt x="1377" y="581"/>
                  </a:cubicBezTo>
                  <a:cubicBezTo>
                    <a:pt x="1387" y="576"/>
                    <a:pt x="1398" y="577"/>
                    <a:pt x="1407" y="587"/>
                  </a:cubicBezTo>
                  <a:cubicBezTo>
                    <a:pt x="1416" y="596"/>
                    <a:pt x="1421" y="609"/>
                    <a:pt x="1424" y="623"/>
                  </a:cubicBezTo>
                  <a:cubicBezTo>
                    <a:pt x="1413" y="635"/>
                    <a:pt x="1401" y="647"/>
                    <a:pt x="1387" y="655"/>
                  </a:cubicBezTo>
                  <a:close/>
                  <a:moveTo>
                    <a:pt x="1457" y="628"/>
                  </a:moveTo>
                  <a:cubicBezTo>
                    <a:pt x="1465" y="618"/>
                    <a:pt x="1473" y="608"/>
                    <a:pt x="1480" y="597"/>
                  </a:cubicBezTo>
                  <a:cubicBezTo>
                    <a:pt x="1494" y="594"/>
                    <a:pt x="1506" y="608"/>
                    <a:pt x="1513" y="627"/>
                  </a:cubicBezTo>
                  <a:cubicBezTo>
                    <a:pt x="1505" y="639"/>
                    <a:pt x="1498" y="651"/>
                    <a:pt x="1493" y="665"/>
                  </a:cubicBezTo>
                  <a:cubicBezTo>
                    <a:pt x="1482" y="657"/>
                    <a:pt x="1469" y="651"/>
                    <a:pt x="1455" y="649"/>
                  </a:cubicBezTo>
                  <a:cubicBezTo>
                    <a:pt x="1457" y="643"/>
                    <a:pt x="1457" y="638"/>
                    <a:pt x="1458" y="633"/>
                  </a:cubicBezTo>
                  <a:cubicBezTo>
                    <a:pt x="1458" y="631"/>
                    <a:pt x="1458" y="629"/>
                    <a:pt x="1457" y="628"/>
                  </a:cubicBezTo>
                  <a:close/>
                  <a:moveTo>
                    <a:pt x="1508" y="704"/>
                  </a:moveTo>
                  <a:cubicBezTo>
                    <a:pt x="1508" y="703"/>
                    <a:pt x="1508" y="702"/>
                    <a:pt x="1508" y="702"/>
                  </a:cubicBezTo>
                  <a:cubicBezTo>
                    <a:pt x="1509" y="702"/>
                    <a:pt x="1509" y="703"/>
                    <a:pt x="1509" y="703"/>
                  </a:cubicBezTo>
                  <a:cubicBezTo>
                    <a:pt x="1509" y="703"/>
                    <a:pt x="1509" y="703"/>
                    <a:pt x="1508" y="704"/>
                  </a:cubicBezTo>
                  <a:close/>
                  <a:moveTo>
                    <a:pt x="1510" y="677"/>
                  </a:moveTo>
                  <a:cubicBezTo>
                    <a:pt x="1512" y="668"/>
                    <a:pt x="1515" y="659"/>
                    <a:pt x="1519" y="651"/>
                  </a:cubicBezTo>
                  <a:cubicBezTo>
                    <a:pt x="1521" y="663"/>
                    <a:pt x="1521" y="676"/>
                    <a:pt x="1519" y="686"/>
                  </a:cubicBezTo>
                  <a:cubicBezTo>
                    <a:pt x="1516" y="683"/>
                    <a:pt x="1513" y="680"/>
                    <a:pt x="1510" y="677"/>
                  </a:cubicBezTo>
                  <a:close/>
                  <a:moveTo>
                    <a:pt x="1534" y="628"/>
                  </a:moveTo>
                  <a:cubicBezTo>
                    <a:pt x="1534" y="627"/>
                    <a:pt x="1535" y="627"/>
                    <a:pt x="1536" y="626"/>
                  </a:cubicBezTo>
                  <a:cubicBezTo>
                    <a:pt x="1547" y="657"/>
                    <a:pt x="1555" y="689"/>
                    <a:pt x="1561" y="721"/>
                  </a:cubicBezTo>
                  <a:cubicBezTo>
                    <a:pt x="1551" y="715"/>
                    <a:pt x="1541" y="708"/>
                    <a:pt x="1533" y="699"/>
                  </a:cubicBezTo>
                  <a:cubicBezTo>
                    <a:pt x="1543" y="679"/>
                    <a:pt x="1540" y="649"/>
                    <a:pt x="1534" y="628"/>
                  </a:cubicBezTo>
                  <a:close/>
                  <a:moveTo>
                    <a:pt x="1593" y="488"/>
                  </a:moveTo>
                  <a:cubicBezTo>
                    <a:pt x="1616" y="486"/>
                    <a:pt x="1647" y="506"/>
                    <a:pt x="1656" y="526"/>
                  </a:cubicBezTo>
                  <a:cubicBezTo>
                    <a:pt x="1666" y="553"/>
                    <a:pt x="1605" y="561"/>
                    <a:pt x="1589" y="566"/>
                  </a:cubicBezTo>
                  <a:cubicBezTo>
                    <a:pt x="1574" y="572"/>
                    <a:pt x="1558" y="581"/>
                    <a:pt x="1544" y="593"/>
                  </a:cubicBezTo>
                  <a:cubicBezTo>
                    <a:pt x="1539" y="581"/>
                    <a:pt x="1533" y="570"/>
                    <a:pt x="1526" y="558"/>
                  </a:cubicBezTo>
                  <a:cubicBezTo>
                    <a:pt x="1524" y="554"/>
                    <a:pt x="1521" y="549"/>
                    <a:pt x="1518" y="545"/>
                  </a:cubicBezTo>
                  <a:cubicBezTo>
                    <a:pt x="1538" y="519"/>
                    <a:pt x="1563" y="490"/>
                    <a:pt x="1593" y="488"/>
                  </a:cubicBezTo>
                  <a:close/>
                  <a:moveTo>
                    <a:pt x="1356" y="485"/>
                  </a:moveTo>
                  <a:cubicBezTo>
                    <a:pt x="1391" y="467"/>
                    <a:pt x="1430" y="478"/>
                    <a:pt x="1457" y="503"/>
                  </a:cubicBezTo>
                  <a:cubicBezTo>
                    <a:pt x="1472" y="517"/>
                    <a:pt x="1485" y="532"/>
                    <a:pt x="1496" y="548"/>
                  </a:cubicBezTo>
                  <a:cubicBezTo>
                    <a:pt x="1495" y="549"/>
                    <a:pt x="1494" y="551"/>
                    <a:pt x="1493" y="552"/>
                  </a:cubicBezTo>
                  <a:cubicBezTo>
                    <a:pt x="1484" y="563"/>
                    <a:pt x="1476" y="575"/>
                    <a:pt x="1467" y="588"/>
                  </a:cubicBezTo>
                  <a:cubicBezTo>
                    <a:pt x="1457" y="593"/>
                    <a:pt x="1448" y="600"/>
                    <a:pt x="1441" y="606"/>
                  </a:cubicBezTo>
                  <a:cubicBezTo>
                    <a:pt x="1441" y="607"/>
                    <a:pt x="1441" y="607"/>
                    <a:pt x="1440" y="607"/>
                  </a:cubicBezTo>
                  <a:cubicBezTo>
                    <a:pt x="1430" y="577"/>
                    <a:pt x="1410" y="554"/>
                    <a:pt x="1373" y="568"/>
                  </a:cubicBezTo>
                  <a:cubicBezTo>
                    <a:pt x="1372" y="568"/>
                    <a:pt x="1371" y="569"/>
                    <a:pt x="1370" y="569"/>
                  </a:cubicBezTo>
                  <a:cubicBezTo>
                    <a:pt x="1356" y="550"/>
                    <a:pt x="1338" y="536"/>
                    <a:pt x="1318" y="523"/>
                  </a:cubicBezTo>
                  <a:cubicBezTo>
                    <a:pt x="1327" y="507"/>
                    <a:pt x="1341" y="494"/>
                    <a:pt x="1356" y="485"/>
                  </a:cubicBezTo>
                  <a:close/>
                  <a:moveTo>
                    <a:pt x="1290" y="526"/>
                  </a:moveTo>
                  <a:cubicBezTo>
                    <a:pt x="1292" y="528"/>
                    <a:pt x="1294" y="529"/>
                    <a:pt x="1296" y="530"/>
                  </a:cubicBezTo>
                  <a:cubicBezTo>
                    <a:pt x="1285" y="556"/>
                    <a:pt x="1286" y="587"/>
                    <a:pt x="1301" y="616"/>
                  </a:cubicBezTo>
                  <a:cubicBezTo>
                    <a:pt x="1307" y="627"/>
                    <a:pt x="1315" y="638"/>
                    <a:pt x="1324" y="647"/>
                  </a:cubicBezTo>
                  <a:cubicBezTo>
                    <a:pt x="1327" y="658"/>
                    <a:pt x="1334" y="667"/>
                    <a:pt x="1347" y="674"/>
                  </a:cubicBezTo>
                  <a:cubicBezTo>
                    <a:pt x="1351" y="675"/>
                    <a:pt x="1355" y="676"/>
                    <a:pt x="1359" y="677"/>
                  </a:cubicBezTo>
                  <a:cubicBezTo>
                    <a:pt x="1350" y="700"/>
                    <a:pt x="1334" y="722"/>
                    <a:pt x="1317" y="737"/>
                  </a:cubicBezTo>
                  <a:cubicBezTo>
                    <a:pt x="1307" y="746"/>
                    <a:pt x="1296" y="754"/>
                    <a:pt x="1284" y="761"/>
                  </a:cubicBezTo>
                  <a:cubicBezTo>
                    <a:pt x="1254" y="758"/>
                    <a:pt x="1222" y="743"/>
                    <a:pt x="1205" y="720"/>
                  </a:cubicBezTo>
                  <a:cubicBezTo>
                    <a:pt x="1191" y="701"/>
                    <a:pt x="1184" y="677"/>
                    <a:pt x="1175" y="655"/>
                  </a:cubicBezTo>
                  <a:cubicBezTo>
                    <a:pt x="1205" y="617"/>
                    <a:pt x="1213" y="561"/>
                    <a:pt x="1213" y="515"/>
                  </a:cubicBezTo>
                  <a:cubicBezTo>
                    <a:pt x="1213" y="502"/>
                    <a:pt x="1212" y="487"/>
                    <a:pt x="1209" y="472"/>
                  </a:cubicBezTo>
                  <a:cubicBezTo>
                    <a:pt x="1233" y="494"/>
                    <a:pt x="1263" y="510"/>
                    <a:pt x="1290" y="526"/>
                  </a:cubicBezTo>
                  <a:close/>
                  <a:moveTo>
                    <a:pt x="1203" y="344"/>
                  </a:moveTo>
                  <a:cubicBezTo>
                    <a:pt x="1206" y="337"/>
                    <a:pt x="1213" y="324"/>
                    <a:pt x="1222" y="323"/>
                  </a:cubicBezTo>
                  <a:cubicBezTo>
                    <a:pt x="1237" y="321"/>
                    <a:pt x="1252" y="340"/>
                    <a:pt x="1257" y="351"/>
                  </a:cubicBezTo>
                  <a:cubicBezTo>
                    <a:pt x="1270" y="381"/>
                    <a:pt x="1265" y="445"/>
                    <a:pt x="1224" y="448"/>
                  </a:cubicBezTo>
                  <a:cubicBezTo>
                    <a:pt x="1220" y="448"/>
                    <a:pt x="1216" y="448"/>
                    <a:pt x="1212" y="448"/>
                  </a:cubicBezTo>
                  <a:cubicBezTo>
                    <a:pt x="1207" y="441"/>
                    <a:pt x="1202" y="434"/>
                    <a:pt x="1200" y="426"/>
                  </a:cubicBezTo>
                  <a:cubicBezTo>
                    <a:pt x="1191" y="400"/>
                    <a:pt x="1193" y="369"/>
                    <a:pt x="1203" y="344"/>
                  </a:cubicBezTo>
                  <a:close/>
                  <a:moveTo>
                    <a:pt x="1014" y="481"/>
                  </a:moveTo>
                  <a:cubicBezTo>
                    <a:pt x="1040" y="447"/>
                    <a:pt x="1101" y="398"/>
                    <a:pt x="1148" y="415"/>
                  </a:cubicBezTo>
                  <a:cubicBezTo>
                    <a:pt x="1164" y="421"/>
                    <a:pt x="1175" y="434"/>
                    <a:pt x="1182" y="451"/>
                  </a:cubicBezTo>
                  <a:cubicBezTo>
                    <a:pt x="1180" y="451"/>
                    <a:pt x="1178" y="451"/>
                    <a:pt x="1177" y="452"/>
                  </a:cubicBezTo>
                  <a:cubicBezTo>
                    <a:pt x="1161" y="456"/>
                    <a:pt x="1147" y="467"/>
                    <a:pt x="1134" y="476"/>
                  </a:cubicBezTo>
                  <a:cubicBezTo>
                    <a:pt x="1105" y="498"/>
                    <a:pt x="1077" y="530"/>
                    <a:pt x="1039" y="532"/>
                  </a:cubicBezTo>
                  <a:cubicBezTo>
                    <a:pt x="1026" y="533"/>
                    <a:pt x="1006" y="527"/>
                    <a:pt x="1002" y="513"/>
                  </a:cubicBezTo>
                  <a:cubicBezTo>
                    <a:pt x="998" y="502"/>
                    <a:pt x="1008" y="489"/>
                    <a:pt x="1014" y="481"/>
                  </a:cubicBezTo>
                  <a:close/>
                  <a:moveTo>
                    <a:pt x="883" y="401"/>
                  </a:moveTo>
                  <a:cubicBezTo>
                    <a:pt x="889" y="383"/>
                    <a:pt x="907" y="381"/>
                    <a:pt x="924" y="383"/>
                  </a:cubicBezTo>
                  <a:cubicBezTo>
                    <a:pt x="946" y="384"/>
                    <a:pt x="959" y="401"/>
                    <a:pt x="969" y="418"/>
                  </a:cubicBezTo>
                  <a:cubicBezTo>
                    <a:pt x="986" y="448"/>
                    <a:pt x="985" y="481"/>
                    <a:pt x="971" y="510"/>
                  </a:cubicBezTo>
                  <a:cubicBezTo>
                    <a:pt x="971" y="510"/>
                    <a:pt x="970" y="509"/>
                    <a:pt x="970" y="509"/>
                  </a:cubicBezTo>
                  <a:cubicBezTo>
                    <a:pt x="930" y="466"/>
                    <a:pt x="874" y="490"/>
                    <a:pt x="828" y="519"/>
                  </a:cubicBezTo>
                  <a:cubicBezTo>
                    <a:pt x="835" y="512"/>
                    <a:pt x="841" y="505"/>
                    <a:pt x="847" y="497"/>
                  </a:cubicBezTo>
                  <a:cubicBezTo>
                    <a:pt x="858" y="483"/>
                    <a:pt x="867" y="467"/>
                    <a:pt x="872" y="449"/>
                  </a:cubicBezTo>
                  <a:cubicBezTo>
                    <a:pt x="877" y="434"/>
                    <a:pt x="878" y="417"/>
                    <a:pt x="883" y="401"/>
                  </a:cubicBezTo>
                  <a:close/>
                  <a:moveTo>
                    <a:pt x="988" y="642"/>
                  </a:moveTo>
                  <a:cubicBezTo>
                    <a:pt x="973" y="634"/>
                    <a:pt x="959" y="626"/>
                    <a:pt x="944" y="622"/>
                  </a:cubicBezTo>
                  <a:cubicBezTo>
                    <a:pt x="937" y="606"/>
                    <a:pt x="927" y="591"/>
                    <a:pt x="915" y="580"/>
                  </a:cubicBezTo>
                  <a:cubicBezTo>
                    <a:pt x="936" y="572"/>
                    <a:pt x="955" y="559"/>
                    <a:pt x="970" y="542"/>
                  </a:cubicBezTo>
                  <a:cubicBezTo>
                    <a:pt x="977" y="555"/>
                    <a:pt x="982" y="570"/>
                    <a:pt x="985" y="583"/>
                  </a:cubicBezTo>
                  <a:cubicBezTo>
                    <a:pt x="990" y="603"/>
                    <a:pt x="991" y="623"/>
                    <a:pt x="988" y="642"/>
                  </a:cubicBezTo>
                  <a:close/>
                  <a:moveTo>
                    <a:pt x="931" y="688"/>
                  </a:moveTo>
                  <a:cubicBezTo>
                    <a:pt x="928" y="704"/>
                    <a:pt x="921" y="718"/>
                    <a:pt x="912" y="732"/>
                  </a:cubicBezTo>
                  <a:cubicBezTo>
                    <a:pt x="888" y="741"/>
                    <a:pt x="863" y="744"/>
                    <a:pt x="841" y="733"/>
                  </a:cubicBezTo>
                  <a:cubicBezTo>
                    <a:pt x="835" y="730"/>
                    <a:pt x="831" y="727"/>
                    <a:pt x="826" y="723"/>
                  </a:cubicBezTo>
                  <a:cubicBezTo>
                    <a:pt x="834" y="700"/>
                    <a:pt x="843" y="677"/>
                    <a:pt x="860" y="657"/>
                  </a:cubicBezTo>
                  <a:cubicBezTo>
                    <a:pt x="880" y="634"/>
                    <a:pt x="903" y="630"/>
                    <a:pt x="927" y="636"/>
                  </a:cubicBezTo>
                  <a:cubicBezTo>
                    <a:pt x="932" y="653"/>
                    <a:pt x="934" y="671"/>
                    <a:pt x="931" y="688"/>
                  </a:cubicBezTo>
                  <a:close/>
                  <a:moveTo>
                    <a:pt x="885" y="621"/>
                  </a:moveTo>
                  <a:cubicBezTo>
                    <a:pt x="850" y="632"/>
                    <a:pt x="826" y="668"/>
                    <a:pt x="813" y="701"/>
                  </a:cubicBezTo>
                  <a:cubicBezTo>
                    <a:pt x="813" y="702"/>
                    <a:pt x="812" y="704"/>
                    <a:pt x="811" y="706"/>
                  </a:cubicBezTo>
                  <a:cubicBezTo>
                    <a:pt x="801" y="691"/>
                    <a:pt x="794" y="673"/>
                    <a:pt x="787" y="657"/>
                  </a:cubicBezTo>
                  <a:cubicBezTo>
                    <a:pt x="799" y="642"/>
                    <a:pt x="810" y="626"/>
                    <a:pt x="822" y="612"/>
                  </a:cubicBezTo>
                  <a:cubicBezTo>
                    <a:pt x="830" y="603"/>
                    <a:pt x="838" y="593"/>
                    <a:pt x="848" y="586"/>
                  </a:cubicBezTo>
                  <a:cubicBezTo>
                    <a:pt x="864" y="589"/>
                    <a:pt x="880" y="588"/>
                    <a:pt x="895" y="585"/>
                  </a:cubicBezTo>
                  <a:cubicBezTo>
                    <a:pt x="900" y="589"/>
                    <a:pt x="904" y="594"/>
                    <a:pt x="907" y="598"/>
                  </a:cubicBezTo>
                  <a:cubicBezTo>
                    <a:pt x="912" y="604"/>
                    <a:pt x="916" y="610"/>
                    <a:pt x="919" y="617"/>
                  </a:cubicBezTo>
                  <a:cubicBezTo>
                    <a:pt x="908" y="616"/>
                    <a:pt x="897" y="617"/>
                    <a:pt x="885" y="621"/>
                  </a:cubicBezTo>
                  <a:close/>
                  <a:moveTo>
                    <a:pt x="515" y="817"/>
                  </a:moveTo>
                  <a:cubicBezTo>
                    <a:pt x="514" y="798"/>
                    <a:pt x="508" y="778"/>
                    <a:pt x="502" y="759"/>
                  </a:cubicBezTo>
                  <a:cubicBezTo>
                    <a:pt x="515" y="759"/>
                    <a:pt x="527" y="758"/>
                    <a:pt x="539" y="756"/>
                  </a:cubicBezTo>
                  <a:cubicBezTo>
                    <a:pt x="565" y="753"/>
                    <a:pt x="590" y="746"/>
                    <a:pt x="614" y="735"/>
                  </a:cubicBezTo>
                  <a:cubicBezTo>
                    <a:pt x="623" y="736"/>
                    <a:pt x="631" y="736"/>
                    <a:pt x="639" y="736"/>
                  </a:cubicBezTo>
                  <a:cubicBezTo>
                    <a:pt x="670" y="735"/>
                    <a:pt x="699" y="728"/>
                    <a:pt x="726" y="713"/>
                  </a:cubicBezTo>
                  <a:cubicBezTo>
                    <a:pt x="706" y="730"/>
                    <a:pt x="695" y="756"/>
                    <a:pt x="693" y="780"/>
                  </a:cubicBezTo>
                  <a:cubicBezTo>
                    <a:pt x="690" y="803"/>
                    <a:pt x="692" y="830"/>
                    <a:pt x="708" y="847"/>
                  </a:cubicBezTo>
                  <a:cubicBezTo>
                    <a:pt x="712" y="851"/>
                    <a:pt x="716" y="854"/>
                    <a:pt x="721" y="856"/>
                  </a:cubicBezTo>
                  <a:cubicBezTo>
                    <a:pt x="702" y="863"/>
                    <a:pt x="680" y="865"/>
                    <a:pt x="659" y="864"/>
                  </a:cubicBezTo>
                  <a:cubicBezTo>
                    <a:pt x="616" y="862"/>
                    <a:pt x="579" y="845"/>
                    <a:pt x="540" y="827"/>
                  </a:cubicBezTo>
                  <a:cubicBezTo>
                    <a:pt x="532" y="823"/>
                    <a:pt x="523" y="820"/>
                    <a:pt x="515" y="817"/>
                  </a:cubicBezTo>
                  <a:close/>
                  <a:moveTo>
                    <a:pt x="179" y="784"/>
                  </a:moveTo>
                  <a:cubicBezTo>
                    <a:pt x="181" y="783"/>
                    <a:pt x="183" y="782"/>
                    <a:pt x="185" y="781"/>
                  </a:cubicBezTo>
                  <a:cubicBezTo>
                    <a:pt x="184" y="783"/>
                    <a:pt x="184" y="784"/>
                    <a:pt x="184" y="786"/>
                  </a:cubicBezTo>
                  <a:cubicBezTo>
                    <a:pt x="183" y="785"/>
                    <a:pt x="181" y="785"/>
                    <a:pt x="179" y="784"/>
                  </a:cubicBezTo>
                  <a:close/>
                  <a:moveTo>
                    <a:pt x="240" y="465"/>
                  </a:moveTo>
                  <a:cubicBezTo>
                    <a:pt x="215" y="449"/>
                    <a:pt x="225" y="417"/>
                    <a:pt x="247" y="394"/>
                  </a:cubicBezTo>
                  <a:cubicBezTo>
                    <a:pt x="255" y="393"/>
                    <a:pt x="263" y="392"/>
                    <a:pt x="271" y="391"/>
                  </a:cubicBezTo>
                  <a:cubicBezTo>
                    <a:pt x="294" y="389"/>
                    <a:pt x="317" y="390"/>
                    <a:pt x="340" y="392"/>
                  </a:cubicBezTo>
                  <a:cubicBezTo>
                    <a:pt x="341" y="395"/>
                    <a:pt x="342" y="398"/>
                    <a:pt x="343" y="401"/>
                  </a:cubicBezTo>
                  <a:cubicBezTo>
                    <a:pt x="351" y="426"/>
                    <a:pt x="354" y="452"/>
                    <a:pt x="351" y="477"/>
                  </a:cubicBezTo>
                  <a:cubicBezTo>
                    <a:pt x="346" y="478"/>
                    <a:pt x="341" y="479"/>
                    <a:pt x="335" y="479"/>
                  </a:cubicBezTo>
                  <a:cubicBezTo>
                    <a:pt x="313" y="479"/>
                    <a:pt x="292" y="472"/>
                    <a:pt x="271" y="470"/>
                  </a:cubicBezTo>
                  <a:cubicBezTo>
                    <a:pt x="263" y="469"/>
                    <a:pt x="256" y="469"/>
                    <a:pt x="249" y="470"/>
                  </a:cubicBezTo>
                  <a:cubicBezTo>
                    <a:pt x="246" y="469"/>
                    <a:pt x="243" y="467"/>
                    <a:pt x="240" y="465"/>
                  </a:cubicBezTo>
                  <a:close/>
                  <a:moveTo>
                    <a:pt x="245" y="260"/>
                  </a:moveTo>
                  <a:cubicBezTo>
                    <a:pt x="259" y="266"/>
                    <a:pt x="272" y="276"/>
                    <a:pt x="284" y="289"/>
                  </a:cubicBezTo>
                  <a:cubicBezTo>
                    <a:pt x="302" y="307"/>
                    <a:pt x="315" y="330"/>
                    <a:pt x="326" y="354"/>
                  </a:cubicBezTo>
                  <a:cubicBezTo>
                    <a:pt x="293" y="344"/>
                    <a:pt x="253" y="364"/>
                    <a:pt x="228" y="391"/>
                  </a:cubicBezTo>
                  <a:cubicBezTo>
                    <a:pt x="222" y="393"/>
                    <a:pt x="215" y="394"/>
                    <a:pt x="209" y="397"/>
                  </a:cubicBezTo>
                  <a:cubicBezTo>
                    <a:pt x="228" y="371"/>
                    <a:pt x="239" y="337"/>
                    <a:pt x="240" y="302"/>
                  </a:cubicBezTo>
                  <a:cubicBezTo>
                    <a:pt x="241" y="288"/>
                    <a:pt x="241" y="273"/>
                    <a:pt x="245" y="260"/>
                  </a:cubicBezTo>
                  <a:close/>
                  <a:moveTo>
                    <a:pt x="503" y="449"/>
                  </a:moveTo>
                  <a:cubicBezTo>
                    <a:pt x="517" y="465"/>
                    <a:pt x="525" y="483"/>
                    <a:pt x="527" y="502"/>
                  </a:cubicBezTo>
                  <a:cubicBezTo>
                    <a:pt x="500" y="511"/>
                    <a:pt x="475" y="525"/>
                    <a:pt x="458" y="547"/>
                  </a:cubicBezTo>
                  <a:cubicBezTo>
                    <a:pt x="449" y="559"/>
                    <a:pt x="445" y="573"/>
                    <a:pt x="443" y="587"/>
                  </a:cubicBezTo>
                  <a:cubicBezTo>
                    <a:pt x="437" y="574"/>
                    <a:pt x="427" y="562"/>
                    <a:pt x="416" y="553"/>
                  </a:cubicBezTo>
                  <a:cubicBezTo>
                    <a:pt x="401" y="543"/>
                    <a:pt x="380" y="549"/>
                    <a:pt x="364" y="552"/>
                  </a:cubicBezTo>
                  <a:cubicBezTo>
                    <a:pt x="350" y="555"/>
                    <a:pt x="337" y="560"/>
                    <a:pt x="325" y="567"/>
                  </a:cubicBezTo>
                  <a:cubicBezTo>
                    <a:pt x="334" y="557"/>
                    <a:pt x="342" y="547"/>
                    <a:pt x="349" y="536"/>
                  </a:cubicBezTo>
                  <a:cubicBezTo>
                    <a:pt x="359" y="521"/>
                    <a:pt x="366" y="506"/>
                    <a:pt x="369" y="489"/>
                  </a:cubicBezTo>
                  <a:cubicBezTo>
                    <a:pt x="413" y="481"/>
                    <a:pt x="454" y="463"/>
                    <a:pt x="492" y="439"/>
                  </a:cubicBezTo>
                  <a:cubicBezTo>
                    <a:pt x="496" y="442"/>
                    <a:pt x="500" y="445"/>
                    <a:pt x="503" y="449"/>
                  </a:cubicBezTo>
                  <a:close/>
                  <a:moveTo>
                    <a:pt x="829" y="581"/>
                  </a:moveTo>
                  <a:cubicBezTo>
                    <a:pt x="810" y="598"/>
                    <a:pt x="794" y="618"/>
                    <a:pt x="779" y="639"/>
                  </a:cubicBezTo>
                  <a:cubicBezTo>
                    <a:pt x="767" y="615"/>
                    <a:pt x="753" y="591"/>
                    <a:pt x="737" y="568"/>
                  </a:cubicBezTo>
                  <a:cubicBezTo>
                    <a:pt x="743" y="567"/>
                    <a:pt x="748" y="566"/>
                    <a:pt x="753" y="565"/>
                  </a:cubicBezTo>
                  <a:cubicBezTo>
                    <a:pt x="760" y="563"/>
                    <a:pt x="766" y="561"/>
                    <a:pt x="772" y="558"/>
                  </a:cubicBezTo>
                  <a:cubicBezTo>
                    <a:pt x="791" y="565"/>
                    <a:pt x="810" y="575"/>
                    <a:pt x="829" y="581"/>
                  </a:cubicBezTo>
                  <a:close/>
                  <a:moveTo>
                    <a:pt x="741" y="846"/>
                  </a:moveTo>
                  <a:cubicBezTo>
                    <a:pt x="705" y="835"/>
                    <a:pt x="709" y="772"/>
                    <a:pt x="724" y="742"/>
                  </a:cubicBezTo>
                  <a:cubicBezTo>
                    <a:pt x="730" y="732"/>
                    <a:pt x="740" y="716"/>
                    <a:pt x="752" y="715"/>
                  </a:cubicBezTo>
                  <a:cubicBezTo>
                    <a:pt x="770" y="713"/>
                    <a:pt x="777" y="749"/>
                    <a:pt x="779" y="760"/>
                  </a:cubicBezTo>
                  <a:cubicBezTo>
                    <a:pt x="786" y="795"/>
                    <a:pt x="766" y="824"/>
                    <a:pt x="741" y="846"/>
                  </a:cubicBezTo>
                  <a:close/>
                  <a:moveTo>
                    <a:pt x="497" y="743"/>
                  </a:moveTo>
                  <a:cubicBezTo>
                    <a:pt x="495" y="736"/>
                    <a:pt x="493" y="730"/>
                    <a:pt x="491" y="723"/>
                  </a:cubicBezTo>
                  <a:cubicBezTo>
                    <a:pt x="488" y="713"/>
                    <a:pt x="484" y="702"/>
                    <a:pt x="480" y="691"/>
                  </a:cubicBezTo>
                  <a:cubicBezTo>
                    <a:pt x="486" y="683"/>
                    <a:pt x="491" y="674"/>
                    <a:pt x="496" y="666"/>
                  </a:cubicBezTo>
                  <a:cubicBezTo>
                    <a:pt x="498" y="681"/>
                    <a:pt x="507" y="695"/>
                    <a:pt x="522" y="706"/>
                  </a:cubicBezTo>
                  <a:cubicBezTo>
                    <a:pt x="539" y="719"/>
                    <a:pt x="561" y="727"/>
                    <a:pt x="583" y="731"/>
                  </a:cubicBezTo>
                  <a:cubicBezTo>
                    <a:pt x="568" y="736"/>
                    <a:pt x="552" y="740"/>
                    <a:pt x="537" y="742"/>
                  </a:cubicBezTo>
                  <a:cubicBezTo>
                    <a:pt x="524" y="743"/>
                    <a:pt x="510" y="744"/>
                    <a:pt x="497" y="743"/>
                  </a:cubicBezTo>
                  <a:close/>
                  <a:moveTo>
                    <a:pt x="520" y="676"/>
                  </a:moveTo>
                  <a:cubicBezTo>
                    <a:pt x="498" y="642"/>
                    <a:pt x="552" y="606"/>
                    <a:pt x="576" y="593"/>
                  </a:cubicBezTo>
                  <a:cubicBezTo>
                    <a:pt x="604" y="578"/>
                    <a:pt x="635" y="563"/>
                    <a:pt x="668" y="554"/>
                  </a:cubicBezTo>
                  <a:cubicBezTo>
                    <a:pt x="669" y="555"/>
                    <a:pt x="670" y="556"/>
                    <a:pt x="671" y="558"/>
                  </a:cubicBezTo>
                  <a:cubicBezTo>
                    <a:pt x="679" y="565"/>
                    <a:pt x="689" y="569"/>
                    <a:pt x="701" y="570"/>
                  </a:cubicBezTo>
                  <a:cubicBezTo>
                    <a:pt x="702" y="587"/>
                    <a:pt x="703" y="604"/>
                    <a:pt x="699" y="621"/>
                  </a:cubicBezTo>
                  <a:cubicBezTo>
                    <a:pt x="692" y="656"/>
                    <a:pt x="667" y="685"/>
                    <a:pt x="638" y="705"/>
                  </a:cubicBezTo>
                  <a:cubicBezTo>
                    <a:pt x="630" y="710"/>
                    <a:pt x="621" y="715"/>
                    <a:pt x="612" y="720"/>
                  </a:cubicBezTo>
                  <a:cubicBezTo>
                    <a:pt x="576" y="717"/>
                    <a:pt x="538" y="705"/>
                    <a:pt x="520" y="676"/>
                  </a:cubicBezTo>
                  <a:close/>
                  <a:moveTo>
                    <a:pt x="696" y="548"/>
                  </a:moveTo>
                  <a:cubicBezTo>
                    <a:pt x="697" y="548"/>
                    <a:pt x="697" y="549"/>
                    <a:pt x="698" y="549"/>
                  </a:cubicBezTo>
                  <a:cubicBezTo>
                    <a:pt x="698" y="550"/>
                    <a:pt x="699" y="551"/>
                    <a:pt x="700" y="551"/>
                  </a:cubicBezTo>
                  <a:cubicBezTo>
                    <a:pt x="700" y="552"/>
                    <a:pt x="700" y="553"/>
                    <a:pt x="700" y="554"/>
                  </a:cubicBezTo>
                  <a:cubicBezTo>
                    <a:pt x="696" y="553"/>
                    <a:pt x="693" y="551"/>
                    <a:pt x="690" y="549"/>
                  </a:cubicBezTo>
                  <a:cubicBezTo>
                    <a:pt x="692" y="548"/>
                    <a:pt x="694" y="548"/>
                    <a:pt x="696" y="548"/>
                  </a:cubicBezTo>
                  <a:close/>
                  <a:moveTo>
                    <a:pt x="704" y="659"/>
                  </a:moveTo>
                  <a:cubicBezTo>
                    <a:pt x="720" y="633"/>
                    <a:pt x="722" y="606"/>
                    <a:pt x="721" y="579"/>
                  </a:cubicBezTo>
                  <a:cubicBezTo>
                    <a:pt x="735" y="599"/>
                    <a:pt x="747" y="621"/>
                    <a:pt x="758" y="643"/>
                  </a:cubicBezTo>
                  <a:cubicBezTo>
                    <a:pt x="760" y="647"/>
                    <a:pt x="762" y="652"/>
                    <a:pt x="764" y="657"/>
                  </a:cubicBezTo>
                  <a:cubicBezTo>
                    <a:pt x="763" y="659"/>
                    <a:pt x="761" y="661"/>
                    <a:pt x="759" y="664"/>
                  </a:cubicBezTo>
                  <a:cubicBezTo>
                    <a:pt x="729" y="699"/>
                    <a:pt x="692" y="718"/>
                    <a:pt x="646" y="720"/>
                  </a:cubicBezTo>
                  <a:cubicBezTo>
                    <a:pt x="645" y="721"/>
                    <a:pt x="643" y="721"/>
                    <a:pt x="642" y="721"/>
                  </a:cubicBezTo>
                  <a:cubicBezTo>
                    <a:pt x="667" y="705"/>
                    <a:pt x="689" y="685"/>
                    <a:pt x="704" y="659"/>
                  </a:cubicBezTo>
                  <a:close/>
                  <a:moveTo>
                    <a:pt x="727" y="555"/>
                  </a:moveTo>
                  <a:cubicBezTo>
                    <a:pt x="727" y="554"/>
                    <a:pt x="726" y="553"/>
                    <a:pt x="725" y="552"/>
                  </a:cubicBezTo>
                  <a:cubicBezTo>
                    <a:pt x="723" y="550"/>
                    <a:pt x="722" y="548"/>
                    <a:pt x="720" y="546"/>
                  </a:cubicBezTo>
                  <a:cubicBezTo>
                    <a:pt x="720" y="546"/>
                    <a:pt x="720" y="546"/>
                    <a:pt x="720" y="546"/>
                  </a:cubicBezTo>
                  <a:cubicBezTo>
                    <a:pt x="730" y="547"/>
                    <a:pt x="740" y="548"/>
                    <a:pt x="749" y="551"/>
                  </a:cubicBezTo>
                  <a:cubicBezTo>
                    <a:pt x="742" y="553"/>
                    <a:pt x="735" y="554"/>
                    <a:pt x="727" y="555"/>
                  </a:cubicBezTo>
                  <a:close/>
                  <a:moveTo>
                    <a:pt x="681" y="535"/>
                  </a:moveTo>
                  <a:cubicBezTo>
                    <a:pt x="681" y="535"/>
                    <a:pt x="681" y="534"/>
                    <a:pt x="681" y="533"/>
                  </a:cubicBezTo>
                  <a:cubicBezTo>
                    <a:pt x="682" y="534"/>
                    <a:pt x="682" y="534"/>
                    <a:pt x="683" y="535"/>
                  </a:cubicBezTo>
                  <a:cubicBezTo>
                    <a:pt x="683" y="535"/>
                    <a:pt x="682" y="535"/>
                    <a:pt x="681" y="535"/>
                  </a:cubicBezTo>
                  <a:close/>
                  <a:moveTo>
                    <a:pt x="661" y="541"/>
                  </a:moveTo>
                  <a:cubicBezTo>
                    <a:pt x="637" y="548"/>
                    <a:pt x="614" y="558"/>
                    <a:pt x="592" y="569"/>
                  </a:cubicBezTo>
                  <a:cubicBezTo>
                    <a:pt x="568" y="580"/>
                    <a:pt x="544" y="593"/>
                    <a:pt x="524" y="611"/>
                  </a:cubicBezTo>
                  <a:cubicBezTo>
                    <a:pt x="539" y="578"/>
                    <a:pt x="550" y="539"/>
                    <a:pt x="547" y="502"/>
                  </a:cubicBezTo>
                  <a:cubicBezTo>
                    <a:pt x="568" y="497"/>
                    <a:pt x="591" y="496"/>
                    <a:pt x="610" y="499"/>
                  </a:cubicBezTo>
                  <a:cubicBezTo>
                    <a:pt x="628" y="501"/>
                    <a:pt x="645" y="508"/>
                    <a:pt x="661" y="518"/>
                  </a:cubicBezTo>
                  <a:cubicBezTo>
                    <a:pt x="660" y="526"/>
                    <a:pt x="660" y="534"/>
                    <a:pt x="661" y="541"/>
                  </a:cubicBezTo>
                  <a:close/>
                  <a:moveTo>
                    <a:pt x="500" y="625"/>
                  </a:moveTo>
                  <a:cubicBezTo>
                    <a:pt x="492" y="641"/>
                    <a:pt x="484" y="656"/>
                    <a:pt x="474" y="671"/>
                  </a:cubicBezTo>
                  <a:cubicBezTo>
                    <a:pt x="460" y="625"/>
                    <a:pt x="451" y="573"/>
                    <a:pt x="484" y="537"/>
                  </a:cubicBezTo>
                  <a:cubicBezTo>
                    <a:pt x="495" y="524"/>
                    <a:pt x="511" y="515"/>
                    <a:pt x="527" y="508"/>
                  </a:cubicBezTo>
                  <a:cubicBezTo>
                    <a:pt x="530" y="548"/>
                    <a:pt x="515" y="592"/>
                    <a:pt x="500" y="625"/>
                  </a:cubicBezTo>
                  <a:close/>
                  <a:moveTo>
                    <a:pt x="448" y="447"/>
                  </a:moveTo>
                  <a:cubicBezTo>
                    <a:pt x="441" y="451"/>
                    <a:pt x="435" y="454"/>
                    <a:pt x="428" y="457"/>
                  </a:cubicBezTo>
                  <a:cubicBezTo>
                    <a:pt x="410" y="465"/>
                    <a:pt x="391" y="470"/>
                    <a:pt x="371" y="474"/>
                  </a:cubicBezTo>
                  <a:cubicBezTo>
                    <a:pt x="374" y="452"/>
                    <a:pt x="372" y="429"/>
                    <a:pt x="366" y="407"/>
                  </a:cubicBezTo>
                  <a:cubicBezTo>
                    <a:pt x="365" y="403"/>
                    <a:pt x="364" y="399"/>
                    <a:pt x="363" y="395"/>
                  </a:cubicBezTo>
                  <a:cubicBezTo>
                    <a:pt x="378" y="397"/>
                    <a:pt x="392" y="400"/>
                    <a:pt x="407" y="403"/>
                  </a:cubicBezTo>
                  <a:cubicBezTo>
                    <a:pt x="430" y="408"/>
                    <a:pt x="454" y="415"/>
                    <a:pt x="475" y="427"/>
                  </a:cubicBezTo>
                  <a:cubicBezTo>
                    <a:pt x="467" y="434"/>
                    <a:pt x="458" y="441"/>
                    <a:pt x="448" y="447"/>
                  </a:cubicBezTo>
                  <a:close/>
                  <a:moveTo>
                    <a:pt x="334" y="382"/>
                  </a:moveTo>
                  <a:cubicBezTo>
                    <a:pt x="334" y="382"/>
                    <a:pt x="335" y="382"/>
                    <a:pt x="335" y="382"/>
                  </a:cubicBezTo>
                  <a:cubicBezTo>
                    <a:pt x="309" y="381"/>
                    <a:pt x="283" y="381"/>
                    <a:pt x="257" y="385"/>
                  </a:cubicBezTo>
                  <a:cubicBezTo>
                    <a:pt x="281" y="366"/>
                    <a:pt x="314" y="358"/>
                    <a:pt x="334" y="382"/>
                  </a:cubicBezTo>
                  <a:close/>
                  <a:moveTo>
                    <a:pt x="307" y="495"/>
                  </a:moveTo>
                  <a:cubicBezTo>
                    <a:pt x="321" y="495"/>
                    <a:pt x="335" y="495"/>
                    <a:pt x="349" y="493"/>
                  </a:cubicBezTo>
                  <a:cubicBezTo>
                    <a:pt x="345" y="509"/>
                    <a:pt x="339" y="525"/>
                    <a:pt x="330" y="539"/>
                  </a:cubicBezTo>
                  <a:cubicBezTo>
                    <a:pt x="318" y="557"/>
                    <a:pt x="304" y="573"/>
                    <a:pt x="290" y="588"/>
                  </a:cubicBezTo>
                  <a:cubicBezTo>
                    <a:pt x="280" y="595"/>
                    <a:pt x="270" y="601"/>
                    <a:pt x="260" y="607"/>
                  </a:cubicBezTo>
                  <a:cubicBezTo>
                    <a:pt x="259" y="608"/>
                    <a:pt x="258" y="608"/>
                    <a:pt x="257" y="609"/>
                  </a:cubicBezTo>
                  <a:cubicBezTo>
                    <a:pt x="252" y="591"/>
                    <a:pt x="241" y="578"/>
                    <a:pt x="218" y="573"/>
                  </a:cubicBezTo>
                  <a:cubicBezTo>
                    <a:pt x="195" y="568"/>
                    <a:pt x="164" y="569"/>
                    <a:pt x="143" y="580"/>
                  </a:cubicBezTo>
                  <a:cubicBezTo>
                    <a:pt x="140" y="582"/>
                    <a:pt x="138" y="584"/>
                    <a:pt x="136" y="586"/>
                  </a:cubicBezTo>
                  <a:cubicBezTo>
                    <a:pt x="142" y="569"/>
                    <a:pt x="152" y="553"/>
                    <a:pt x="165" y="539"/>
                  </a:cubicBezTo>
                  <a:cubicBezTo>
                    <a:pt x="179" y="523"/>
                    <a:pt x="194" y="508"/>
                    <a:pt x="211" y="495"/>
                  </a:cubicBezTo>
                  <a:cubicBezTo>
                    <a:pt x="218" y="490"/>
                    <a:pt x="225" y="485"/>
                    <a:pt x="232" y="482"/>
                  </a:cubicBezTo>
                  <a:cubicBezTo>
                    <a:pt x="254" y="494"/>
                    <a:pt x="283" y="495"/>
                    <a:pt x="307" y="495"/>
                  </a:cubicBezTo>
                  <a:close/>
                  <a:moveTo>
                    <a:pt x="296" y="783"/>
                  </a:moveTo>
                  <a:cubicBezTo>
                    <a:pt x="276" y="773"/>
                    <a:pt x="263" y="753"/>
                    <a:pt x="257" y="729"/>
                  </a:cubicBezTo>
                  <a:cubicBezTo>
                    <a:pt x="256" y="725"/>
                    <a:pt x="255" y="720"/>
                    <a:pt x="254" y="716"/>
                  </a:cubicBezTo>
                  <a:cubicBezTo>
                    <a:pt x="262" y="715"/>
                    <a:pt x="270" y="715"/>
                    <a:pt x="278" y="714"/>
                  </a:cubicBezTo>
                  <a:cubicBezTo>
                    <a:pt x="285" y="726"/>
                    <a:pt x="289" y="739"/>
                    <a:pt x="292" y="752"/>
                  </a:cubicBezTo>
                  <a:cubicBezTo>
                    <a:pt x="294" y="761"/>
                    <a:pt x="295" y="772"/>
                    <a:pt x="296" y="783"/>
                  </a:cubicBezTo>
                  <a:close/>
                  <a:moveTo>
                    <a:pt x="253" y="708"/>
                  </a:moveTo>
                  <a:cubicBezTo>
                    <a:pt x="253" y="707"/>
                    <a:pt x="253" y="706"/>
                    <a:pt x="253" y="706"/>
                  </a:cubicBezTo>
                  <a:cubicBezTo>
                    <a:pt x="259" y="698"/>
                    <a:pt x="263" y="695"/>
                    <a:pt x="272" y="706"/>
                  </a:cubicBezTo>
                  <a:cubicBezTo>
                    <a:pt x="272" y="706"/>
                    <a:pt x="272" y="706"/>
                    <a:pt x="272" y="706"/>
                  </a:cubicBezTo>
                  <a:cubicBezTo>
                    <a:pt x="266" y="707"/>
                    <a:pt x="260" y="707"/>
                    <a:pt x="253" y="708"/>
                  </a:cubicBezTo>
                  <a:close/>
                  <a:moveTo>
                    <a:pt x="259" y="625"/>
                  </a:moveTo>
                  <a:cubicBezTo>
                    <a:pt x="259" y="625"/>
                    <a:pt x="259" y="625"/>
                    <a:pt x="259" y="624"/>
                  </a:cubicBezTo>
                  <a:cubicBezTo>
                    <a:pt x="259" y="624"/>
                    <a:pt x="259" y="624"/>
                    <a:pt x="260" y="624"/>
                  </a:cubicBezTo>
                  <a:cubicBezTo>
                    <a:pt x="259" y="624"/>
                    <a:pt x="259" y="625"/>
                    <a:pt x="259" y="625"/>
                  </a:cubicBezTo>
                  <a:close/>
                  <a:moveTo>
                    <a:pt x="238" y="616"/>
                  </a:moveTo>
                  <a:cubicBezTo>
                    <a:pt x="228" y="620"/>
                    <a:pt x="217" y="621"/>
                    <a:pt x="206" y="621"/>
                  </a:cubicBezTo>
                  <a:cubicBezTo>
                    <a:pt x="188" y="621"/>
                    <a:pt x="163" y="619"/>
                    <a:pt x="152" y="603"/>
                  </a:cubicBezTo>
                  <a:cubicBezTo>
                    <a:pt x="138" y="581"/>
                    <a:pt x="212" y="588"/>
                    <a:pt x="220" y="591"/>
                  </a:cubicBezTo>
                  <a:cubicBezTo>
                    <a:pt x="232" y="595"/>
                    <a:pt x="237" y="605"/>
                    <a:pt x="238" y="616"/>
                  </a:cubicBezTo>
                  <a:close/>
                  <a:moveTo>
                    <a:pt x="131" y="604"/>
                  </a:moveTo>
                  <a:cubicBezTo>
                    <a:pt x="135" y="614"/>
                    <a:pt x="146" y="625"/>
                    <a:pt x="158" y="629"/>
                  </a:cubicBezTo>
                  <a:cubicBezTo>
                    <a:pt x="183" y="639"/>
                    <a:pt x="212" y="639"/>
                    <a:pt x="239" y="632"/>
                  </a:cubicBezTo>
                  <a:cubicBezTo>
                    <a:pt x="238" y="638"/>
                    <a:pt x="238" y="644"/>
                    <a:pt x="237" y="650"/>
                  </a:cubicBezTo>
                  <a:cubicBezTo>
                    <a:pt x="233" y="671"/>
                    <a:pt x="224" y="690"/>
                    <a:pt x="213" y="708"/>
                  </a:cubicBezTo>
                  <a:cubicBezTo>
                    <a:pt x="178" y="704"/>
                    <a:pt x="149" y="678"/>
                    <a:pt x="136" y="645"/>
                  </a:cubicBezTo>
                  <a:cubicBezTo>
                    <a:pt x="131" y="631"/>
                    <a:pt x="129" y="617"/>
                    <a:pt x="131" y="604"/>
                  </a:cubicBezTo>
                  <a:close/>
                  <a:moveTo>
                    <a:pt x="206" y="767"/>
                  </a:moveTo>
                  <a:cubicBezTo>
                    <a:pt x="218" y="758"/>
                    <a:pt x="227" y="747"/>
                    <a:pt x="235" y="736"/>
                  </a:cubicBezTo>
                  <a:cubicBezTo>
                    <a:pt x="236" y="735"/>
                    <a:pt x="236" y="734"/>
                    <a:pt x="237" y="734"/>
                  </a:cubicBezTo>
                  <a:cubicBezTo>
                    <a:pt x="243" y="761"/>
                    <a:pt x="260" y="785"/>
                    <a:pt x="287" y="795"/>
                  </a:cubicBezTo>
                  <a:cubicBezTo>
                    <a:pt x="290" y="796"/>
                    <a:pt x="293" y="797"/>
                    <a:pt x="296" y="798"/>
                  </a:cubicBezTo>
                  <a:cubicBezTo>
                    <a:pt x="294" y="820"/>
                    <a:pt x="286" y="840"/>
                    <a:pt x="263" y="846"/>
                  </a:cubicBezTo>
                  <a:cubicBezTo>
                    <a:pt x="257" y="848"/>
                    <a:pt x="252" y="849"/>
                    <a:pt x="247" y="849"/>
                  </a:cubicBezTo>
                  <a:cubicBezTo>
                    <a:pt x="237" y="832"/>
                    <a:pt x="226" y="814"/>
                    <a:pt x="211" y="800"/>
                  </a:cubicBezTo>
                  <a:cubicBezTo>
                    <a:pt x="209" y="799"/>
                    <a:pt x="207" y="797"/>
                    <a:pt x="205" y="795"/>
                  </a:cubicBezTo>
                  <a:cubicBezTo>
                    <a:pt x="204" y="786"/>
                    <a:pt x="205" y="776"/>
                    <a:pt x="206" y="767"/>
                  </a:cubicBezTo>
                  <a:close/>
                  <a:moveTo>
                    <a:pt x="220" y="842"/>
                  </a:moveTo>
                  <a:cubicBezTo>
                    <a:pt x="216" y="838"/>
                    <a:pt x="213" y="833"/>
                    <a:pt x="210" y="827"/>
                  </a:cubicBezTo>
                  <a:cubicBezTo>
                    <a:pt x="214" y="832"/>
                    <a:pt x="217" y="837"/>
                    <a:pt x="220" y="842"/>
                  </a:cubicBezTo>
                  <a:close/>
                  <a:moveTo>
                    <a:pt x="258" y="863"/>
                  </a:moveTo>
                  <a:cubicBezTo>
                    <a:pt x="294" y="856"/>
                    <a:pt x="311" y="831"/>
                    <a:pt x="315" y="800"/>
                  </a:cubicBezTo>
                  <a:cubicBezTo>
                    <a:pt x="323" y="801"/>
                    <a:pt x="331" y="800"/>
                    <a:pt x="339" y="798"/>
                  </a:cubicBezTo>
                  <a:cubicBezTo>
                    <a:pt x="335" y="840"/>
                    <a:pt x="320" y="881"/>
                    <a:pt x="294" y="913"/>
                  </a:cubicBezTo>
                  <a:cubicBezTo>
                    <a:pt x="286" y="907"/>
                    <a:pt x="278" y="899"/>
                    <a:pt x="271" y="889"/>
                  </a:cubicBezTo>
                  <a:cubicBezTo>
                    <a:pt x="265" y="881"/>
                    <a:pt x="260" y="872"/>
                    <a:pt x="255" y="863"/>
                  </a:cubicBezTo>
                  <a:cubicBezTo>
                    <a:pt x="256" y="863"/>
                    <a:pt x="257" y="863"/>
                    <a:pt x="258" y="863"/>
                  </a:cubicBezTo>
                  <a:close/>
                  <a:moveTo>
                    <a:pt x="337" y="791"/>
                  </a:moveTo>
                  <a:cubicBezTo>
                    <a:pt x="330" y="792"/>
                    <a:pt x="323" y="791"/>
                    <a:pt x="316" y="790"/>
                  </a:cubicBezTo>
                  <a:cubicBezTo>
                    <a:pt x="318" y="764"/>
                    <a:pt x="311" y="736"/>
                    <a:pt x="301" y="714"/>
                  </a:cubicBezTo>
                  <a:cubicBezTo>
                    <a:pt x="309" y="714"/>
                    <a:pt x="318" y="715"/>
                    <a:pt x="324" y="720"/>
                  </a:cubicBezTo>
                  <a:cubicBezTo>
                    <a:pt x="335" y="728"/>
                    <a:pt x="337" y="746"/>
                    <a:pt x="339" y="758"/>
                  </a:cubicBezTo>
                  <a:cubicBezTo>
                    <a:pt x="340" y="769"/>
                    <a:pt x="340" y="780"/>
                    <a:pt x="339" y="791"/>
                  </a:cubicBezTo>
                  <a:cubicBezTo>
                    <a:pt x="339" y="791"/>
                    <a:pt x="338" y="791"/>
                    <a:pt x="337" y="791"/>
                  </a:cubicBezTo>
                  <a:close/>
                  <a:moveTo>
                    <a:pt x="358" y="749"/>
                  </a:moveTo>
                  <a:cubicBezTo>
                    <a:pt x="356" y="723"/>
                    <a:pt x="345" y="708"/>
                    <a:pt x="319" y="706"/>
                  </a:cubicBezTo>
                  <a:cubicBezTo>
                    <a:pt x="312" y="705"/>
                    <a:pt x="304" y="705"/>
                    <a:pt x="296" y="705"/>
                  </a:cubicBezTo>
                  <a:cubicBezTo>
                    <a:pt x="289" y="693"/>
                    <a:pt x="277" y="680"/>
                    <a:pt x="263" y="681"/>
                  </a:cubicBezTo>
                  <a:cubicBezTo>
                    <a:pt x="260" y="681"/>
                    <a:pt x="257" y="682"/>
                    <a:pt x="254" y="683"/>
                  </a:cubicBezTo>
                  <a:cubicBezTo>
                    <a:pt x="257" y="663"/>
                    <a:pt x="264" y="644"/>
                    <a:pt x="275" y="627"/>
                  </a:cubicBezTo>
                  <a:cubicBezTo>
                    <a:pt x="279" y="621"/>
                    <a:pt x="284" y="614"/>
                    <a:pt x="288" y="608"/>
                  </a:cubicBezTo>
                  <a:cubicBezTo>
                    <a:pt x="312" y="593"/>
                    <a:pt x="334" y="576"/>
                    <a:pt x="362" y="568"/>
                  </a:cubicBezTo>
                  <a:cubicBezTo>
                    <a:pt x="373" y="565"/>
                    <a:pt x="389" y="559"/>
                    <a:pt x="400" y="565"/>
                  </a:cubicBezTo>
                  <a:cubicBezTo>
                    <a:pt x="409" y="570"/>
                    <a:pt x="416" y="580"/>
                    <a:pt x="421" y="589"/>
                  </a:cubicBezTo>
                  <a:cubicBezTo>
                    <a:pt x="434" y="612"/>
                    <a:pt x="430" y="642"/>
                    <a:pt x="422" y="665"/>
                  </a:cubicBezTo>
                  <a:cubicBezTo>
                    <a:pt x="414" y="692"/>
                    <a:pt x="406" y="722"/>
                    <a:pt x="423" y="740"/>
                  </a:cubicBezTo>
                  <a:cubicBezTo>
                    <a:pt x="405" y="760"/>
                    <a:pt x="384" y="777"/>
                    <a:pt x="359" y="786"/>
                  </a:cubicBezTo>
                  <a:cubicBezTo>
                    <a:pt x="360" y="773"/>
                    <a:pt x="359" y="761"/>
                    <a:pt x="358" y="749"/>
                  </a:cubicBezTo>
                  <a:close/>
                  <a:moveTo>
                    <a:pt x="445" y="657"/>
                  </a:moveTo>
                  <a:cubicBezTo>
                    <a:pt x="446" y="654"/>
                    <a:pt x="447" y="650"/>
                    <a:pt x="447" y="647"/>
                  </a:cubicBezTo>
                  <a:cubicBezTo>
                    <a:pt x="451" y="663"/>
                    <a:pt x="455" y="678"/>
                    <a:pt x="460" y="694"/>
                  </a:cubicBezTo>
                  <a:cubicBezTo>
                    <a:pt x="457" y="697"/>
                    <a:pt x="454" y="701"/>
                    <a:pt x="452" y="705"/>
                  </a:cubicBezTo>
                  <a:cubicBezTo>
                    <a:pt x="447" y="712"/>
                    <a:pt x="441" y="719"/>
                    <a:pt x="436" y="725"/>
                  </a:cubicBezTo>
                  <a:cubicBezTo>
                    <a:pt x="423" y="707"/>
                    <a:pt x="440" y="675"/>
                    <a:pt x="445" y="657"/>
                  </a:cubicBezTo>
                  <a:close/>
                  <a:moveTo>
                    <a:pt x="465" y="712"/>
                  </a:moveTo>
                  <a:cubicBezTo>
                    <a:pt x="467" y="717"/>
                    <a:pt x="469" y="723"/>
                    <a:pt x="471" y="728"/>
                  </a:cubicBezTo>
                  <a:cubicBezTo>
                    <a:pt x="472" y="733"/>
                    <a:pt x="474" y="737"/>
                    <a:pt x="475" y="742"/>
                  </a:cubicBezTo>
                  <a:cubicBezTo>
                    <a:pt x="465" y="741"/>
                    <a:pt x="455" y="739"/>
                    <a:pt x="446" y="734"/>
                  </a:cubicBezTo>
                  <a:cubicBezTo>
                    <a:pt x="453" y="727"/>
                    <a:pt x="459" y="719"/>
                    <a:pt x="465" y="712"/>
                  </a:cubicBezTo>
                  <a:close/>
                  <a:moveTo>
                    <a:pt x="798" y="748"/>
                  </a:moveTo>
                  <a:cubicBezTo>
                    <a:pt x="797" y="740"/>
                    <a:pt x="794" y="732"/>
                    <a:pt x="789" y="724"/>
                  </a:cubicBezTo>
                  <a:cubicBezTo>
                    <a:pt x="779" y="704"/>
                    <a:pt x="760" y="695"/>
                    <a:pt x="741" y="703"/>
                  </a:cubicBezTo>
                  <a:cubicBezTo>
                    <a:pt x="743" y="701"/>
                    <a:pt x="746" y="699"/>
                    <a:pt x="748" y="697"/>
                  </a:cubicBezTo>
                  <a:cubicBezTo>
                    <a:pt x="757" y="690"/>
                    <a:pt x="765" y="683"/>
                    <a:pt x="772" y="674"/>
                  </a:cubicBezTo>
                  <a:cubicBezTo>
                    <a:pt x="781" y="693"/>
                    <a:pt x="790" y="712"/>
                    <a:pt x="804" y="727"/>
                  </a:cubicBezTo>
                  <a:cubicBezTo>
                    <a:pt x="802" y="734"/>
                    <a:pt x="800" y="741"/>
                    <a:pt x="798" y="748"/>
                  </a:cubicBezTo>
                  <a:close/>
                  <a:moveTo>
                    <a:pt x="957" y="532"/>
                  </a:moveTo>
                  <a:cubicBezTo>
                    <a:pt x="942" y="551"/>
                    <a:pt x="922" y="563"/>
                    <a:pt x="901" y="569"/>
                  </a:cubicBezTo>
                  <a:cubicBezTo>
                    <a:pt x="885" y="560"/>
                    <a:pt x="866" y="558"/>
                    <a:pt x="847" y="568"/>
                  </a:cubicBezTo>
                  <a:cubicBezTo>
                    <a:pt x="843" y="568"/>
                    <a:pt x="839" y="567"/>
                    <a:pt x="836" y="565"/>
                  </a:cubicBezTo>
                  <a:cubicBezTo>
                    <a:pt x="823" y="561"/>
                    <a:pt x="811" y="556"/>
                    <a:pt x="798" y="551"/>
                  </a:cubicBezTo>
                  <a:cubicBezTo>
                    <a:pt x="834" y="526"/>
                    <a:pt x="877" y="484"/>
                    <a:pt x="924" y="498"/>
                  </a:cubicBezTo>
                  <a:cubicBezTo>
                    <a:pt x="939" y="502"/>
                    <a:pt x="951" y="513"/>
                    <a:pt x="961" y="527"/>
                  </a:cubicBezTo>
                  <a:cubicBezTo>
                    <a:pt x="960" y="528"/>
                    <a:pt x="958" y="530"/>
                    <a:pt x="957" y="532"/>
                  </a:cubicBezTo>
                  <a:close/>
                  <a:moveTo>
                    <a:pt x="761" y="464"/>
                  </a:moveTo>
                  <a:cubicBezTo>
                    <a:pt x="786" y="458"/>
                    <a:pt x="818" y="467"/>
                    <a:pt x="834" y="487"/>
                  </a:cubicBezTo>
                  <a:cubicBezTo>
                    <a:pt x="834" y="487"/>
                    <a:pt x="834" y="487"/>
                    <a:pt x="834" y="487"/>
                  </a:cubicBezTo>
                  <a:cubicBezTo>
                    <a:pt x="818" y="510"/>
                    <a:pt x="796" y="528"/>
                    <a:pt x="772" y="541"/>
                  </a:cubicBezTo>
                  <a:cubicBezTo>
                    <a:pt x="756" y="535"/>
                    <a:pt x="739" y="531"/>
                    <a:pt x="721" y="531"/>
                  </a:cubicBezTo>
                  <a:cubicBezTo>
                    <a:pt x="720" y="531"/>
                    <a:pt x="720" y="531"/>
                    <a:pt x="720" y="531"/>
                  </a:cubicBezTo>
                  <a:cubicBezTo>
                    <a:pt x="720" y="528"/>
                    <a:pt x="720" y="525"/>
                    <a:pt x="720" y="523"/>
                  </a:cubicBezTo>
                  <a:cubicBezTo>
                    <a:pt x="721" y="495"/>
                    <a:pt x="733" y="471"/>
                    <a:pt x="761" y="464"/>
                  </a:cubicBezTo>
                  <a:close/>
                  <a:moveTo>
                    <a:pt x="610" y="375"/>
                  </a:moveTo>
                  <a:cubicBezTo>
                    <a:pt x="641" y="372"/>
                    <a:pt x="679" y="392"/>
                    <a:pt x="681" y="426"/>
                  </a:cubicBezTo>
                  <a:cubicBezTo>
                    <a:pt x="682" y="451"/>
                    <a:pt x="671" y="476"/>
                    <a:pt x="665" y="499"/>
                  </a:cubicBezTo>
                  <a:cubicBezTo>
                    <a:pt x="664" y="500"/>
                    <a:pt x="664" y="501"/>
                    <a:pt x="664" y="503"/>
                  </a:cubicBezTo>
                  <a:cubicBezTo>
                    <a:pt x="658" y="500"/>
                    <a:pt x="652" y="497"/>
                    <a:pt x="646" y="495"/>
                  </a:cubicBezTo>
                  <a:cubicBezTo>
                    <a:pt x="614" y="485"/>
                    <a:pt x="579" y="488"/>
                    <a:pt x="546" y="497"/>
                  </a:cubicBezTo>
                  <a:cubicBezTo>
                    <a:pt x="544" y="480"/>
                    <a:pt x="538" y="463"/>
                    <a:pt x="527" y="448"/>
                  </a:cubicBezTo>
                  <a:cubicBezTo>
                    <a:pt x="522" y="441"/>
                    <a:pt x="515" y="434"/>
                    <a:pt x="508" y="428"/>
                  </a:cubicBezTo>
                  <a:cubicBezTo>
                    <a:pt x="510" y="427"/>
                    <a:pt x="513" y="425"/>
                    <a:pt x="515" y="423"/>
                  </a:cubicBezTo>
                  <a:cubicBezTo>
                    <a:pt x="545" y="401"/>
                    <a:pt x="571" y="379"/>
                    <a:pt x="610" y="375"/>
                  </a:cubicBezTo>
                  <a:close/>
                  <a:moveTo>
                    <a:pt x="369" y="104"/>
                  </a:moveTo>
                  <a:cubicBezTo>
                    <a:pt x="360" y="79"/>
                    <a:pt x="359" y="47"/>
                    <a:pt x="381" y="27"/>
                  </a:cubicBezTo>
                  <a:cubicBezTo>
                    <a:pt x="403" y="7"/>
                    <a:pt x="441" y="19"/>
                    <a:pt x="461" y="35"/>
                  </a:cubicBezTo>
                  <a:cubicBezTo>
                    <a:pt x="481" y="50"/>
                    <a:pt x="492" y="73"/>
                    <a:pt x="499" y="96"/>
                  </a:cubicBezTo>
                  <a:cubicBezTo>
                    <a:pt x="511" y="136"/>
                    <a:pt x="508" y="186"/>
                    <a:pt x="481" y="220"/>
                  </a:cubicBezTo>
                  <a:cubicBezTo>
                    <a:pt x="466" y="205"/>
                    <a:pt x="450" y="192"/>
                    <a:pt x="434" y="179"/>
                  </a:cubicBezTo>
                  <a:cubicBezTo>
                    <a:pt x="406" y="158"/>
                    <a:pt x="382" y="138"/>
                    <a:pt x="369" y="104"/>
                  </a:cubicBezTo>
                  <a:close/>
                  <a:moveTo>
                    <a:pt x="321" y="233"/>
                  </a:moveTo>
                  <a:cubicBezTo>
                    <a:pt x="360" y="240"/>
                    <a:pt x="396" y="258"/>
                    <a:pt x="437" y="253"/>
                  </a:cubicBezTo>
                  <a:cubicBezTo>
                    <a:pt x="452" y="251"/>
                    <a:pt x="465" y="246"/>
                    <a:pt x="476" y="239"/>
                  </a:cubicBezTo>
                  <a:cubicBezTo>
                    <a:pt x="485" y="248"/>
                    <a:pt x="492" y="257"/>
                    <a:pt x="498" y="268"/>
                  </a:cubicBezTo>
                  <a:cubicBezTo>
                    <a:pt x="517" y="299"/>
                    <a:pt x="522" y="340"/>
                    <a:pt x="510" y="374"/>
                  </a:cubicBezTo>
                  <a:cubicBezTo>
                    <a:pt x="505" y="389"/>
                    <a:pt x="497" y="403"/>
                    <a:pt x="486" y="415"/>
                  </a:cubicBezTo>
                  <a:cubicBezTo>
                    <a:pt x="448" y="395"/>
                    <a:pt x="399" y="389"/>
                    <a:pt x="360" y="384"/>
                  </a:cubicBezTo>
                  <a:cubicBezTo>
                    <a:pt x="360" y="384"/>
                    <a:pt x="360" y="384"/>
                    <a:pt x="360" y="384"/>
                  </a:cubicBezTo>
                  <a:cubicBezTo>
                    <a:pt x="343" y="328"/>
                    <a:pt x="307" y="266"/>
                    <a:pt x="251" y="247"/>
                  </a:cubicBezTo>
                  <a:cubicBezTo>
                    <a:pt x="266" y="226"/>
                    <a:pt x="298" y="229"/>
                    <a:pt x="321" y="233"/>
                  </a:cubicBezTo>
                  <a:close/>
                  <a:moveTo>
                    <a:pt x="66" y="405"/>
                  </a:moveTo>
                  <a:cubicBezTo>
                    <a:pt x="42" y="380"/>
                    <a:pt x="39" y="343"/>
                    <a:pt x="55" y="313"/>
                  </a:cubicBezTo>
                  <a:cubicBezTo>
                    <a:pt x="76" y="274"/>
                    <a:pt x="129" y="259"/>
                    <a:pt x="170" y="252"/>
                  </a:cubicBezTo>
                  <a:cubicBezTo>
                    <a:pt x="191" y="248"/>
                    <a:pt x="211" y="249"/>
                    <a:pt x="229" y="254"/>
                  </a:cubicBezTo>
                  <a:cubicBezTo>
                    <a:pt x="221" y="270"/>
                    <a:pt x="221" y="290"/>
                    <a:pt x="220" y="308"/>
                  </a:cubicBezTo>
                  <a:cubicBezTo>
                    <a:pt x="219" y="344"/>
                    <a:pt x="209" y="379"/>
                    <a:pt x="185" y="407"/>
                  </a:cubicBezTo>
                  <a:cubicBezTo>
                    <a:pt x="179" y="410"/>
                    <a:pt x="173" y="413"/>
                    <a:pt x="168" y="417"/>
                  </a:cubicBezTo>
                  <a:cubicBezTo>
                    <a:pt x="161" y="421"/>
                    <a:pt x="155" y="425"/>
                    <a:pt x="149" y="430"/>
                  </a:cubicBezTo>
                  <a:cubicBezTo>
                    <a:pt x="121" y="439"/>
                    <a:pt x="88" y="428"/>
                    <a:pt x="66" y="405"/>
                  </a:cubicBezTo>
                  <a:close/>
                  <a:moveTo>
                    <a:pt x="86" y="737"/>
                  </a:moveTo>
                  <a:cubicBezTo>
                    <a:pt x="86" y="737"/>
                    <a:pt x="86" y="737"/>
                    <a:pt x="86" y="736"/>
                  </a:cubicBezTo>
                  <a:cubicBezTo>
                    <a:pt x="86" y="666"/>
                    <a:pt x="88" y="594"/>
                    <a:pt x="109" y="527"/>
                  </a:cubicBezTo>
                  <a:cubicBezTo>
                    <a:pt x="120" y="493"/>
                    <a:pt x="136" y="461"/>
                    <a:pt x="160" y="436"/>
                  </a:cubicBezTo>
                  <a:cubicBezTo>
                    <a:pt x="161" y="435"/>
                    <a:pt x="163" y="434"/>
                    <a:pt x="164" y="432"/>
                  </a:cubicBezTo>
                  <a:cubicBezTo>
                    <a:pt x="177" y="427"/>
                    <a:pt x="188" y="419"/>
                    <a:pt x="198" y="409"/>
                  </a:cubicBezTo>
                  <a:cubicBezTo>
                    <a:pt x="205" y="406"/>
                    <a:pt x="213" y="403"/>
                    <a:pt x="220" y="401"/>
                  </a:cubicBezTo>
                  <a:cubicBezTo>
                    <a:pt x="217" y="404"/>
                    <a:pt x="215" y="408"/>
                    <a:pt x="213" y="411"/>
                  </a:cubicBezTo>
                  <a:cubicBezTo>
                    <a:pt x="201" y="434"/>
                    <a:pt x="203" y="461"/>
                    <a:pt x="225" y="477"/>
                  </a:cubicBezTo>
                  <a:cubicBezTo>
                    <a:pt x="225" y="477"/>
                    <a:pt x="225" y="477"/>
                    <a:pt x="225" y="477"/>
                  </a:cubicBezTo>
                  <a:cubicBezTo>
                    <a:pt x="223" y="478"/>
                    <a:pt x="220" y="479"/>
                    <a:pt x="218" y="480"/>
                  </a:cubicBezTo>
                  <a:cubicBezTo>
                    <a:pt x="184" y="497"/>
                    <a:pt x="155" y="528"/>
                    <a:pt x="132" y="558"/>
                  </a:cubicBezTo>
                  <a:cubicBezTo>
                    <a:pt x="89" y="614"/>
                    <a:pt x="119" y="704"/>
                    <a:pt x="191" y="715"/>
                  </a:cubicBezTo>
                  <a:cubicBezTo>
                    <a:pt x="197" y="716"/>
                    <a:pt x="202" y="717"/>
                    <a:pt x="208" y="717"/>
                  </a:cubicBezTo>
                  <a:cubicBezTo>
                    <a:pt x="200" y="731"/>
                    <a:pt x="192" y="746"/>
                    <a:pt x="187" y="762"/>
                  </a:cubicBezTo>
                  <a:cubicBezTo>
                    <a:pt x="177" y="769"/>
                    <a:pt x="165" y="774"/>
                    <a:pt x="152" y="775"/>
                  </a:cubicBezTo>
                  <a:cubicBezTo>
                    <a:pt x="127" y="777"/>
                    <a:pt x="95" y="762"/>
                    <a:pt x="86" y="737"/>
                  </a:cubicBezTo>
                  <a:close/>
                  <a:moveTo>
                    <a:pt x="258" y="946"/>
                  </a:moveTo>
                  <a:cubicBezTo>
                    <a:pt x="190" y="989"/>
                    <a:pt x="67" y="954"/>
                    <a:pt x="92" y="859"/>
                  </a:cubicBezTo>
                  <a:cubicBezTo>
                    <a:pt x="97" y="839"/>
                    <a:pt x="107" y="821"/>
                    <a:pt x="121" y="807"/>
                  </a:cubicBezTo>
                  <a:cubicBezTo>
                    <a:pt x="138" y="789"/>
                    <a:pt x="160" y="787"/>
                    <a:pt x="181" y="799"/>
                  </a:cubicBezTo>
                  <a:cubicBezTo>
                    <a:pt x="182" y="800"/>
                    <a:pt x="184" y="801"/>
                    <a:pt x="185" y="802"/>
                  </a:cubicBezTo>
                  <a:cubicBezTo>
                    <a:pt x="186" y="807"/>
                    <a:pt x="186" y="813"/>
                    <a:pt x="187" y="819"/>
                  </a:cubicBezTo>
                  <a:cubicBezTo>
                    <a:pt x="189" y="834"/>
                    <a:pt x="195" y="848"/>
                    <a:pt x="208" y="858"/>
                  </a:cubicBezTo>
                  <a:cubicBezTo>
                    <a:pt x="215" y="863"/>
                    <a:pt x="224" y="864"/>
                    <a:pt x="233" y="865"/>
                  </a:cubicBezTo>
                  <a:cubicBezTo>
                    <a:pt x="238" y="874"/>
                    <a:pt x="243" y="883"/>
                    <a:pt x="249" y="891"/>
                  </a:cubicBezTo>
                  <a:cubicBezTo>
                    <a:pt x="258" y="906"/>
                    <a:pt x="270" y="917"/>
                    <a:pt x="284" y="925"/>
                  </a:cubicBezTo>
                  <a:cubicBezTo>
                    <a:pt x="276" y="933"/>
                    <a:pt x="267" y="940"/>
                    <a:pt x="258" y="946"/>
                  </a:cubicBezTo>
                  <a:close/>
                  <a:moveTo>
                    <a:pt x="306" y="921"/>
                  </a:moveTo>
                  <a:cubicBezTo>
                    <a:pt x="337" y="888"/>
                    <a:pt x="355" y="840"/>
                    <a:pt x="359" y="794"/>
                  </a:cubicBezTo>
                  <a:cubicBezTo>
                    <a:pt x="370" y="790"/>
                    <a:pt x="380" y="785"/>
                    <a:pt x="389" y="780"/>
                  </a:cubicBezTo>
                  <a:cubicBezTo>
                    <a:pt x="405" y="771"/>
                    <a:pt x="420" y="760"/>
                    <a:pt x="433" y="747"/>
                  </a:cubicBezTo>
                  <a:cubicBezTo>
                    <a:pt x="436" y="749"/>
                    <a:pt x="440" y="751"/>
                    <a:pt x="444" y="752"/>
                  </a:cubicBezTo>
                  <a:cubicBezTo>
                    <a:pt x="456" y="756"/>
                    <a:pt x="468" y="758"/>
                    <a:pt x="480" y="759"/>
                  </a:cubicBezTo>
                  <a:cubicBezTo>
                    <a:pt x="486" y="776"/>
                    <a:pt x="491" y="794"/>
                    <a:pt x="493" y="812"/>
                  </a:cubicBezTo>
                  <a:cubicBezTo>
                    <a:pt x="473" y="809"/>
                    <a:pt x="453" y="811"/>
                    <a:pt x="432" y="820"/>
                  </a:cubicBezTo>
                  <a:cubicBezTo>
                    <a:pt x="403" y="834"/>
                    <a:pt x="380" y="863"/>
                    <a:pt x="367" y="891"/>
                  </a:cubicBezTo>
                  <a:cubicBezTo>
                    <a:pt x="360" y="905"/>
                    <a:pt x="356" y="920"/>
                    <a:pt x="357" y="935"/>
                  </a:cubicBezTo>
                  <a:cubicBezTo>
                    <a:pt x="338" y="934"/>
                    <a:pt x="321" y="930"/>
                    <a:pt x="306" y="921"/>
                  </a:cubicBezTo>
                  <a:close/>
                  <a:moveTo>
                    <a:pt x="489" y="863"/>
                  </a:moveTo>
                  <a:cubicBezTo>
                    <a:pt x="474" y="910"/>
                    <a:pt x="422" y="931"/>
                    <a:pt x="377" y="935"/>
                  </a:cubicBezTo>
                  <a:cubicBezTo>
                    <a:pt x="374" y="907"/>
                    <a:pt x="393" y="877"/>
                    <a:pt x="410" y="858"/>
                  </a:cubicBezTo>
                  <a:cubicBezTo>
                    <a:pt x="423" y="843"/>
                    <a:pt x="439" y="831"/>
                    <a:pt x="458" y="826"/>
                  </a:cubicBezTo>
                  <a:cubicBezTo>
                    <a:pt x="470" y="823"/>
                    <a:pt x="482" y="824"/>
                    <a:pt x="494" y="828"/>
                  </a:cubicBezTo>
                  <a:cubicBezTo>
                    <a:pt x="494" y="840"/>
                    <a:pt x="493" y="851"/>
                    <a:pt x="489" y="863"/>
                  </a:cubicBezTo>
                  <a:close/>
                  <a:moveTo>
                    <a:pt x="589" y="913"/>
                  </a:moveTo>
                  <a:cubicBezTo>
                    <a:pt x="569" y="921"/>
                    <a:pt x="548" y="929"/>
                    <a:pt x="530" y="941"/>
                  </a:cubicBezTo>
                  <a:cubicBezTo>
                    <a:pt x="514" y="951"/>
                    <a:pt x="500" y="963"/>
                    <a:pt x="485" y="974"/>
                  </a:cubicBezTo>
                  <a:cubicBezTo>
                    <a:pt x="470" y="984"/>
                    <a:pt x="454" y="991"/>
                    <a:pt x="436" y="989"/>
                  </a:cubicBezTo>
                  <a:cubicBezTo>
                    <a:pt x="414" y="986"/>
                    <a:pt x="391" y="972"/>
                    <a:pt x="382" y="952"/>
                  </a:cubicBezTo>
                  <a:cubicBezTo>
                    <a:pt x="380" y="949"/>
                    <a:pt x="379" y="946"/>
                    <a:pt x="378" y="943"/>
                  </a:cubicBezTo>
                  <a:cubicBezTo>
                    <a:pt x="398" y="940"/>
                    <a:pt x="418" y="935"/>
                    <a:pt x="436" y="928"/>
                  </a:cubicBezTo>
                  <a:cubicBezTo>
                    <a:pt x="472" y="914"/>
                    <a:pt x="502" y="887"/>
                    <a:pt x="512" y="849"/>
                  </a:cubicBezTo>
                  <a:cubicBezTo>
                    <a:pt x="513" y="844"/>
                    <a:pt x="514" y="839"/>
                    <a:pt x="514" y="835"/>
                  </a:cubicBezTo>
                  <a:cubicBezTo>
                    <a:pt x="518" y="836"/>
                    <a:pt x="521" y="838"/>
                    <a:pt x="524" y="839"/>
                  </a:cubicBezTo>
                  <a:cubicBezTo>
                    <a:pt x="562" y="856"/>
                    <a:pt x="597" y="873"/>
                    <a:pt x="638" y="878"/>
                  </a:cubicBezTo>
                  <a:cubicBezTo>
                    <a:pt x="654" y="880"/>
                    <a:pt x="669" y="880"/>
                    <a:pt x="685" y="879"/>
                  </a:cubicBezTo>
                  <a:cubicBezTo>
                    <a:pt x="654" y="892"/>
                    <a:pt x="621" y="901"/>
                    <a:pt x="589" y="913"/>
                  </a:cubicBezTo>
                  <a:close/>
                  <a:moveTo>
                    <a:pt x="896" y="753"/>
                  </a:moveTo>
                  <a:cubicBezTo>
                    <a:pt x="865" y="791"/>
                    <a:pt x="820" y="830"/>
                    <a:pt x="772" y="844"/>
                  </a:cubicBezTo>
                  <a:cubicBezTo>
                    <a:pt x="791" y="825"/>
                    <a:pt x="803" y="800"/>
                    <a:pt x="811" y="774"/>
                  </a:cubicBezTo>
                  <a:cubicBezTo>
                    <a:pt x="815" y="762"/>
                    <a:pt x="818" y="751"/>
                    <a:pt x="821" y="740"/>
                  </a:cubicBezTo>
                  <a:cubicBezTo>
                    <a:pt x="845" y="753"/>
                    <a:pt x="876" y="752"/>
                    <a:pt x="904" y="742"/>
                  </a:cubicBezTo>
                  <a:cubicBezTo>
                    <a:pt x="901" y="746"/>
                    <a:pt x="899" y="749"/>
                    <a:pt x="896" y="753"/>
                  </a:cubicBezTo>
                  <a:close/>
                  <a:moveTo>
                    <a:pt x="964" y="693"/>
                  </a:moveTo>
                  <a:cubicBezTo>
                    <a:pt x="958" y="701"/>
                    <a:pt x="950" y="708"/>
                    <a:pt x="942" y="715"/>
                  </a:cubicBezTo>
                  <a:cubicBezTo>
                    <a:pt x="950" y="695"/>
                    <a:pt x="955" y="674"/>
                    <a:pt x="952" y="652"/>
                  </a:cubicBezTo>
                  <a:cubicBezTo>
                    <a:pt x="951" y="649"/>
                    <a:pt x="951" y="646"/>
                    <a:pt x="950" y="643"/>
                  </a:cubicBezTo>
                  <a:cubicBezTo>
                    <a:pt x="955" y="645"/>
                    <a:pt x="959" y="647"/>
                    <a:pt x="964" y="650"/>
                  </a:cubicBezTo>
                  <a:cubicBezTo>
                    <a:pt x="970" y="653"/>
                    <a:pt x="976" y="656"/>
                    <a:pt x="983" y="660"/>
                  </a:cubicBezTo>
                  <a:cubicBezTo>
                    <a:pt x="979" y="671"/>
                    <a:pt x="972" y="682"/>
                    <a:pt x="964" y="693"/>
                  </a:cubicBezTo>
                  <a:close/>
                  <a:moveTo>
                    <a:pt x="1004" y="652"/>
                  </a:moveTo>
                  <a:cubicBezTo>
                    <a:pt x="1017" y="610"/>
                    <a:pt x="1008" y="561"/>
                    <a:pt x="983" y="525"/>
                  </a:cubicBezTo>
                  <a:cubicBezTo>
                    <a:pt x="983" y="525"/>
                    <a:pt x="983" y="524"/>
                    <a:pt x="984" y="524"/>
                  </a:cubicBezTo>
                  <a:cubicBezTo>
                    <a:pt x="991" y="538"/>
                    <a:pt x="1012" y="545"/>
                    <a:pt x="1026" y="547"/>
                  </a:cubicBezTo>
                  <a:cubicBezTo>
                    <a:pt x="1060" y="551"/>
                    <a:pt x="1091" y="530"/>
                    <a:pt x="1116" y="511"/>
                  </a:cubicBezTo>
                  <a:cubicBezTo>
                    <a:pt x="1130" y="500"/>
                    <a:pt x="1143" y="488"/>
                    <a:pt x="1158" y="478"/>
                  </a:cubicBezTo>
                  <a:cubicBezTo>
                    <a:pt x="1167" y="472"/>
                    <a:pt x="1177" y="468"/>
                    <a:pt x="1187" y="465"/>
                  </a:cubicBezTo>
                  <a:cubicBezTo>
                    <a:pt x="1193" y="492"/>
                    <a:pt x="1193" y="522"/>
                    <a:pt x="1192" y="543"/>
                  </a:cubicBezTo>
                  <a:cubicBezTo>
                    <a:pt x="1189" y="571"/>
                    <a:pt x="1182" y="607"/>
                    <a:pt x="1167" y="635"/>
                  </a:cubicBezTo>
                  <a:cubicBezTo>
                    <a:pt x="1159" y="619"/>
                    <a:pt x="1147" y="605"/>
                    <a:pt x="1127" y="604"/>
                  </a:cubicBezTo>
                  <a:cubicBezTo>
                    <a:pt x="1098" y="604"/>
                    <a:pt x="1072" y="640"/>
                    <a:pt x="1061" y="663"/>
                  </a:cubicBezTo>
                  <a:cubicBezTo>
                    <a:pt x="1059" y="668"/>
                    <a:pt x="1057" y="673"/>
                    <a:pt x="1056" y="678"/>
                  </a:cubicBezTo>
                  <a:cubicBezTo>
                    <a:pt x="1038" y="672"/>
                    <a:pt x="1021" y="662"/>
                    <a:pt x="1004" y="652"/>
                  </a:cubicBezTo>
                  <a:close/>
                  <a:moveTo>
                    <a:pt x="1153" y="655"/>
                  </a:moveTo>
                  <a:cubicBezTo>
                    <a:pt x="1139" y="672"/>
                    <a:pt x="1120" y="684"/>
                    <a:pt x="1095" y="685"/>
                  </a:cubicBezTo>
                  <a:cubicBezTo>
                    <a:pt x="1089" y="685"/>
                    <a:pt x="1082" y="684"/>
                    <a:pt x="1076" y="683"/>
                  </a:cubicBezTo>
                  <a:cubicBezTo>
                    <a:pt x="1081" y="662"/>
                    <a:pt x="1092" y="642"/>
                    <a:pt x="1110" y="627"/>
                  </a:cubicBezTo>
                  <a:cubicBezTo>
                    <a:pt x="1119" y="620"/>
                    <a:pt x="1127" y="616"/>
                    <a:pt x="1137" y="626"/>
                  </a:cubicBezTo>
                  <a:cubicBezTo>
                    <a:pt x="1144" y="634"/>
                    <a:pt x="1149" y="645"/>
                    <a:pt x="1153" y="655"/>
                  </a:cubicBezTo>
                  <a:close/>
                  <a:moveTo>
                    <a:pt x="1143" y="792"/>
                  </a:moveTo>
                  <a:cubicBezTo>
                    <a:pt x="1095" y="783"/>
                    <a:pt x="1071" y="740"/>
                    <a:pt x="1074" y="698"/>
                  </a:cubicBezTo>
                  <a:cubicBezTo>
                    <a:pt x="1107" y="704"/>
                    <a:pt x="1136" y="693"/>
                    <a:pt x="1160" y="672"/>
                  </a:cubicBezTo>
                  <a:cubicBezTo>
                    <a:pt x="1167" y="691"/>
                    <a:pt x="1174" y="711"/>
                    <a:pt x="1186" y="729"/>
                  </a:cubicBezTo>
                  <a:cubicBezTo>
                    <a:pt x="1202" y="752"/>
                    <a:pt x="1233" y="766"/>
                    <a:pt x="1259" y="773"/>
                  </a:cubicBezTo>
                  <a:cubicBezTo>
                    <a:pt x="1260" y="773"/>
                    <a:pt x="1261" y="773"/>
                    <a:pt x="1261" y="773"/>
                  </a:cubicBezTo>
                  <a:cubicBezTo>
                    <a:pt x="1224" y="791"/>
                    <a:pt x="1182" y="800"/>
                    <a:pt x="1143" y="792"/>
                  </a:cubicBezTo>
                  <a:close/>
                  <a:moveTo>
                    <a:pt x="1311" y="761"/>
                  </a:moveTo>
                  <a:cubicBezTo>
                    <a:pt x="1322" y="754"/>
                    <a:pt x="1333" y="744"/>
                    <a:pt x="1343" y="734"/>
                  </a:cubicBezTo>
                  <a:cubicBezTo>
                    <a:pt x="1342" y="741"/>
                    <a:pt x="1343" y="747"/>
                    <a:pt x="1344" y="754"/>
                  </a:cubicBezTo>
                  <a:cubicBezTo>
                    <a:pt x="1334" y="757"/>
                    <a:pt x="1323" y="760"/>
                    <a:pt x="1311" y="761"/>
                  </a:cubicBezTo>
                  <a:close/>
                  <a:moveTo>
                    <a:pt x="1555" y="853"/>
                  </a:moveTo>
                  <a:cubicBezTo>
                    <a:pt x="1529" y="880"/>
                    <a:pt x="1474" y="874"/>
                    <a:pt x="1444" y="858"/>
                  </a:cubicBezTo>
                  <a:cubicBezTo>
                    <a:pt x="1408" y="838"/>
                    <a:pt x="1382" y="800"/>
                    <a:pt x="1368" y="762"/>
                  </a:cubicBezTo>
                  <a:cubicBezTo>
                    <a:pt x="1368" y="761"/>
                    <a:pt x="1368" y="761"/>
                    <a:pt x="1368" y="761"/>
                  </a:cubicBezTo>
                  <a:cubicBezTo>
                    <a:pt x="1408" y="741"/>
                    <a:pt x="1438" y="706"/>
                    <a:pt x="1452" y="663"/>
                  </a:cubicBezTo>
                  <a:cubicBezTo>
                    <a:pt x="1465" y="667"/>
                    <a:pt x="1477" y="675"/>
                    <a:pt x="1489" y="684"/>
                  </a:cubicBezTo>
                  <a:cubicBezTo>
                    <a:pt x="1487" y="695"/>
                    <a:pt x="1487" y="705"/>
                    <a:pt x="1489" y="716"/>
                  </a:cubicBezTo>
                  <a:cubicBezTo>
                    <a:pt x="1490" y="720"/>
                    <a:pt x="1495" y="720"/>
                    <a:pt x="1499" y="720"/>
                  </a:cubicBezTo>
                  <a:cubicBezTo>
                    <a:pt x="1508" y="720"/>
                    <a:pt x="1515" y="717"/>
                    <a:pt x="1521" y="713"/>
                  </a:cubicBezTo>
                  <a:cubicBezTo>
                    <a:pt x="1534" y="725"/>
                    <a:pt x="1548" y="735"/>
                    <a:pt x="1564" y="741"/>
                  </a:cubicBezTo>
                  <a:cubicBezTo>
                    <a:pt x="1564" y="744"/>
                    <a:pt x="1565" y="747"/>
                    <a:pt x="1565" y="749"/>
                  </a:cubicBezTo>
                  <a:cubicBezTo>
                    <a:pt x="1564" y="756"/>
                    <a:pt x="1563" y="762"/>
                    <a:pt x="1562" y="769"/>
                  </a:cubicBezTo>
                  <a:cubicBezTo>
                    <a:pt x="1561" y="784"/>
                    <a:pt x="1565" y="799"/>
                    <a:pt x="1571" y="812"/>
                  </a:cubicBezTo>
                  <a:cubicBezTo>
                    <a:pt x="1571" y="827"/>
                    <a:pt x="1567" y="841"/>
                    <a:pt x="1555" y="853"/>
                  </a:cubicBezTo>
                  <a:close/>
                  <a:moveTo>
                    <a:pt x="1711" y="831"/>
                  </a:moveTo>
                  <a:cubicBezTo>
                    <a:pt x="1678" y="848"/>
                    <a:pt x="1637" y="852"/>
                    <a:pt x="1607" y="828"/>
                  </a:cubicBezTo>
                  <a:cubicBezTo>
                    <a:pt x="1601" y="823"/>
                    <a:pt x="1595" y="816"/>
                    <a:pt x="1592" y="809"/>
                  </a:cubicBezTo>
                  <a:cubicBezTo>
                    <a:pt x="1592" y="806"/>
                    <a:pt x="1592" y="804"/>
                    <a:pt x="1591" y="801"/>
                  </a:cubicBezTo>
                  <a:cubicBezTo>
                    <a:pt x="1590" y="783"/>
                    <a:pt x="1588" y="766"/>
                    <a:pt x="1586" y="748"/>
                  </a:cubicBezTo>
                  <a:cubicBezTo>
                    <a:pt x="1586" y="748"/>
                    <a:pt x="1586" y="747"/>
                    <a:pt x="1586" y="747"/>
                  </a:cubicBezTo>
                  <a:cubicBezTo>
                    <a:pt x="1619" y="751"/>
                    <a:pt x="1658" y="738"/>
                    <a:pt x="1683" y="715"/>
                  </a:cubicBezTo>
                  <a:cubicBezTo>
                    <a:pt x="1691" y="708"/>
                    <a:pt x="1697" y="700"/>
                    <a:pt x="1702" y="692"/>
                  </a:cubicBezTo>
                  <a:cubicBezTo>
                    <a:pt x="1713" y="696"/>
                    <a:pt x="1725" y="702"/>
                    <a:pt x="1736" y="708"/>
                  </a:cubicBezTo>
                  <a:cubicBezTo>
                    <a:pt x="1754" y="718"/>
                    <a:pt x="1772" y="728"/>
                    <a:pt x="1790" y="738"/>
                  </a:cubicBezTo>
                  <a:cubicBezTo>
                    <a:pt x="1770" y="774"/>
                    <a:pt x="1749" y="811"/>
                    <a:pt x="1711" y="831"/>
                  </a:cubicBezTo>
                  <a:close/>
                  <a:moveTo>
                    <a:pt x="2043" y="655"/>
                  </a:moveTo>
                  <a:cubicBezTo>
                    <a:pt x="2036" y="635"/>
                    <a:pt x="2041" y="613"/>
                    <a:pt x="2063" y="606"/>
                  </a:cubicBezTo>
                  <a:cubicBezTo>
                    <a:pt x="2079" y="602"/>
                    <a:pt x="2088" y="613"/>
                    <a:pt x="2085" y="628"/>
                  </a:cubicBezTo>
                  <a:cubicBezTo>
                    <a:pt x="2081" y="644"/>
                    <a:pt x="2073" y="659"/>
                    <a:pt x="2066" y="674"/>
                  </a:cubicBezTo>
                  <a:cubicBezTo>
                    <a:pt x="2065" y="676"/>
                    <a:pt x="2064" y="679"/>
                    <a:pt x="2063" y="682"/>
                  </a:cubicBezTo>
                  <a:cubicBezTo>
                    <a:pt x="2054" y="674"/>
                    <a:pt x="2047" y="663"/>
                    <a:pt x="2043" y="6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3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platzhalter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16929" r="14406" b="8006"/>
          <a:stretch/>
        </p:blipFill>
        <p:spPr bwMode="gray">
          <a:xfrm>
            <a:off x="6194620" y="1503765"/>
            <a:ext cx="2903516" cy="145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Résultat de recherche d'images pour &quot;webinar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68093" y="1503765"/>
            <a:ext cx="2895907" cy="143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platzhalter 44"/>
          <p:cNvSpPr txBox="1">
            <a:spLocks/>
          </p:cNvSpPr>
          <p:nvPr/>
        </p:nvSpPr>
        <p:spPr bwMode="gray">
          <a:xfrm>
            <a:off x="3168305" y="1503765"/>
            <a:ext cx="2895696" cy="1455774"/>
          </a:xfrm>
          <a:prstGeom prst="rect">
            <a:avLst/>
          </a:prstGeom>
          <a:solidFill>
            <a:srgbClr val="2C3E50">
              <a:lumMod val="60000"/>
              <a:lumOff val="40000"/>
              <a:alpha val="67000"/>
            </a:srgbClr>
          </a:solidFill>
        </p:spPr>
        <p:txBody>
          <a:bodyPr vert="horz" lIns="252000" tIns="0" rIns="1800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ysClr val="window" lastClr="FFFFFF"/>
                </a:solidFill>
                <a:latin typeface="+mn-lt"/>
              </a:rPr>
              <a:t>#</a:t>
            </a:r>
            <a:r>
              <a:rPr lang="en-US" sz="2800" dirty="0">
                <a:solidFill>
                  <a:sysClr val="window" lastClr="FFFFFF"/>
                </a:solidFill>
                <a:latin typeface="+mn-lt"/>
              </a:rPr>
              <a:t>2 Digital </a:t>
            </a:r>
            <a:r>
              <a:rPr lang="en-US" sz="2800" dirty="0" smtClean="0">
                <a:solidFill>
                  <a:sysClr val="window" lastClr="FFFFFF"/>
                </a:solidFill>
                <a:latin typeface="+mn-lt"/>
              </a:rPr>
              <a:t>Campaigns </a:t>
            </a:r>
            <a:endParaRPr lang="en-US" sz="2800" dirty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34" name="Inhaltsplatzhalter 38"/>
          <p:cNvSpPr txBox="1">
            <a:spLocks/>
          </p:cNvSpPr>
          <p:nvPr/>
        </p:nvSpPr>
        <p:spPr bwMode="gray">
          <a:xfrm>
            <a:off x="3168516" y="2948279"/>
            <a:ext cx="2895696" cy="320799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252000" tIns="252000" rIns="252000" bIns="252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309">
              <a:lnSpc>
                <a:spcPct val="85000"/>
              </a:lnSpc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3 main targets:</a:t>
            </a:r>
          </a:p>
          <a:p>
            <a:pPr defTabSz="914309">
              <a:lnSpc>
                <a:spcPct val="85000"/>
              </a:lnSpc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IT (CIO, CISO, CTO)</a:t>
            </a:r>
          </a:p>
          <a:p>
            <a:pPr defTabSz="914309">
              <a:lnSpc>
                <a:spcPct val="85000"/>
              </a:lnSpc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Marketing (CMO, CDO)</a:t>
            </a:r>
          </a:p>
          <a:p>
            <a:pPr defTabSz="914309">
              <a:lnSpc>
                <a:spcPct val="85000"/>
              </a:lnSpc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Design (Advertising Agencies, Design Offices, Research departments…)</a:t>
            </a:r>
          </a:p>
          <a:p>
            <a:pPr marL="0" lvl="0" indent="0" defTabSz="914309">
              <a:lnSpc>
                <a:spcPct val="85000"/>
              </a:lnSpc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Objectives:</a:t>
            </a:r>
          </a:p>
          <a:p>
            <a:pPr defTabSz="914309">
              <a:lnSpc>
                <a:spcPct val="8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Test our messages on different targets and to create a French Barometer “Storage, sharing, and collaboration tools in enterprises”</a:t>
            </a:r>
          </a:p>
          <a:p>
            <a:pPr defTabSz="914309">
              <a:lnSpc>
                <a:spcPct val="85000"/>
              </a:lnSpc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G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enerate new leads and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users in companies</a:t>
            </a:r>
            <a:endParaRPr lang="en-US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1" name="Bildplatzhalter 7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2" b="21472"/>
          <a:stretch/>
        </p:blipFill>
        <p:spPr bwMode="gray">
          <a:xfrm>
            <a:off x="141989" y="1503765"/>
            <a:ext cx="2895696" cy="1455774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</p:pic>
      <p:sp>
        <p:nvSpPr>
          <p:cNvPr id="32" name="Inhaltsplatzhalter 46"/>
          <p:cNvSpPr txBox="1">
            <a:spLocks/>
          </p:cNvSpPr>
          <p:nvPr/>
        </p:nvSpPr>
        <p:spPr bwMode="gray">
          <a:xfrm>
            <a:off x="141989" y="2971509"/>
            <a:ext cx="2895696" cy="320799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252000" tIns="252000" rIns="252000" bIns="252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09">
              <a:lnSpc>
                <a:spcPct val="85000"/>
              </a:lnSpc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To identify yours assets (databases, white paper, use cases …)</a:t>
            </a:r>
          </a:p>
          <a:p>
            <a:pPr lvl="0" defTabSz="914309">
              <a:lnSpc>
                <a:spcPct val="85000"/>
              </a:lnSpc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To define your priority targets </a:t>
            </a:r>
          </a:p>
          <a:p>
            <a:pPr lvl="0" defTabSz="914309">
              <a:lnSpc>
                <a:spcPct val="85000"/>
              </a:lnSpc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To create your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Marketing roadmap</a:t>
            </a:r>
            <a:endParaRPr lang="fr-FR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6" name="Textplatzhalter 29"/>
          <p:cNvSpPr txBox="1">
            <a:spLocks/>
          </p:cNvSpPr>
          <p:nvPr/>
        </p:nvSpPr>
        <p:spPr bwMode="gray">
          <a:xfrm>
            <a:off x="141777" y="1503765"/>
            <a:ext cx="2895696" cy="1455774"/>
          </a:xfrm>
          <a:prstGeom prst="rect">
            <a:avLst/>
          </a:prstGeom>
          <a:solidFill>
            <a:srgbClr val="45B1CB">
              <a:lumMod val="50000"/>
              <a:alpha val="67000"/>
            </a:srgbClr>
          </a:solidFill>
        </p:spPr>
        <p:txBody>
          <a:bodyPr vert="horz" lIns="252000" tIns="0" rIns="1800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>
                <a:solidFill>
                  <a:sysClr val="window" lastClr="FFFFFF"/>
                </a:solidFill>
                <a:latin typeface="+mn-lt"/>
              </a:rPr>
              <a:t>#1 Marketing </a:t>
            </a:r>
            <a:r>
              <a:rPr lang="en-US" sz="2800" dirty="0" smtClean="0">
                <a:solidFill>
                  <a:sysClr val="window" lastClr="FFFFFF"/>
                </a:solidFill>
                <a:latin typeface="+mn-lt"/>
              </a:rPr>
              <a:t>Diagnosis</a:t>
            </a:r>
            <a:endParaRPr lang="en-US" sz="2800" dirty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35" name="Inhaltsplatzhalter 45"/>
          <p:cNvSpPr txBox="1">
            <a:spLocks/>
          </p:cNvSpPr>
          <p:nvPr/>
        </p:nvSpPr>
        <p:spPr bwMode="gray">
          <a:xfrm>
            <a:off x="6194620" y="2959539"/>
            <a:ext cx="2895696" cy="321996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252000" tIns="252000" rIns="252000" bIns="252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09">
              <a:lnSpc>
                <a:spcPct val="85000"/>
              </a:lnSpc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Event in Paris with a 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Keynote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( 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VP) + 2/3 clients testimonies during a plenary session</a:t>
            </a:r>
          </a:p>
          <a:p>
            <a:pPr marL="0" indent="0" defTabSz="914309">
              <a:lnSpc>
                <a:spcPct val="85000"/>
              </a:lnSpc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3 Workshops for each targets (IT, Market, Design) with collaborative demonstrations</a:t>
            </a:r>
          </a:p>
          <a:p>
            <a:pPr marL="0" indent="0" defTabSz="914309">
              <a:lnSpc>
                <a:spcPct val="85000"/>
              </a:lnSpc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Ecosystem partners village to demonstrate the global role of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in France</a:t>
            </a:r>
          </a:p>
          <a:p>
            <a:pPr defTabSz="914309">
              <a:lnSpc>
                <a:spcPct val="8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Improve 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your brand and your imminence on French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Market</a:t>
            </a:r>
          </a:p>
          <a:p>
            <a:pPr defTabSz="914309">
              <a:lnSpc>
                <a:spcPct val="8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Generate 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new qualified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leads</a:t>
            </a:r>
          </a:p>
          <a:p>
            <a:pPr defTabSz="914309">
              <a:lnSpc>
                <a:spcPct val="85000"/>
              </a:lnSpc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Involve 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your ecosystem and your partners in this disposal</a:t>
            </a:r>
          </a:p>
        </p:txBody>
      </p:sp>
      <p:sp>
        <p:nvSpPr>
          <p:cNvPr id="37" name="Textplatzhalter 35"/>
          <p:cNvSpPr txBox="1">
            <a:spLocks/>
          </p:cNvSpPr>
          <p:nvPr/>
        </p:nvSpPr>
        <p:spPr bwMode="gray">
          <a:xfrm>
            <a:off x="6202440" y="1503765"/>
            <a:ext cx="2895696" cy="1455774"/>
          </a:xfrm>
          <a:prstGeom prst="rect">
            <a:avLst/>
          </a:prstGeom>
          <a:solidFill>
            <a:srgbClr val="2C3E50">
              <a:alpha val="67000"/>
            </a:srgbClr>
          </a:solidFill>
        </p:spPr>
        <p:txBody>
          <a:bodyPr vert="horz" lIns="252000" tIns="0" rIns="1800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 smtClean="0">
                <a:solidFill>
                  <a:sysClr val="window" lastClr="FFFFFF"/>
                </a:solidFill>
                <a:latin typeface="+mn-lt"/>
              </a:rPr>
              <a:t>#3 </a:t>
            </a:r>
            <a:r>
              <a:rPr lang="en-US" sz="2800" dirty="0" smtClean="0">
                <a:solidFill>
                  <a:sysClr val="window" lastClr="FFFFFF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ysClr val="window" lastClr="FFFFFF"/>
                </a:solidFill>
                <a:latin typeface="+mn-lt"/>
              </a:rPr>
              <a:t>“summit”</a:t>
            </a:r>
            <a:endParaRPr lang="en-US" sz="2800" dirty="0">
              <a:solidFill>
                <a:sysClr val="window" lastClr="FFFFFF"/>
              </a:solidFill>
              <a:latin typeface="+mn-lt"/>
            </a:endParaRPr>
          </a:p>
        </p:txBody>
      </p:sp>
      <p:sp>
        <p:nvSpPr>
          <p:cNvPr id="39" name="Textplatzhalter 4"/>
          <p:cNvSpPr txBox="1">
            <a:spLocks/>
          </p:cNvSpPr>
          <p:nvPr/>
        </p:nvSpPr>
        <p:spPr>
          <a:xfrm>
            <a:off x="516320" y="942478"/>
            <a:ext cx="7315232" cy="541474"/>
          </a:xfrm>
          <a:prstGeom prst="rect">
            <a:avLst/>
          </a:prstGeom>
        </p:spPr>
        <p:txBody>
          <a:bodyPr vert="horz" lIns="108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A basis for our discussions</a:t>
            </a:r>
            <a:endParaRPr lang="fr-FR" dirty="0"/>
          </a:p>
        </p:txBody>
      </p:sp>
      <p:grpSp>
        <p:nvGrpSpPr>
          <p:cNvPr id="40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42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43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44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6576358" cy="590877"/>
          </a:xfrm>
        </p:spPr>
        <p:txBody>
          <a:bodyPr>
            <a:noAutofit/>
          </a:bodyPr>
          <a:lstStyle/>
          <a:p>
            <a:r>
              <a:rPr lang="en-US" sz="3200" dirty="0" smtClean="0"/>
              <a:t>OUR PROPOSAL FOR </a:t>
            </a:r>
            <a:endParaRPr lang="en-US" sz="3200" dirty="0"/>
          </a:p>
        </p:txBody>
      </p:sp>
      <p:pic>
        <p:nvPicPr>
          <p:cNvPr id="22" name="Bildplatzhalter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57"/>
          <a:stretch>
            <a:fillRect/>
          </a:stretch>
        </p:blipFill>
        <p:spPr bwMode="gray">
          <a:xfrm>
            <a:off x="9236153" y="1503765"/>
            <a:ext cx="2895907" cy="1455326"/>
          </a:xfrm>
          <a:prstGeom prst="rect">
            <a:avLst/>
          </a:prstGeom>
        </p:spPr>
      </p:pic>
      <p:sp>
        <p:nvSpPr>
          <p:cNvPr id="23" name="Inhaltsplatzhalter 45"/>
          <p:cNvSpPr txBox="1">
            <a:spLocks/>
          </p:cNvSpPr>
          <p:nvPr/>
        </p:nvSpPr>
        <p:spPr bwMode="gray">
          <a:xfrm>
            <a:off x="9228545" y="2959539"/>
            <a:ext cx="2895696" cy="3219962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252000" tIns="252000" rIns="252000" bIns="25200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09">
              <a:lnSpc>
                <a:spcPct val="85000"/>
              </a:lnSpc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Strategic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Board: 1 breakfast 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with 5/6 representative </a:t>
            </a:r>
            <a:r>
              <a:rPr lang="en-US" kern="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CxOs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(Ambassadors) </a:t>
            </a:r>
            <a:endParaRPr lang="en-US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0" lvl="0" indent="0" defTabSz="914309">
              <a:lnSpc>
                <a:spcPct val="85000"/>
              </a:lnSpc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An online private community </a:t>
            </a:r>
          </a:p>
          <a:p>
            <a:pPr marL="0" lvl="0" indent="0" defTabSz="914309">
              <a:lnSpc>
                <a:spcPct val="85000"/>
              </a:lnSpc>
              <a:buNone/>
              <a:defRPr/>
            </a:pP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4 diners : with 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client testimony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in the  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Ritz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Paris:</a:t>
            </a:r>
            <a:endParaRPr lang="en-US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285750" lvl="0" indent="-285750" defTabSz="914309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R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etain 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customers and create a sense of belonging to your 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brand</a:t>
            </a:r>
          </a:p>
          <a:p>
            <a:pPr marL="285750" lvl="0" indent="-285750" defTabSz="914309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I</a:t>
            </a:r>
            <a:r>
              <a:rPr lang="en-US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nvite </a:t>
            </a:r>
            <a:r>
              <a:rPr lang="en-US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your prospects to these events to create a trusting relationship with them</a:t>
            </a:r>
          </a:p>
        </p:txBody>
      </p:sp>
      <p:sp>
        <p:nvSpPr>
          <p:cNvPr id="24" name="Textplatzhalter 35"/>
          <p:cNvSpPr txBox="1">
            <a:spLocks/>
          </p:cNvSpPr>
          <p:nvPr/>
        </p:nvSpPr>
        <p:spPr bwMode="gray">
          <a:xfrm>
            <a:off x="9236365" y="1503765"/>
            <a:ext cx="2895696" cy="1455774"/>
          </a:xfrm>
          <a:prstGeom prst="rect">
            <a:avLst/>
          </a:prstGeom>
          <a:solidFill>
            <a:srgbClr val="2C3E50">
              <a:alpha val="67000"/>
            </a:srgbClr>
          </a:solidFill>
        </p:spPr>
        <p:txBody>
          <a:bodyPr vert="horz" lIns="252000" tIns="0" rIns="1800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 sz="2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alibri Light" panose="020F03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dirty="0" smtClean="0">
                <a:solidFill>
                  <a:sysClr val="window" lastClr="FFFFFF"/>
                </a:solidFill>
                <a:latin typeface="+mn-lt"/>
              </a:rPr>
              <a:t>#</a:t>
            </a:r>
            <a:r>
              <a:rPr lang="en-US" sz="2800" dirty="0">
                <a:solidFill>
                  <a:sysClr val="window" lastClr="FFFFFF"/>
                </a:solidFill>
                <a:latin typeface="+mn-lt"/>
              </a:rPr>
              <a:t>3 </a:t>
            </a:r>
            <a:r>
              <a:rPr lang="en-US" sz="2800" dirty="0" smtClean="0">
                <a:solidFill>
                  <a:sysClr val="window" lastClr="FFFFFF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ysClr val="window" lastClr="FFFFFF"/>
                </a:solidFill>
                <a:latin typeface="+mn-lt"/>
              </a:rPr>
              <a:t>Business </a:t>
            </a:r>
            <a:r>
              <a:rPr lang="en-US" sz="2800" dirty="0">
                <a:solidFill>
                  <a:sysClr val="window" lastClr="FFFFFF"/>
                </a:solidFill>
                <a:latin typeface="+mn-lt"/>
              </a:rPr>
              <a:t>Club </a:t>
            </a:r>
          </a:p>
        </p:txBody>
      </p:sp>
    </p:spTree>
    <p:extLst>
      <p:ext uri="{BB962C8B-B14F-4D97-AF65-F5344CB8AC3E}">
        <p14:creationId xmlns:p14="http://schemas.microsoft.com/office/powerpoint/2010/main" val="13175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16320" y="942478"/>
            <a:ext cx="7315232" cy="541474"/>
          </a:xfrm>
        </p:spPr>
        <p:txBody>
          <a:bodyPr/>
          <a:lstStyle/>
          <a:p>
            <a:r>
              <a:rPr lang="fr-FR" dirty="0" smtClean="0"/>
              <a:t>A basis for </a:t>
            </a:r>
            <a:r>
              <a:rPr lang="fr-FR" dirty="0" err="1" smtClean="0"/>
              <a:t>our</a:t>
            </a:r>
            <a:r>
              <a:rPr lang="fr-FR" dirty="0" smtClean="0"/>
              <a:t> discussions</a:t>
            </a:r>
            <a:endParaRPr lang="fr-FR" dirty="0"/>
          </a:p>
        </p:txBody>
      </p:sp>
      <p:grpSp>
        <p:nvGrpSpPr>
          <p:cNvPr id="100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101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102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3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04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6576358" cy="590877"/>
          </a:xfrm>
        </p:spPr>
        <p:txBody>
          <a:bodyPr>
            <a:noAutofit/>
          </a:bodyPr>
          <a:lstStyle/>
          <a:p>
            <a:r>
              <a:rPr lang="en-US" sz="3200" dirty="0" smtClean="0"/>
              <a:t>CALENDAR OVERVIEW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3350" y="4022725"/>
            <a:ext cx="11628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6231" y="40227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May17</a:t>
            </a:r>
            <a:endParaRPr lang="fr-FR" sz="1100" dirty="0"/>
          </a:p>
        </p:txBody>
      </p:sp>
      <p:sp>
        <p:nvSpPr>
          <p:cNvPr id="80" name="TextBox 79"/>
          <p:cNvSpPr txBox="1"/>
          <p:nvPr/>
        </p:nvSpPr>
        <p:spPr>
          <a:xfrm>
            <a:off x="1150863" y="40227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Jun17</a:t>
            </a:r>
            <a:endParaRPr lang="fr-FR" sz="1100" dirty="0"/>
          </a:p>
        </p:txBody>
      </p:sp>
      <p:sp>
        <p:nvSpPr>
          <p:cNvPr id="81" name="TextBox 80"/>
          <p:cNvSpPr txBox="1"/>
          <p:nvPr/>
        </p:nvSpPr>
        <p:spPr>
          <a:xfrm>
            <a:off x="2039295" y="40227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Jul17</a:t>
            </a:r>
            <a:endParaRPr lang="fr-FR" sz="1100" dirty="0"/>
          </a:p>
        </p:txBody>
      </p:sp>
      <p:sp>
        <p:nvSpPr>
          <p:cNvPr id="82" name="TextBox 81"/>
          <p:cNvSpPr txBox="1"/>
          <p:nvPr/>
        </p:nvSpPr>
        <p:spPr>
          <a:xfrm>
            <a:off x="2927727" y="40227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Aug17</a:t>
            </a:r>
            <a:endParaRPr lang="fr-FR" sz="1100" dirty="0"/>
          </a:p>
        </p:txBody>
      </p:sp>
      <p:sp>
        <p:nvSpPr>
          <p:cNvPr id="83" name="TextBox 82"/>
          <p:cNvSpPr txBox="1"/>
          <p:nvPr/>
        </p:nvSpPr>
        <p:spPr>
          <a:xfrm>
            <a:off x="3816159" y="40227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Sep17</a:t>
            </a:r>
            <a:endParaRPr lang="fr-FR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4704591" y="40227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Oct17</a:t>
            </a:r>
            <a:endParaRPr lang="fr-FR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5593023" y="40227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Nov17</a:t>
            </a:r>
            <a:endParaRPr lang="fr-FR" sz="1100" dirty="0"/>
          </a:p>
        </p:txBody>
      </p:sp>
      <p:sp>
        <p:nvSpPr>
          <p:cNvPr id="88" name="TextBox 87"/>
          <p:cNvSpPr txBox="1"/>
          <p:nvPr/>
        </p:nvSpPr>
        <p:spPr>
          <a:xfrm>
            <a:off x="6481455" y="40227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Dec17</a:t>
            </a:r>
            <a:endParaRPr lang="fr-FR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7369887" y="40227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Jan18</a:t>
            </a:r>
            <a:endParaRPr lang="fr-FR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8258319" y="40227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Feb18</a:t>
            </a:r>
            <a:endParaRPr lang="fr-FR" sz="1100" dirty="0"/>
          </a:p>
        </p:txBody>
      </p:sp>
      <p:sp>
        <p:nvSpPr>
          <p:cNvPr id="136" name="TextBox 135"/>
          <p:cNvSpPr txBox="1"/>
          <p:nvPr/>
        </p:nvSpPr>
        <p:spPr>
          <a:xfrm>
            <a:off x="9146751" y="40227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Mar18</a:t>
            </a:r>
            <a:endParaRPr lang="fr-FR" sz="1100" dirty="0"/>
          </a:p>
        </p:txBody>
      </p:sp>
      <p:sp>
        <p:nvSpPr>
          <p:cNvPr id="137" name="TextBox 136"/>
          <p:cNvSpPr txBox="1"/>
          <p:nvPr/>
        </p:nvSpPr>
        <p:spPr>
          <a:xfrm>
            <a:off x="10035183" y="40227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Apr18</a:t>
            </a:r>
            <a:endParaRPr lang="fr-FR" sz="1100" dirty="0"/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4301030" y="2727100"/>
            <a:ext cx="0" cy="1296000"/>
          </a:xfrm>
          <a:prstGeom prst="line">
            <a:avLst/>
          </a:prstGeom>
          <a:ln w="19050">
            <a:solidFill>
              <a:srgbClr val="2D89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/>
          <p:cNvSpPr/>
          <p:nvPr/>
        </p:nvSpPr>
        <p:spPr bwMode="auto">
          <a:xfrm>
            <a:off x="4069130" y="2285848"/>
            <a:ext cx="468000" cy="468000"/>
          </a:xfrm>
          <a:prstGeom prst="ellipse">
            <a:avLst/>
          </a:prstGeom>
          <a:solidFill>
            <a:srgbClr val="2D899F"/>
          </a:solidFill>
          <a:ln w="12700">
            <a:solidFill>
              <a:srgbClr val="2D899F"/>
            </a:solidFill>
            <a:round/>
            <a:headEnd/>
            <a:tailEnd/>
          </a:ln>
        </p:spPr>
        <p:txBody>
          <a:bodyPr lIns="0" rIns="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40</a:t>
            </a:r>
          </a:p>
          <a:p>
            <a:pPr algn="ctr"/>
            <a:r>
              <a:rPr lang="fr-FR" sz="1050" b="1" dirty="0" smtClean="0">
                <a:solidFill>
                  <a:schemeClr val="bg1"/>
                </a:solidFill>
              </a:rPr>
              <a:t>Leads</a:t>
            </a:r>
            <a:endParaRPr lang="fr-FR" sz="12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8831" y="3896996"/>
            <a:ext cx="3672000" cy="0"/>
          </a:xfrm>
          <a:prstGeom prst="straightConnector1">
            <a:avLst/>
          </a:prstGeom>
          <a:ln w="190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5256" y="3602527"/>
            <a:ext cx="3307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 err="1" smtClean="0">
                <a:solidFill>
                  <a:srgbClr val="92D050"/>
                </a:solidFill>
              </a:rPr>
              <a:t>Dedicated</a:t>
            </a:r>
            <a:r>
              <a:rPr lang="fr-FR" sz="1050" i="1" dirty="0" smtClean="0">
                <a:solidFill>
                  <a:srgbClr val="92D050"/>
                </a:solidFill>
              </a:rPr>
              <a:t> </a:t>
            </a:r>
            <a:r>
              <a:rPr lang="fr-FR" sz="1050" i="1" dirty="0" err="1" smtClean="0">
                <a:solidFill>
                  <a:srgbClr val="92D050"/>
                </a:solidFill>
              </a:rPr>
              <a:t>DataBase</a:t>
            </a:r>
            <a:r>
              <a:rPr lang="fr-FR" sz="1050" i="1" dirty="0" smtClean="0">
                <a:solidFill>
                  <a:srgbClr val="92D050"/>
                </a:solidFill>
              </a:rPr>
              <a:t> </a:t>
            </a:r>
            <a:r>
              <a:rPr lang="fr-FR" sz="1050" i="1" dirty="0" err="1" smtClean="0">
                <a:solidFill>
                  <a:srgbClr val="92D050"/>
                </a:solidFill>
              </a:rPr>
              <a:t>Creation</a:t>
            </a:r>
            <a:r>
              <a:rPr lang="fr-FR" sz="1050" i="1" dirty="0" smtClean="0">
                <a:solidFill>
                  <a:srgbClr val="92D050"/>
                </a:solidFill>
              </a:rPr>
              <a:t> - Clients &amp; Prospects</a:t>
            </a:r>
            <a:endParaRPr lang="fr-FR" sz="1050" i="1" dirty="0">
              <a:solidFill>
                <a:srgbClr val="92D05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182880" y="2727100"/>
            <a:ext cx="0" cy="1296000"/>
          </a:xfrm>
          <a:prstGeom prst="line">
            <a:avLst/>
          </a:prstGeom>
          <a:ln w="19050">
            <a:solidFill>
              <a:srgbClr val="2D89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 bwMode="auto">
          <a:xfrm>
            <a:off x="5941455" y="2285848"/>
            <a:ext cx="468000" cy="468000"/>
          </a:xfrm>
          <a:prstGeom prst="ellipse">
            <a:avLst/>
          </a:prstGeom>
          <a:solidFill>
            <a:srgbClr val="2D899F"/>
          </a:solidFill>
          <a:ln w="12700">
            <a:solidFill>
              <a:srgbClr val="2D899F"/>
            </a:solidFill>
            <a:round/>
            <a:headEnd/>
            <a:tailEnd/>
          </a:ln>
        </p:spPr>
        <p:txBody>
          <a:bodyPr lIns="0" rIns="0" rtlCol="0" anchor="ctr"/>
          <a:lstStyle/>
          <a:p>
            <a:pPr lvl="0" algn="ctr"/>
            <a:r>
              <a:rPr lang="fr-FR" sz="1200" b="1" dirty="0">
                <a:solidFill>
                  <a:prstClr val="white"/>
                </a:solidFill>
              </a:rPr>
              <a:t>40</a:t>
            </a:r>
          </a:p>
          <a:p>
            <a:pPr lvl="0" algn="ctr"/>
            <a:r>
              <a:rPr lang="fr-FR" sz="1050" b="1" dirty="0" smtClean="0">
                <a:solidFill>
                  <a:prstClr val="white"/>
                </a:solidFill>
              </a:rPr>
              <a:t>Leads</a:t>
            </a:r>
            <a:endParaRPr lang="fr-FR" sz="1200" b="1" dirty="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46348" y="2727100"/>
            <a:ext cx="0" cy="1296000"/>
          </a:xfrm>
          <a:prstGeom prst="line">
            <a:avLst/>
          </a:prstGeom>
          <a:ln w="19050">
            <a:solidFill>
              <a:srgbClr val="2D89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 bwMode="auto">
          <a:xfrm>
            <a:off x="9404923" y="2285848"/>
            <a:ext cx="468000" cy="468000"/>
          </a:xfrm>
          <a:prstGeom prst="ellipse">
            <a:avLst/>
          </a:prstGeom>
          <a:solidFill>
            <a:srgbClr val="2D899F"/>
          </a:solidFill>
          <a:ln w="12700">
            <a:solidFill>
              <a:srgbClr val="2D899F"/>
            </a:solidFill>
            <a:round/>
            <a:headEnd/>
            <a:tailEnd/>
          </a:ln>
        </p:spPr>
        <p:txBody>
          <a:bodyPr lIns="0" rIns="0" rtlCol="0" anchor="ctr"/>
          <a:lstStyle/>
          <a:p>
            <a:pPr lvl="0" algn="ctr"/>
            <a:r>
              <a:rPr lang="fr-FR" sz="1200" b="1" dirty="0">
                <a:solidFill>
                  <a:prstClr val="white"/>
                </a:solidFill>
              </a:rPr>
              <a:t>40</a:t>
            </a:r>
          </a:p>
          <a:p>
            <a:pPr lvl="0" algn="ctr"/>
            <a:r>
              <a:rPr lang="fr-FR" sz="1050" b="1" dirty="0" smtClean="0">
                <a:solidFill>
                  <a:prstClr val="white"/>
                </a:solidFill>
              </a:rPr>
              <a:t>Leads</a:t>
            </a:r>
            <a:endParaRPr lang="fr-FR" sz="1200" b="1" dirty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5660" y="1685755"/>
            <a:ext cx="2901220" cy="189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2D899F"/>
                </a:solidFill>
              </a:rPr>
              <a:t> </a:t>
            </a:r>
            <a:r>
              <a:rPr lang="fr-FR" sz="1600" b="1" dirty="0" smtClean="0">
                <a:solidFill>
                  <a:srgbClr val="2D899F"/>
                </a:solidFill>
              </a:rPr>
              <a:t>Business</a:t>
            </a:r>
          </a:p>
          <a:p>
            <a:r>
              <a:rPr lang="fr-FR" sz="1600" b="1" dirty="0" err="1" smtClean="0">
                <a:solidFill>
                  <a:srgbClr val="2D899F"/>
                </a:solidFill>
              </a:rPr>
              <a:t>Users</a:t>
            </a:r>
            <a:r>
              <a:rPr lang="fr-FR" sz="1600" b="1" dirty="0" smtClean="0">
                <a:solidFill>
                  <a:srgbClr val="2D899F"/>
                </a:solidFill>
              </a:rPr>
              <a:t> Club</a:t>
            </a:r>
          </a:p>
          <a:p>
            <a:endParaRPr lang="fr-FR" sz="1400" dirty="0" smtClean="0"/>
          </a:p>
          <a:p>
            <a:pPr lvl="0" defTabSz="914309">
              <a:lnSpc>
                <a:spcPct val="85000"/>
              </a:lnSpc>
              <a:defRPr/>
            </a:pPr>
            <a:r>
              <a:rPr lang="en-US" sz="105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Format: </a:t>
            </a:r>
            <a:r>
              <a:rPr lang="en-US" sz="1050" kern="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afterwork</a:t>
            </a:r>
            <a:r>
              <a:rPr lang="en-US" sz="105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 –  client testimony –  wine </a:t>
            </a:r>
            <a:r>
              <a:rPr lang="en-US" sz="105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tasting – 20/30 attendees</a:t>
            </a:r>
          </a:p>
          <a:p>
            <a:pPr lvl="0" defTabSz="914309">
              <a:lnSpc>
                <a:spcPct val="85000"/>
              </a:lnSpc>
              <a:defRPr/>
            </a:pPr>
            <a:endParaRPr lang="en-US" sz="105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lvl="0" defTabSz="914309">
              <a:lnSpc>
                <a:spcPct val="85000"/>
              </a:lnSpc>
              <a:defRPr/>
            </a:pPr>
            <a:r>
              <a:rPr lang="en-US" sz="105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R</a:t>
            </a:r>
            <a:r>
              <a:rPr lang="en-US" sz="105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etain </a:t>
            </a:r>
            <a:r>
              <a:rPr lang="en-US" sz="105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customers and create a sense of </a:t>
            </a:r>
            <a:r>
              <a:rPr lang="en-US" sz="105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belonging </a:t>
            </a:r>
            <a:r>
              <a:rPr lang="en-US" sz="105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to your </a:t>
            </a:r>
            <a:r>
              <a:rPr lang="en-US" sz="105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brand</a:t>
            </a:r>
          </a:p>
          <a:p>
            <a:pPr lvl="0" defTabSz="914309">
              <a:lnSpc>
                <a:spcPct val="85000"/>
              </a:lnSpc>
              <a:defRPr/>
            </a:pPr>
            <a:endParaRPr lang="en-US" sz="105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lvl="0" defTabSz="914309">
              <a:lnSpc>
                <a:spcPct val="85000"/>
              </a:lnSpc>
              <a:defRPr/>
            </a:pPr>
            <a:r>
              <a:rPr lang="en-US" sz="105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Invite </a:t>
            </a:r>
            <a:r>
              <a:rPr lang="en-US" sz="105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your prospects to these events to create a trusting relationship with them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22635" y="1892489"/>
            <a:ext cx="146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2D899F"/>
                </a:solidFill>
              </a:rPr>
              <a:t>Business Club #1</a:t>
            </a:r>
            <a:endParaRPr lang="fr-FR" sz="1400" dirty="0">
              <a:solidFill>
                <a:srgbClr val="2D899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00069" y="1892489"/>
            <a:ext cx="146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2D899F"/>
                </a:solidFill>
              </a:rPr>
              <a:t>Business Club #2</a:t>
            </a:r>
            <a:endParaRPr lang="fr-FR" sz="1400" dirty="0">
              <a:solidFill>
                <a:srgbClr val="2D899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21943" y="1892489"/>
            <a:ext cx="146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2D899F"/>
                </a:solidFill>
              </a:rPr>
              <a:t>Business Club #3</a:t>
            </a:r>
            <a:endParaRPr lang="fr-FR" sz="1400" dirty="0">
              <a:solidFill>
                <a:srgbClr val="2D899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931414" y="4012625"/>
            <a:ext cx="116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May18</a:t>
            </a:r>
            <a:endParaRPr lang="fr-FR" sz="1100" dirty="0"/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11507388" y="2717799"/>
            <a:ext cx="0" cy="1296000"/>
          </a:xfrm>
          <a:prstGeom prst="line">
            <a:avLst/>
          </a:prstGeom>
          <a:ln w="19050">
            <a:solidFill>
              <a:srgbClr val="2D89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 bwMode="auto">
          <a:xfrm>
            <a:off x="11265963" y="2276547"/>
            <a:ext cx="468000" cy="468000"/>
          </a:xfrm>
          <a:prstGeom prst="ellipse">
            <a:avLst/>
          </a:prstGeom>
          <a:solidFill>
            <a:srgbClr val="2D899F"/>
          </a:solidFill>
          <a:ln w="12700">
            <a:solidFill>
              <a:srgbClr val="2D899F"/>
            </a:solidFill>
            <a:round/>
            <a:headEnd/>
            <a:tailEnd/>
          </a:ln>
        </p:spPr>
        <p:txBody>
          <a:bodyPr lIns="0" rIns="0" rtlCol="0" anchor="ctr"/>
          <a:lstStyle/>
          <a:p>
            <a:pPr lvl="0" algn="ctr"/>
            <a:r>
              <a:rPr lang="fr-FR" sz="1200" b="1" dirty="0">
                <a:solidFill>
                  <a:prstClr val="white"/>
                </a:solidFill>
              </a:rPr>
              <a:t>40</a:t>
            </a:r>
          </a:p>
          <a:p>
            <a:pPr lvl="0" algn="ctr"/>
            <a:r>
              <a:rPr lang="fr-FR" sz="1050" b="1" dirty="0">
                <a:solidFill>
                  <a:prstClr val="white"/>
                </a:solidFill>
              </a:rPr>
              <a:t>Leads</a:t>
            </a:r>
            <a:endParaRPr lang="fr-FR" sz="1200" b="1" dirty="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782983" y="1892489"/>
            <a:ext cx="146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2D899F"/>
                </a:solidFill>
              </a:rPr>
              <a:t>Business Club #4</a:t>
            </a:r>
            <a:endParaRPr lang="fr-FR" sz="1400" dirty="0">
              <a:solidFill>
                <a:srgbClr val="2D899F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714375" y="4005575"/>
            <a:ext cx="0" cy="360000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7851274" y="4005575"/>
            <a:ext cx="0" cy="1512000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1631449" y="4005575"/>
            <a:ext cx="0" cy="1512000"/>
          </a:xfrm>
          <a:prstGeom prst="line">
            <a:avLst/>
          </a:prstGeom>
          <a:ln w="1905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 bwMode="auto">
          <a:xfrm>
            <a:off x="449472" y="4373200"/>
            <a:ext cx="540000" cy="543708"/>
          </a:xfrm>
          <a:prstGeom prst="ellipse">
            <a:avLst/>
          </a:prstGeom>
          <a:noFill/>
          <a:ln w="12700">
            <a:solidFill>
              <a:srgbClr val="ED7D31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484899" y="5433025"/>
            <a:ext cx="720000" cy="724943"/>
          </a:xfrm>
          <a:prstGeom prst="ellipse">
            <a:avLst/>
          </a:prstGeom>
          <a:solidFill>
            <a:srgbClr val="ED7D31"/>
          </a:solidFill>
          <a:ln w="12700">
            <a:noFill/>
            <a:round/>
            <a:headEnd/>
            <a:tailEnd/>
          </a:ln>
        </p:spPr>
        <p:txBody>
          <a:bodyPr lIns="0" rIns="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250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leads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217449" y="5407195"/>
            <a:ext cx="828000" cy="833685"/>
          </a:xfrm>
          <a:prstGeom prst="ellipse">
            <a:avLst/>
          </a:prstGeom>
          <a:solidFill>
            <a:srgbClr val="ED7D31"/>
          </a:solidFill>
          <a:ln w="12700">
            <a:noFill/>
            <a:round/>
            <a:headEnd/>
            <a:tailEnd/>
          </a:ln>
        </p:spPr>
        <p:txBody>
          <a:bodyPr lIns="36000" rIns="36000" rtlCol="0" anchor="ctr"/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400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leads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95480" y="4916908"/>
            <a:ext cx="2828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ED7D31"/>
                </a:solidFill>
              </a:rPr>
              <a:t>Digital </a:t>
            </a:r>
            <a:r>
              <a:rPr lang="fr-FR" sz="1600" b="1" dirty="0" err="1" smtClean="0">
                <a:solidFill>
                  <a:srgbClr val="ED7D31"/>
                </a:solidFill>
              </a:rPr>
              <a:t>Campaigns</a:t>
            </a:r>
            <a:r>
              <a:rPr lang="fr-FR" sz="1600" b="1" dirty="0" smtClean="0">
                <a:solidFill>
                  <a:srgbClr val="ED7D31"/>
                </a:solidFill>
              </a:rPr>
              <a:t> X3</a:t>
            </a:r>
          </a:p>
          <a:p>
            <a:endParaRPr lang="fr-FR" sz="1400" dirty="0" smtClean="0"/>
          </a:p>
          <a:p>
            <a:r>
              <a:rPr lang="fr-FR" sz="1200" dirty="0" err="1" smtClean="0"/>
              <a:t>Promote</a:t>
            </a:r>
            <a:r>
              <a:rPr lang="fr-FR" sz="1200" dirty="0" smtClean="0"/>
              <a:t> </a:t>
            </a:r>
            <a:r>
              <a:rPr lang="fr-FR" sz="1200" dirty="0" err="1" smtClean="0"/>
              <a:t>your</a:t>
            </a:r>
            <a:r>
              <a:rPr lang="fr-FR" sz="1200" dirty="0" smtClean="0"/>
              <a:t> </a:t>
            </a:r>
            <a:r>
              <a:rPr lang="fr-FR" sz="1200" dirty="0" err="1" smtClean="0"/>
              <a:t>assets</a:t>
            </a:r>
            <a:r>
              <a:rPr lang="fr-FR" sz="1200" dirty="0" smtClean="0"/>
              <a:t> (X2)</a:t>
            </a:r>
          </a:p>
          <a:p>
            <a:r>
              <a:rPr lang="fr-FR" sz="1200" dirty="0" err="1" smtClean="0"/>
              <a:t>Create</a:t>
            </a:r>
            <a:r>
              <a:rPr lang="fr-FR" sz="1200" dirty="0" smtClean="0"/>
              <a:t> a French </a:t>
            </a:r>
            <a:r>
              <a:rPr lang="fr-FR" sz="1200" dirty="0" err="1" smtClean="0"/>
              <a:t>Barometer</a:t>
            </a:r>
            <a:r>
              <a:rPr lang="fr-FR" sz="1200" dirty="0" smtClean="0"/>
              <a:t> (X1)</a:t>
            </a:r>
          </a:p>
          <a:p>
            <a:r>
              <a:rPr lang="en-US" sz="1200" dirty="0"/>
              <a:t>E</a:t>
            </a:r>
            <a:r>
              <a:rPr lang="en-US" sz="1200" dirty="0" smtClean="0"/>
              <a:t>nrich contacts databases</a:t>
            </a:r>
          </a:p>
          <a:p>
            <a:r>
              <a:rPr lang="en-GB" sz="1200" dirty="0" smtClean="0"/>
              <a:t>Identify</a:t>
            </a:r>
            <a:r>
              <a:rPr lang="fr-FR" sz="1200" dirty="0" smtClean="0"/>
              <a:t> </a:t>
            </a:r>
            <a:r>
              <a:rPr lang="fr-FR" sz="1200" dirty="0" smtClean="0"/>
              <a:t> </a:t>
            </a:r>
            <a:r>
              <a:rPr lang="fr-FR" sz="1200" dirty="0" err="1" smtClean="0"/>
              <a:t>users</a:t>
            </a:r>
            <a:endParaRPr lang="fr-FR" sz="1200" dirty="0"/>
          </a:p>
          <a:p>
            <a:r>
              <a:rPr lang="fr-FR" sz="1200" dirty="0" err="1" smtClean="0"/>
              <a:t>Develop</a:t>
            </a:r>
            <a:r>
              <a:rPr lang="fr-FR" sz="1200" dirty="0" smtClean="0"/>
              <a:t> </a:t>
            </a:r>
            <a:r>
              <a:rPr lang="fr-FR" sz="1200" dirty="0"/>
              <a:t>new business </a:t>
            </a:r>
            <a:r>
              <a:rPr lang="fr-FR" sz="1200" dirty="0" err="1"/>
              <a:t>opportunities</a:t>
            </a:r>
            <a:endParaRPr lang="fr-FR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8332662" y="4872899"/>
            <a:ext cx="35514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ED7D31"/>
                </a:solidFill>
              </a:rPr>
              <a:t> </a:t>
            </a:r>
            <a:r>
              <a:rPr lang="fr-FR" sz="1600" b="1" dirty="0" smtClean="0">
                <a:solidFill>
                  <a:srgbClr val="ED7D31"/>
                </a:solidFill>
              </a:rPr>
              <a:t>Event</a:t>
            </a:r>
          </a:p>
          <a:p>
            <a:endParaRPr lang="fr-FR" sz="1400" dirty="0" smtClean="0"/>
          </a:p>
          <a:p>
            <a:pPr lvl="0" defTabSz="914309">
              <a:lnSpc>
                <a:spcPct val="85000"/>
              </a:lnSpc>
              <a:defRPr/>
            </a:pPr>
            <a:r>
              <a:rPr lang="en-US" sz="12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I</a:t>
            </a:r>
            <a:r>
              <a:rPr lang="en-US" sz="12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mprove </a:t>
            </a:r>
            <a:r>
              <a:rPr lang="en-US" sz="12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your brand and your imminence on French </a:t>
            </a:r>
            <a:r>
              <a:rPr lang="en-US" sz="12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Market</a:t>
            </a:r>
          </a:p>
          <a:p>
            <a:pPr defTabSz="914309">
              <a:lnSpc>
                <a:spcPct val="85000"/>
              </a:lnSpc>
              <a:defRPr/>
            </a:pPr>
            <a:r>
              <a:rPr lang="en-US" sz="12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Involve your ecosystem and your partners in this disposal</a:t>
            </a:r>
            <a:endParaRPr lang="fr-FR" sz="1200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lvl="0" defTabSz="914309">
              <a:lnSpc>
                <a:spcPct val="85000"/>
              </a:lnSpc>
              <a:defRPr/>
            </a:pPr>
            <a:r>
              <a:rPr lang="en-US" sz="12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Generate </a:t>
            </a:r>
            <a:r>
              <a:rPr lang="en-US" sz="1200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new qualified </a:t>
            </a:r>
            <a:r>
              <a:rPr lang="en-US" sz="1200" kern="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leads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0284" y="4928989"/>
            <a:ext cx="109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ED7D31"/>
                </a:solidFill>
              </a:rPr>
              <a:t>Marketing </a:t>
            </a:r>
            <a:r>
              <a:rPr lang="fr-FR" sz="1400" b="1" dirty="0" err="1" smtClean="0">
                <a:solidFill>
                  <a:srgbClr val="ED7D31"/>
                </a:solidFill>
              </a:rPr>
              <a:t>Diagnosis</a:t>
            </a:r>
            <a:endParaRPr lang="fr-FR" sz="1400" b="1" dirty="0" smtClean="0">
              <a:solidFill>
                <a:srgbClr val="ED7D3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418356" y="4347918"/>
            <a:ext cx="3110689" cy="3481"/>
          </a:xfrm>
          <a:prstGeom prst="straightConnector1">
            <a:avLst/>
          </a:prstGeom>
          <a:ln w="1905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221797" y="4313562"/>
            <a:ext cx="3307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 dirty="0" smtClean="0">
                <a:solidFill>
                  <a:srgbClr val="92D050"/>
                </a:solidFill>
              </a:rPr>
              <a:t>Event Organization</a:t>
            </a:r>
            <a:endParaRPr lang="fr-FR" sz="1050" i="1" dirty="0">
              <a:solidFill>
                <a:srgbClr val="92D05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491230" y="3914120"/>
            <a:ext cx="7147395" cy="3660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371620" y="3626873"/>
            <a:ext cx="33072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i="1" dirty="0" err="1" smtClean="0">
                <a:solidFill>
                  <a:srgbClr val="0070C0"/>
                </a:solidFill>
              </a:rPr>
              <a:t>Linkedin</a:t>
            </a:r>
            <a:r>
              <a:rPr lang="en-GB" sz="1050" i="1" dirty="0" smtClean="0">
                <a:solidFill>
                  <a:srgbClr val="0070C0"/>
                </a:solidFill>
              </a:rPr>
              <a:t> private community animated</a:t>
            </a:r>
            <a:endParaRPr lang="en-GB" sz="1050" i="1" dirty="0">
              <a:solidFill>
                <a:srgbClr val="0070C0"/>
              </a:solidFill>
            </a:endParaRPr>
          </a:p>
        </p:txBody>
      </p:sp>
      <p:pic>
        <p:nvPicPr>
          <p:cNvPr id="55" name="Picture 2" descr="Résultat de recherche d'images pour &quot;logo linkedi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7" t="10016" r="17584" b="15082"/>
          <a:stretch/>
        </p:blipFill>
        <p:spPr bwMode="auto">
          <a:xfrm>
            <a:off x="6635981" y="3596537"/>
            <a:ext cx="287557" cy="24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1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16320" y="942478"/>
            <a:ext cx="7315232" cy="541474"/>
          </a:xfrm>
        </p:spPr>
        <p:txBody>
          <a:bodyPr/>
          <a:lstStyle/>
          <a:p>
            <a:r>
              <a:rPr lang="fr-FR" dirty="0" smtClean="0"/>
              <a:t>A Leads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focused</a:t>
            </a:r>
            <a:endParaRPr lang="fr-FR" dirty="0"/>
          </a:p>
        </p:txBody>
      </p:sp>
      <p:grpSp>
        <p:nvGrpSpPr>
          <p:cNvPr id="100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101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102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3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04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6576358" cy="590877"/>
          </a:xfrm>
        </p:spPr>
        <p:txBody>
          <a:bodyPr>
            <a:noAutofit/>
          </a:bodyPr>
          <a:lstStyle/>
          <a:p>
            <a:r>
              <a:rPr lang="en-US" sz="3200" dirty="0" smtClean="0"/>
              <a:t>DELIVERABLES (2/2)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180" y="959976"/>
            <a:ext cx="6187290" cy="29743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6320" y="1483952"/>
            <a:ext cx="401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2D899F"/>
                </a:solidFill>
              </a:rPr>
              <a:t>Digital </a:t>
            </a:r>
            <a:r>
              <a:rPr lang="fr-FR" sz="2400" b="1" dirty="0" err="1" smtClean="0">
                <a:solidFill>
                  <a:srgbClr val="2D899F"/>
                </a:solidFill>
              </a:rPr>
              <a:t>Campaing</a:t>
            </a:r>
            <a:r>
              <a:rPr lang="fr-FR" sz="2400" b="1" dirty="0" smtClean="0">
                <a:solidFill>
                  <a:srgbClr val="2D899F"/>
                </a:solidFill>
              </a:rPr>
              <a:t> &amp;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24" y="2556433"/>
            <a:ext cx="1036196" cy="37391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47" y="2751974"/>
            <a:ext cx="1036196" cy="37391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424" y="2708833"/>
            <a:ext cx="1036196" cy="37391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357" y="2976336"/>
            <a:ext cx="1036196" cy="3739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521" y="3292172"/>
            <a:ext cx="3116001" cy="1748825"/>
          </a:xfrm>
          <a:prstGeom prst="rect">
            <a:avLst/>
          </a:prstGeom>
        </p:spPr>
      </p:pic>
      <p:sp>
        <p:nvSpPr>
          <p:cNvPr id="26" name="Textfeld 4"/>
          <p:cNvSpPr txBox="1"/>
          <p:nvPr/>
        </p:nvSpPr>
        <p:spPr bwMode="gray">
          <a:xfrm>
            <a:off x="625124" y="2034432"/>
            <a:ext cx="4999499" cy="4113271"/>
          </a:xfrm>
          <a:prstGeom prst="rect">
            <a:avLst/>
          </a:prstGeom>
          <a:noFill/>
        </p:spPr>
        <p:txBody>
          <a:bodyPr wrap="square" numCol="1" spcCol="720000" rtlCol="0">
            <a:noAutofit/>
          </a:bodyPr>
          <a:lstStyle/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rgbClr val="FF9900"/>
                </a:solidFill>
              </a:rPr>
              <a:t>detailed</a:t>
            </a:r>
            <a:r>
              <a:rPr lang="fr-FR" sz="1400" b="1" dirty="0" smtClean="0">
                <a:solidFill>
                  <a:srgbClr val="FF9900"/>
                </a:solidFill>
              </a:rPr>
              <a:t> contacts:</a:t>
            </a: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Attendees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registered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for the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event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Contact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having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participate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to a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barometer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Contact having downloaded contents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contacts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will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rgbClr val="FF9900"/>
                </a:solidFill>
              </a:rPr>
              <a:t>enrich</a:t>
            </a:r>
            <a:r>
              <a:rPr lang="fr-FR" sz="1400" b="1" dirty="0" smtClean="0">
                <a:solidFill>
                  <a:srgbClr val="FF9900"/>
                </a:solidFill>
              </a:rPr>
              <a:t> </a:t>
            </a:r>
            <a:r>
              <a:rPr lang="fr-FR" sz="1400" b="1" dirty="0" err="1" smtClean="0">
                <a:solidFill>
                  <a:srgbClr val="FF9900"/>
                </a:solidFill>
              </a:rPr>
              <a:t>your</a:t>
            </a:r>
            <a:r>
              <a:rPr lang="fr-FR" sz="1400" b="1" dirty="0" smtClean="0">
                <a:solidFill>
                  <a:srgbClr val="FF9900"/>
                </a:solidFill>
              </a:rPr>
              <a:t> </a:t>
            </a:r>
            <a:r>
              <a:rPr lang="fr-FR" sz="1400" b="1" dirty="0" err="1" smtClean="0">
                <a:solidFill>
                  <a:srgbClr val="FF9900"/>
                </a:solidFill>
              </a:rPr>
              <a:t>databases</a:t>
            </a:r>
            <a:r>
              <a:rPr lang="fr-FR" sz="1400" b="1" dirty="0" smtClean="0">
                <a:solidFill>
                  <a:srgbClr val="FF9900"/>
                </a:solidFill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sales contacts network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(.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xls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file)</a:t>
            </a:r>
          </a:p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help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in leads qualification:</a:t>
            </a: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Projet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maturity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forms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Priority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targets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identification</a:t>
            </a: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Booking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appointements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« hot » prospects</a:t>
            </a: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smtClean="0">
                <a:solidFill>
                  <a:prstClr val="white">
                    <a:lumMod val="50000"/>
                  </a:prstClr>
                </a:solidFill>
              </a:rPr>
              <a:t>Visibility &amp; Brand </a:t>
            </a:r>
            <a:r>
              <a:rPr lang="fr-FR" sz="1400" dirty="0" err="1" smtClean="0">
                <a:solidFill>
                  <a:prstClr val="white">
                    <a:lumMod val="50000"/>
                  </a:prstClr>
                </a:solidFill>
              </a:rPr>
              <a:t>Imminense</a:t>
            </a:r>
            <a:r>
              <a:rPr lang="fr-FR" sz="1400" dirty="0" smtClean="0">
                <a:solidFill>
                  <a:prstClr val="white">
                    <a:lumMod val="50000"/>
                  </a:prstClr>
                </a:solidFill>
              </a:rPr>
              <a:t>:</a:t>
            </a: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 smtClean="0">
                <a:solidFill>
                  <a:prstClr val="white">
                    <a:lumMod val="50000"/>
                  </a:prstClr>
                </a:solidFill>
              </a:rPr>
              <a:t>Infographics</a:t>
            </a:r>
            <a:endParaRPr lang="fr-FR" sz="140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 smtClean="0">
                <a:solidFill>
                  <a:prstClr val="white">
                    <a:lumMod val="50000"/>
                  </a:prstClr>
                </a:solidFill>
              </a:rPr>
              <a:t>Videos</a:t>
            </a:r>
            <a:endParaRPr lang="fr-FR" sz="140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 smtClean="0">
                <a:solidFill>
                  <a:prstClr val="white">
                    <a:lumMod val="50000"/>
                  </a:prstClr>
                </a:solidFill>
              </a:rPr>
              <a:t>Printed</a:t>
            </a:r>
            <a:r>
              <a:rPr lang="fr-FR" sz="1400" dirty="0" smtClean="0">
                <a:solidFill>
                  <a:prstClr val="white">
                    <a:lumMod val="50000"/>
                  </a:prstClr>
                </a:solidFill>
              </a:rPr>
              <a:t> content</a:t>
            </a:r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ttachment.outlook.office.net/owa/SaraSEGHAIER@hotmail.com/service.svc/s/GetFileAttachment?id=AQMkADAwATY0MDABLTgzNWItNzk3MS0wMAItMDAKAEYAAAMVb4NG%2FNDwSoAU9ghfXBcbBwClKBKREMDHS5axGE5Ju94ZAAACAQwAAAClKBKREMDHS5axGE5Ju94ZAAAAc3TipwAAAAESABAAIQMm1bipS0WrBxnw7qVTBw%3D%3D&amp;X-OWA-CANARY=NGeqWmPF6Eav4ZlFndPjF6AwpmwbfNQYys0QZK_BSywpUHe_pa9S7Rzwe76QJEtyepZwV6bKvO0.&amp;token=a7c52658-7336-48f2-acc4-7694488fc0e0&amp;owa=outlook.live.com&amp;isc=1&amp;isImagePreview=Tru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76" y="4117949"/>
            <a:ext cx="2935394" cy="223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16320" y="942478"/>
            <a:ext cx="7315232" cy="541474"/>
          </a:xfrm>
        </p:spPr>
        <p:txBody>
          <a:bodyPr/>
          <a:lstStyle/>
          <a:p>
            <a:r>
              <a:rPr lang="fr-FR" dirty="0" smtClean="0"/>
              <a:t>A Leads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focused</a:t>
            </a:r>
            <a:endParaRPr lang="fr-FR" dirty="0"/>
          </a:p>
        </p:txBody>
      </p:sp>
      <p:grpSp>
        <p:nvGrpSpPr>
          <p:cNvPr id="100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101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102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3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04" name="Titel 1"/>
          <p:cNvSpPr>
            <a:spLocks noGrp="1"/>
          </p:cNvSpPr>
          <p:nvPr>
            <p:ph type="title"/>
          </p:nvPr>
        </p:nvSpPr>
        <p:spPr>
          <a:xfrm>
            <a:off x="516320" y="410830"/>
            <a:ext cx="6576358" cy="590877"/>
          </a:xfrm>
        </p:spPr>
        <p:txBody>
          <a:bodyPr>
            <a:noAutofit/>
          </a:bodyPr>
          <a:lstStyle/>
          <a:p>
            <a:r>
              <a:rPr lang="en-US" sz="3200" dirty="0" smtClean="0"/>
              <a:t>DELIVERABLES (1/2)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94399" y="5963292"/>
            <a:ext cx="11540425" cy="744803"/>
            <a:chOff x="516320" y="1579601"/>
            <a:chExt cx="11280034" cy="1400556"/>
          </a:xfrm>
        </p:grpSpPr>
        <p:sp>
          <p:nvSpPr>
            <p:cNvPr id="54" name="Freeform 8"/>
            <p:cNvSpPr>
              <a:spLocks/>
            </p:cNvSpPr>
            <p:nvPr/>
          </p:nvSpPr>
          <p:spPr bwMode="gray">
            <a:xfrm>
              <a:off x="516320" y="1585509"/>
              <a:ext cx="4344151" cy="1249131"/>
            </a:xfrm>
            <a:custGeom>
              <a:avLst/>
              <a:gdLst>
                <a:gd name="T0" fmla="*/ 1028 w 1028"/>
                <a:gd name="T1" fmla="*/ 0 h 420"/>
                <a:gd name="T2" fmla="*/ 118 w 1028"/>
                <a:gd name="T3" fmla="*/ 0 h 420"/>
                <a:gd name="T4" fmla="*/ 72 w 1028"/>
                <a:gd name="T5" fmla="*/ 0 h 420"/>
                <a:gd name="T6" fmla="*/ 0 w 1028"/>
                <a:gd name="T7" fmla="*/ 52 h 420"/>
                <a:gd name="T8" fmla="*/ 0 w 1028"/>
                <a:gd name="T9" fmla="*/ 99 h 420"/>
                <a:gd name="T10" fmla="*/ 51 w 1028"/>
                <a:gd name="T11" fmla="*/ 99 h 420"/>
                <a:gd name="T12" fmla="*/ 51 w 1028"/>
                <a:gd name="T13" fmla="*/ 420 h 420"/>
                <a:gd name="T14" fmla="*/ 1028 w 1028"/>
                <a:gd name="T15" fmla="*/ 420 h 420"/>
                <a:gd name="T16" fmla="*/ 1028 w 1028"/>
                <a:gd name="T17" fmla="*/ 0 h 420"/>
                <a:gd name="connsiteX0" fmla="*/ 11634 w 11634"/>
                <a:gd name="connsiteY0" fmla="*/ 0 h 10000"/>
                <a:gd name="connsiteX1" fmla="*/ 1148 w 11634"/>
                <a:gd name="connsiteY1" fmla="*/ 0 h 10000"/>
                <a:gd name="connsiteX2" fmla="*/ 700 w 11634"/>
                <a:gd name="connsiteY2" fmla="*/ 0 h 10000"/>
                <a:gd name="connsiteX3" fmla="*/ 0 w 11634"/>
                <a:gd name="connsiteY3" fmla="*/ 1238 h 10000"/>
                <a:gd name="connsiteX4" fmla="*/ 0 w 11634"/>
                <a:gd name="connsiteY4" fmla="*/ 2357 h 10000"/>
                <a:gd name="connsiteX5" fmla="*/ 496 w 11634"/>
                <a:gd name="connsiteY5" fmla="*/ 2357 h 10000"/>
                <a:gd name="connsiteX6" fmla="*/ 496 w 11634"/>
                <a:gd name="connsiteY6" fmla="*/ 10000 h 10000"/>
                <a:gd name="connsiteX7" fmla="*/ 10000 w 11634"/>
                <a:gd name="connsiteY7" fmla="*/ 10000 h 10000"/>
                <a:gd name="connsiteX8" fmla="*/ 11634 w 11634"/>
                <a:gd name="connsiteY8" fmla="*/ 0 h 10000"/>
                <a:gd name="connsiteX0" fmla="*/ 11634 w 11634"/>
                <a:gd name="connsiteY0" fmla="*/ 0 h 10000"/>
                <a:gd name="connsiteX1" fmla="*/ 1148 w 11634"/>
                <a:gd name="connsiteY1" fmla="*/ 0 h 10000"/>
                <a:gd name="connsiteX2" fmla="*/ 700 w 11634"/>
                <a:gd name="connsiteY2" fmla="*/ 0 h 10000"/>
                <a:gd name="connsiteX3" fmla="*/ 0 w 11634"/>
                <a:gd name="connsiteY3" fmla="*/ 1238 h 10000"/>
                <a:gd name="connsiteX4" fmla="*/ 0 w 11634"/>
                <a:gd name="connsiteY4" fmla="*/ 2357 h 10000"/>
                <a:gd name="connsiteX5" fmla="*/ 496 w 11634"/>
                <a:gd name="connsiteY5" fmla="*/ 2357 h 10000"/>
                <a:gd name="connsiteX6" fmla="*/ 496 w 11634"/>
                <a:gd name="connsiteY6" fmla="*/ 10000 h 10000"/>
                <a:gd name="connsiteX7" fmla="*/ 11634 w 11634"/>
                <a:gd name="connsiteY7" fmla="*/ 9929 h 10000"/>
                <a:gd name="connsiteX8" fmla="*/ 11634 w 11634"/>
                <a:gd name="connsiteY8" fmla="*/ 0 h 10000"/>
                <a:gd name="connsiteX0" fmla="*/ 11634 w 11634"/>
                <a:gd name="connsiteY0" fmla="*/ 0 h 10046"/>
                <a:gd name="connsiteX1" fmla="*/ 1148 w 11634"/>
                <a:gd name="connsiteY1" fmla="*/ 0 h 10046"/>
                <a:gd name="connsiteX2" fmla="*/ 700 w 11634"/>
                <a:gd name="connsiteY2" fmla="*/ 0 h 10046"/>
                <a:gd name="connsiteX3" fmla="*/ 0 w 11634"/>
                <a:gd name="connsiteY3" fmla="*/ 1238 h 10046"/>
                <a:gd name="connsiteX4" fmla="*/ 0 w 11634"/>
                <a:gd name="connsiteY4" fmla="*/ 2357 h 10046"/>
                <a:gd name="connsiteX5" fmla="*/ 496 w 11634"/>
                <a:gd name="connsiteY5" fmla="*/ 2357 h 10046"/>
                <a:gd name="connsiteX6" fmla="*/ 496 w 11634"/>
                <a:gd name="connsiteY6" fmla="*/ 10000 h 10046"/>
                <a:gd name="connsiteX7" fmla="*/ 11618 w 11634"/>
                <a:gd name="connsiteY7" fmla="*/ 10046 h 10046"/>
                <a:gd name="connsiteX8" fmla="*/ 11634 w 11634"/>
                <a:gd name="connsiteY8" fmla="*/ 0 h 10046"/>
                <a:gd name="connsiteX0" fmla="*/ 11634 w 11634"/>
                <a:gd name="connsiteY0" fmla="*/ 0 h 10000"/>
                <a:gd name="connsiteX1" fmla="*/ 1148 w 11634"/>
                <a:gd name="connsiteY1" fmla="*/ 0 h 10000"/>
                <a:gd name="connsiteX2" fmla="*/ 700 w 11634"/>
                <a:gd name="connsiteY2" fmla="*/ 0 h 10000"/>
                <a:gd name="connsiteX3" fmla="*/ 0 w 11634"/>
                <a:gd name="connsiteY3" fmla="*/ 1238 h 10000"/>
                <a:gd name="connsiteX4" fmla="*/ 0 w 11634"/>
                <a:gd name="connsiteY4" fmla="*/ 2357 h 10000"/>
                <a:gd name="connsiteX5" fmla="*/ 496 w 11634"/>
                <a:gd name="connsiteY5" fmla="*/ 2357 h 10000"/>
                <a:gd name="connsiteX6" fmla="*/ 496 w 11634"/>
                <a:gd name="connsiteY6" fmla="*/ 10000 h 10000"/>
                <a:gd name="connsiteX7" fmla="*/ 11618 w 11634"/>
                <a:gd name="connsiteY7" fmla="*/ 9890 h 10000"/>
                <a:gd name="connsiteX8" fmla="*/ 11634 w 11634"/>
                <a:gd name="connsiteY8" fmla="*/ 0 h 10000"/>
                <a:gd name="connsiteX0" fmla="*/ 11634 w 11634"/>
                <a:gd name="connsiteY0" fmla="*/ 0 h 10007"/>
                <a:gd name="connsiteX1" fmla="*/ 1148 w 11634"/>
                <a:gd name="connsiteY1" fmla="*/ 0 h 10007"/>
                <a:gd name="connsiteX2" fmla="*/ 700 w 11634"/>
                <a:gd name="connsiteY2" fmla="*/ 0 h 10007"/>
                <a:gd name="connsiteX3" fmla="*/ 0 w 11634"/>
                <a:gd name="connsiteY3" fmla="*/ 1238 h 10007"/>
                <a:gd name="connsiteX4" fmla="*/ 0 w 11634"/>
                <a:gd name="connsiteY4" fmla="*/ 2357 h 10007"/>
                <a:gd name="connsiteX5" fmla="*/ 496 w 11634"/>
                <a:gd name="connsiteY5" fmla="*/ 2357 h 10007"/>
                <a:gd name="connsiteX6" fmla="*/ 496 w 11634"/>
                <a:gd name="connsiteY6" fmla="*/ 10000 h 10007"/>
                <a:gd name="connsiteX7" fmla="*/ 11618 w 11634"/>
                <a:gd name="connsiteY7" fmla="*/ 10007 h 10007"/>
                <a:gd name="connsiteX8" fmla="*/ 11634 w 11634"/>
                <a:gd name="connsiteY8" fmla="*/ 0 h 1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34" h="10007">
                  <a:moveTo>
                    <a:pt x="11634" y="0"/>
                  </a:moveTo>
                  <a:lnTo>
                    <a:pt x="1148" y="0"/>
                  </a:lnTo>
                  <a:lnTo>
                    <a:pt x="700" y="0"/>
                  </a:lnTo>
                  <a:cubicBezTo>
                    <a:pt x="603" y="667"/>
                    <a:pt x="486" y="1238"/>
                    <a:pt x="0" y="1238"/>
                  </a:cubicBezTo>
                  <a:lnTo>
                    <a:pt x="0" y="2357"/>
                  </a:lnTo>
                  <a:lnTo>
                    <a:pt x="496" y="2357"/>
                  </a:lnTo>
                  <a:lnTo>
                    <a:pt x="496" y="10000"/>
                  </a:lnTo>
                  <a:lnTo>
                    <a:pt x="11618" y="10007"/>
                  </a:lnTo>
                  <a:cubicBezTo>
                    <a:pt x="11623" y="6658"/>
                    <a:pt x="11629" y="3349"/>
                    <a:pt x="11634" y="0"/>
                  </a:cubicBezTo>
                  <a:close/>
                </a:path>
              </a:pathLst>
            </a:custGeom>
            <a:solidFill>
              <a:srgbClr val="45B1CB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gray">
            <a:xfrm>
              <a:off x="3979711" y="1579601"/>
              <a:ext cx="4345446" cy="1253826"/>
            </a:xfrm>
            <a:custGeom>
              <a:avLst/>
              <a:gdLst>
                <a:gd name="T0" fmla="*/ 93 w 1069"/>
                <a:gd name="T1" fmla="*/ 0 h 428"/>
                <a:gd name="T2" fmla="*/ 93 w 1069"/>
                <a:gd name="T3" fmla="*/ 1 h 428"/>
                <a:gd name="T4" fmla="*/ 0 w 1069"/>
                <a:gd name="T5" fmla="*/ 107 h 428"/>
                <a:gd name="T6" fmla="*/ 0 w 1069"/>
                <a:gd name="T7" fmla="*/ 148 h 428"/>
                <a:gd name="T8" fmla="*/ 63 w 1069"/>
                <a:gd name="T9" fmla="*/ 148 h 428"/>
                <a:gd name="T10" fmla="*/ 63 w 1069"/>
                <a:gd name="T11" fmla="*/ 103 h 428"/>
                <a:gd name="T12" fmla="*/ 93 w 1069"/>
                <a:gd name="T13" fmla="*/ 61 h 428"/>
                <a:gd name="T14" fmla="*/ 97 w 1069"/>
                <a:gd name="T15" fmla="*/ 61 h 428"/>
                <a:gd name="T16" fmla="*/ 131 w 1069"/>
                <a:gd name="T17" fmla="*/ 109 h 428"/>
                <a:gd name="T18" fmla="*/ 93 w 1069"/>
                <a:gd name="T19" fmla="*/ 210 h 428"/>
                <a:gd name="T20" fmla="*/ 0 w 1069"/>
                <a:gd name="T21" fmla="*/ 376 h 428"/>
                <a:gd name="T22" fmla="*/ 0 w 1069"/>
                <a:gd name="T23" fmla="*/ 428 h 428"/>
                <a:gd name="T24" fmla="*/ 192 w 1069"/>
                <a:gd name="T25" fmla="*/ 428 h 428"/>
                <a:gd name="T26" fmla="*/ 192 w 1069"/>
                <a:gd name="T27" fmla="*/ 428 h 428"/>
                <a:gd name="T28" fmla="*/ 1069 w 1069"/>
                <a:gd name="T29" fmla="*/ 428 h 428"/>
                <a:gd name="T30" fmla="*/ 1069 w 1069"/>
                <a:gd name="T31" fmla="*/ 0 h 428"/>
                <a:gd name="T32" fmla="*/ 93 w 1069"/>
                <a:gd name="T33" fmla="*/ 0 h 428"/>
                <a:gd name="connsiteX0" fmla="*/ 870 w 11232"/>
                <a:gd name="connsiteY0" fmla="*/ 0 h 10000"/>
                <a:gd name="connsiteX1" fmla="*/ 870 w 11232"/>
                <a:gd name="connsiteY1" fmla="*/ 23 h 10000"/>
                <a:gd name="connsiteX2" fmla="*/ 0 w 11232"/>
                <a:gd name="connsiteY2" fmla="*/ 2500 h 10000"/>
                <a:gd name="connsiteX3" fmla="*/ 0 w 11232"/>
                <a:gd name="connsiteY3" fmla="*/ 3458 h 10000"/>
                <a:gd name="connsiteX4" fmla="*/ 589 w 11232"/>
                <a:gd name="connsiteY4" fmla="*/ 3458 h 10000"/>
                <a:gd name="connsiteX5" fmla="*/ 589 w 11232"/>
                <a:gd name="connsiteY5" fmla="*/ 2407 h 10000"/>
                <a:gd name="connsiteX6" fmla="*/ 870 w 11232"/>
                <a:gd name="connsiteY6" fmla="*/ 1425 h 10000"/>
                <a:gd name="connsiteX7" fmla="*/ 907 w 11232"/>
                <a:gd name="connsiteY7" fmla="*/ 1425 h 10000"/>
                <a:gd name="connsiteX8" fmla="*/ 1225 w 11232"/>
                <a:gd name="connsiteY8" fmla="*/ 2547 h 10000"/>
                <a:gd name="connsiteX9" fmla="*/ 870 w 11232"/>
                <a:gd name="connsiteY9" fmla="*/ 4907 h 10000"/>
                <a:gd name="connsiteX10" fmla="*/ 0 w 11232"/>
                <a:gd name="connsiteY10" fmla="*/ 8785 h 10000"/>
                <a:gd name="connsiteX11" fmla="*/ 0 w 11232"/>
                <a:gd name="connsiteY11" fmla="*/ 10000 h 10000"/>
                <a:gd name="connsiteX12" fmla="*/ 1796 w 11232"/>
                <a:gd name="connsiteY12" fmla="*/ 10000 h 10000"/>
                <a:gd name="connsiteX13" fmla="*/ 1796 w 11232"/>
                <a:gd name="connsiteY13" fmla="*/ 10000 h 10000"/>
                <a:gd name="connsiteX14" fmla="*/ 10000 w 11232"/>
                <a:gd name="connsiteY14" fmla="*/ 10000 h 10000"/>
                <a:gd name="connsiteX15" fmla="*/ 11232 w 11232"/>
                <a:gd name="connsiteY15" fmla="*/ 0 h 10000"/>
                <a:gd name="connsiteX16" fmla="*/ 870 w 11232"/>
                <a:gd name="connsiteY16" fmla="*/ 0 h 10000"/>
                <a:gd name="connsiteX0" fmla="*/ 870 w 11232"/>
                <a:gd name="connsiteY0" fmla="*/ 0 h 10000"/>
                <a:gd name="connsiteX1" fmla="*/ 870 w 11232"/>
                <a:gd name="connsiteY1" fmla="*/ 23 h 10000"/>
                <a:gd name="connsiteX2" fmla="*/ 0 w 11232"/>
                <a:gd name="connsiteY2" fmla="*/ 2500 h 10000"/>
                <a:gd name="connsiteX3" fmla="*/ 0 w 11232"/>
                <a:gd name="connsiteY3" fmla="*/ 3458 h 10000"/>
                <a:gd name="connsiteX4" fmla="*/ 589 w 11232"/>
                <a:gd name="connsiteY4" fmla="*/ 3458 h 10000"/>
                <a:gd name="connsiteX5" fmla="*/ 589 w 11232"/>
                <a:gd name="connsiteY5" fmla="*/ 2407 h 10000"/>
                <a:gd name="connsiteX6" fmla="*/ 870 w 11232"/>
                <a:gd name="connsiteY6" fmla="*/ 1425 h 10000"/>
                <a:gd name="connsiteX7" fmla="*/ 907 w 11232"/>
                <a:gd name="connsiteY7" fmla="*/ 1425 h 10000"/>
                <a:gd name="connsiteX8" fmla="*/ 1225 w 11232"/>
                <a:gd name="connsiteY8" fmla="*/ 2547 h 10000"/>
                <a:gd name="connsiteX9" fmla="*/ 870 w 11232"/>
                <a:gd name="connsiteY9" fmla="*/ 4907 h 10000"/>
                <a:gd name="connsiteX10" fmla="*/ 0 w 11232"/>
                <a:gd name="connsiteY10" fmla="*/ 8785 h 10000"/>
                <a:gd name="connsiteX11" fmla="*/ 0 w 11232"/>
                <a:gd name="connsiteY11" fmla="*/ 10000 h 10000"/>
                <a:gd name="connsiteX12" fmla="*/ 1796 w 11232"/>
                <a:gd name="connsiteY12" fmla="*/ 10000 h 10000"/>
                <a:gd name="connsiteX13" fmla="*/ 1796 w 11232"/>
                <a:gd name="connsiteY13" fmla="*/ 10000 h 10000"/>
                <a:gd name="connsiteX14" fmla="*/ 11190 w 11232"/>
                <a:gd name="connsiteY14" fmla="*/ 10000 h 10000"/>
                <a:gd name="connsiteX15" fmla="*/ 11232 w 11232"/>
                <a:gd name="connsiteY15" fmla="*/ 0 h 10000"/>
                <a:gd name="connsiteX16" fmla="*/ 870 w 11232"/>
                <a:gd name="connsiteY16" fmla="*/ 0 h 10000"/>
                <a:gd name="connsiteX0" fmla="*/ 886 w 11232"/>
                <a:gd name="connsiteY0" fmla="*/ 0 h 10000"/>
                <a:gd name="connsiteX1" fmla="*/ 870 w 11232"/>
                <a:gd name="connsiteY1" fmla="*/ 23 h 10000"/>
                <a:gd name="connsiteX2" fmla="*/ 0 w 11232"/>
                <a:gd name="connsiteY2" fmla="*/ 2500 h 10000"/>
                <a:gd name="connsiteX3" fmla="*/ 0 w 11232"/>
                <a:gd name="connsiteY3" fmla="*/ 3458 h 10000"/>
                <a:gd name="connsiteX4" fmla="*/ 589 w 11232"/>
                <a:gd name="connsiteY4" fmla="*/ 3458 h 10000"/>
                <a:gd name="connsiteX5" fmla="*/ 589 w 11232"/>
                <a:gd name="connsiteY5" fmla="*/ 2407 h 10000"/>
                <a:gd name="connsiteX6" fmla="*/ 870 w 11232"/>
                <a:gd name="connsiteY6" fmla="*/ 1425 h 10000"/>
                <a:gd name="connsiteX7" fmla="*/ 907 w 11232"/>
                <a:gd name="connsiteY7" fmla="*/ 1425 h 10000"/>
                <a:gd name="connsiteX8" fmla="*/ 1225 w 11232"/>
                <a:gd name="connsiteY8" fmla="*/ 2547 h 10000"/>
                <a:gd name="connsiteX9" fmla="*/ 870 w 11232"/>
                <a:gd name="connsiteY9" fmla="*/ 4907 h 10000"/>
                <a:gd name="connsiteX10" fmla="*/ 0 w 11232"/>
                <a:gd name="connsiteY10" fmla="*/ 8785 h 10000"/>
                <a:gd name="connsiteX11" fmla="*/ 0 w 11232"/>
                <a:gd name="connsiteY11" fmla="*/ 10000 h 10000"/>
                <a:gd name="connsiteX12" fmla="*/ 1796 w 11232"/>
                <a:gd name="connsiteY12" fmla="*/ 10000 h 10000"/>
                <a:gd name="connsiteX13" fmla="*/ 1796 w 11232"/>
                <a:gd name="connsiteY13" fmla="*/ 10000 h 10000"/>
                <a:gd name="connsiteX14" fmla="*/ 11190 w 11232"/>
                <a:gd name="connsiteY14" fmla="*/ 10000 h 10000"/>
                <a:gd name="connsiteX15" fmla="*/ 11232 w 11232"/>
                <a:gd name="connsiteY15" fmla="*/ 0 h 10000"/>
                <a:gd name="connsiteX16" fmla="*/ 886 w 11232"/>
                <a:gd name="connsiteY16" fmla="*/ 0 h 10000"/>
                <a:gd name="connsiteX0" fmla="*/ 894 w 11232"/>
                <a:gd name="connsiteY0" fmla="*/ 0 h 10000"/>
                <a:gd name="connsiteX1" fmla="*/ 870 w 11232"/>
                <a:gd name="connsiteY1" fmla="*/ 23 h 10000"/>
                <a:gd name="connsiteX2" fmla="*/ 0 w 11232"/>
                <a:gd name="connsiteY2" fmla="*/ 2500 h 10000"/>
                <a:gd name="connsiteX3" fmla="*/ 0 w 11232"/>
                <a:gd name="connsiteY3" fmla="*/ 3458 h 10000"/>
                <a:gd name="connsiteX4" fmla="*/ 589 w 11232"/>
                <a:gd name="connsiteY4" fmla="*/ 3458 h 10000"/>
                <a:gd name="connsiteX5" fmla="*/ 589 w 11232"/>
                <a:gd name="connsiteY5" fmla="*/ 2407 h 10000"/>
                <a:gd name="connsiteX6" fmla="*/ 870 w 11232"/>
                <a:gd name="connsiteY6" fmla="*/ 1425 h 10000"/>
                <a:gd name="connsiteX7" fmla="*/ 907 w 11232"/>
                <a:gd name="connsiteY7" fmla="*/ 1425 h 10000"/>
                <a:gd name="connsiteX8" fmla="*/ 1225 w 11232"/>
                <a:gd name="connsiteY8" fmla="*/ 2547 h 10000"/>
                <a:gd name="connsiteX9" fmla="*/ 870 w 11232"/>
                <a:gd name="connsiteY9" fmla="*/ 4907 h 10000"/>
                <a:gd name="connsiteX10" fmla="*/ 0 w 11232"/>
                <a:gd name="connsiteY10" fmla="*/ 8785 h 10000"/>
                <a:gd name="connsiteX11" fmla="*/ 0 w 11232"/>
                <a:gd name="connsiteY11" fmla="*/ 10000 h 10000"/>
                <a:gd name="connsiteX12" fmla="*/ 1796 w 11232"/>
                <a:gd name="connsiteY12" fmla="*/ 10000 h 10000"/>
                <a:gd name="connsiteX13" fmla="*/ 1796 w 11232"/>
                <a:gd name="connsiteY13" fmla="*/ 10000 h 10000"/>
                <a:gd name="connsiteX14" fmla="*/ 11190 w 11232"/>
                <a:gd name="connsiteY14" fmla="*/ 10000 h 10000"/>
                <a:gd name="connsiteX15" fmla="*/ 11232 w 11232"/>
                <a:gd name="connsiteY15" fmla="*/ 0 h 10000"/>
                <a:gd name="connsiteX16" fmla="*/ 894 w 11232"/>
                <a:gd name="connsiteY16" fmla="*/ 0 h 10000"/>
                <a:gd name="connsiteX0" fmla="*/ 902 w 11232"/>
                <a:gd name="connsiteY0" fmla="*/ 0 h 10000"/>
                <a:gd name="connsiteX1" fmla="*/ 870 w 11232"/>
                <a:gd name="connsiteY1" fmla="*/ 23 h 10000"/>
                <a:gd name="connsiteX2" fmla="*/ 0 w 11232"/>
                <a:gd name="connsiteY2" fmla="*/ 2500 h 10000"/>
                <a:gd name="connsiteX3" fmla="*/ 0 w 11232"/>
                <a:gd name="connsiteY3" fmla="*/ 3458 h 10000"/>
                <a:gd name="connsiteX4" fmla="*/ 589 w 11232"/>
                <a:gd name="connsiteY4" fmla="*/ 3458 h 10000"/>
                <a:gd name="connsiteX5" fmla="*/ 589 w 11232"/>
                <a:gd name="connsiteY5" fmla="*/ 2407 h 10000"/>
                <a:gd name="connsiteX6" fmla="*/ 870 w 11232"/>
                <a:gd name="connsiteY6" fmla="*/ 1425 h 10000"/>
                <a:gd name="connsiteX7" fmla="*/ 907 w 11232"/>
                <a:gd name="connsiteY7" fmla="*/ 1425 h 10000"/>
                <a:gd name="connsiteX8" fmla="*/ 1225 w 11232"/>
                <a:gd name="connsiteY8" fmla="*/ 2547 h 10000"/>
                <a:gd name="connsiteX9" fmla="*/ 870 w 11232"/>
                <a:gd name="connsiteY9" fmla="*/ 4907 h 10000"/>
                <a:gd name="connsiteX10" fmla="*/ 0 w 11232"/>
                <a:gd name="connsiteY10" fmla="*/ 8785 h 10000"/>
                <a:gd name="connsiteX11" fmla="*/ 0 w 11232"/>
                <a:gd name="connsiteY11" fmla="*/ 10000 h 10000"/>
                <a:gd name="connsiteX12" fmla="*/ 1796 w 11232"/>
                <a:gd name="connsiteY12" fmla="*/ 10000 h 10000"/>
                <a:gd name="connsiteX13" fmla="*/ 1796 w 11232"/>
                <a:gd name="connsiteY13" fmla="*/ 10000 h 10000"/>
                <a:gd name="connsiteX14" fmla="*/ 11190 w 11232"/>
                <a:gd name="connsiteY14" fmla="*/ 10000 h 10000"/>
                <a:gd name="connsiteX15" fmla="*/ 11232 w 11232"/>
                <a:gd name="connsiteY15" fmla="*/ 0 h 10000"/>
                <a:gd name="connsiteX16" fmla="*/ 902 w 11232"/>
                <a:gd name="connsiteY1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32" h="10000">
                  <a:moveTo>
                    <a:pt x="902" y="0"/>
                  </a:moveTo>
                  <a:cubicBezTo>
                    <a:pt x="897" y="8"/>
                    <a:pt x="875" y="15"/>
                    <a:pt x="870" y="23"/>
                  </a:cubicBezTo>
                  <a:cubicBezTo>
                    <a:pt x="299" y="70"/>
                    <a:pt x="0" y="958"/>
                    <a:pt x="0" y="2500"/>
                  </a:cubicBezTo>
                  <a:lnTo>
                    <a:pt x="0" y="3458"/>
                  </a:lnTo>
                  <a:lnTo>
                    <a:pt x="589" y="3458"/>
                  </a:lnTo>
                  <a:lnTo>
                    <a:pt x="589" y="2407"/>
                  </a:lnTo>
                  <a:cubicBezTo>
                    <a:pt x="589" y="1729"/>
                    <a:pt x="692" y="1449"/>
                    <a:pt x="870" y="1425"/>
                  </a:cubicBezTo>
                  <a:lnTo>
                    <a:pt x="907" y="1425"/>
                  </a:lnTo>
                  <a:cubicBezTo>
                    <a:pt x="1104" y="1425"/>
                    <a:pt x="1225" y="1659"/>
                    <a:pt x="1225" y="2547"/>
                  </a:cubicBezTo>
                  <a:cubicBezTo>
                    <a:pt x="1225" y="3575"/>
                    <a:pt x="1076" y="4276"/>
                    <a:pt x="870" y="4907"/>
                  </a:cubicBezTo>
                  <a:cubicBezTo>
                    <a:pt x="505" y="6051"/>
                    <a:pt x="0" y="6916"/>
                    <a:pt x="0" y="8785"/>
                  </a:cubicBezTo>
                  <a:lnTo>
                    <a:pt x="0" y="10000"/>
                  </a:lnTo>
                  <a:lnTo>
                    <a:pt x="1796" y="10000"/>
                  </a:lnTo>
                  <a:lnTo>
                    <a:pt x="1796" y="10000"/>
                  </a:lnTo>
                  <a:lnTo>
                    <a:pt x="11190" y="10000"/>
                  </a:lnTo>
                  <a:cubicBezTo>
                    <a:pt x="11204" y="6667"/>
                    <a:pt x="11218" y="3333"/>
                    <a:pt x="11232" y="0"/>
                  </a:cubicBezTo>
                  <a:lnTo>
                    <a:pt x="902" y="0"/>
                  </a:lnTo>
                  <a:close/>
                </a:path>
              </a:pathLst>
            </a:custGeom>
            <a:solidFill>
              <a:srgbClr val="45B1CB">
                <a:lumMod val="75000"/>
              </a:srgbClr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gray">
            <a:xfrm>
              <a:off x="7434872" y="1579601"/>
              <a:ext cx="4361482" cy="1253827"/>
            </a:xfrm>
            <a:custGeom>
              <a:avLst/>
              <a:gdLst>
                <a:gd name="T0" fmla="*/ 1073 w 1073"/>
                <a:gd name="T1" fmla="*/ 0 h 431"/>
                <a:gd name="T2" fmla="*/ 86 w 1073"/>
                <a:gd name="T3" fmla="*/ 0 h 431"/>
                <a:gd name="T4" fmla="*/ 0 w 1073"/>
                <a:gd name="T5" fmla="*/ 106 h 431"/>
                <a:gd name="T6" fmla="*/ 0 w 1073"/>
                <a:gd name="T7" fmla="*/ 129 h 431"/>
                <a:gd name="T8" fmla="*/ 63 w 1073"/>
                <a:gd name="T9" fmla="*/ 129 h 431"/>
                <a:gd name="T10" fmla="*/ 63 w 1073"/>
                <a:gd name="T11" fmla="*/ 101 h 431"/>
                <a:gd name="T12" fmla="*/ 89 w 1073"/>
                <a:gd name="T13" fmla="*/ 60 h 431"/>
                <a:gd name="T14" fmla="*/ 97 w 1073"/>
                <a:gd name="T15" fmla="*/ 60 h 431"/>
                <a:gd name="T16" fmla="*/ 132 w 1073"/>
                <a:gd name="T17" fmla="*/ 108 h 431"/>
                <a:gd name="T18" fmla="*/ 132 w 1073"/>
                <a:gd name="T19" fmla="*/ 132 h 431"/>
                <a:gd name="T20" fmla="*/ 92 w 1073"/>
                <a:gd name="T21" fmla="*/ 176 h 431"/>
                <a:gd name="T22" fmla="*/ 89 w 1073"/>
                <a:gd name="T23" fmla="*/ 176 h 431"/>
                <a:gd name="T24" fmla="*/ 66 w 1073"/>
                <a:gd name="T25" fmla="*/ 176 h 431"/>
                <a:gd name="T26" fmla="*/ 66 w 1073"/>
                <a:gd name="T27" fmla="*/ 237 h 431"/>
                <a:gd name="T28" fmla="*/ 88 w 1073"/>
                <a:gd name="T29" fmla="*/ 237 h 431"/>
                <a:gd name="T30" fmla="*/ 89 w 1073"/>
                <a:gd name="T31" fmla="*/ 237 h 431"/>
                <a:gd name="T32" fmla="*/ 132 w 1073"/>
                <a:gd name="T33" fmla="*/ 290 h 431"/>
                <a:gd name="T34" fmla="*/ 132 w 1073"/>
                <a:gd name="T35" fmla="*/ 324 h 431"/>
                <a:gd name="T36" fmla="*/ 97 w 1073"/>
                <a:gd name="T37" fmla="*/ 371 h 431"/>
                <a:gd name="T38" fmla="*/ 89 w 1073"/>
                <a:gd name="T39" fmla="*/ 371 h 431"/>
                <a:gd name="T40" fmla="*/ 63 w 1073"/>
                <a:gd name="T41" fmla="*/ 330 h 431"/>
                <a:gd name="T42" fmla="*/ 63 w 1073"/>
                <a:gd name="T43" fmla="*/ 290 h 431"/>
                <a:gd name="T44" fmla="*/ 0 w 1073"/>
                <a:gd name="T45" fmla="*/ 290 h 431"/>
                <a:gd name="T46" fmla="*/ 0 w 1073"/>
                <a:gd name="T47" fmla="*/ 326 h 431"/>
                <a:gd name="T48" fmla="*/ 85 w 1073"/>
                <a:gd name="T49" fmla="*/ 431 h 431"/>
                <a:gd name="T50" fmla="*/ 1073 w 1073"/>
                <a:gd name="T51" fmla="*/ 431 h 431"/>
                <a:gd name="T52" fmla="*/ 1073 w 1073"/>
                <a:gd name="T53" fmla="*/ 0 h 431"/>
                <a:gd name="connsiteX0" fmla="*/ 11192 w 11192"/>
                <a:gd name="connsiteY0" fmla="*/ 0 h 10000"/>
                <a:gd name="connsiteX1" fmla="*/ 801 w 11192"/>
                <a:gd name="connsiteY1" fmla="*/ 0 h 10000"/>
                <a:gd name="connsiteX2" fmla="*/ 0 w 11192"/>
                <a:gd name="connsiteY2" fmla="*/ 2459 h 10000"/>
                <a:gd name="connsiteX3" fmla="*/ 0 w 11192"/>
                <a:gd name="connsiteY3" fmla="*/ 2993 h 10000"/>
                <a:gd name="connsiteX4" fmla="*/ 587 w 11192"/>
                <a:gd name="connsiteY4" fmla="*/ 2993 h 10000"/>
                <a:gd name="connsiteX5" fmla="*/ 587 w 11192"/>
                <a:gd name="connsiteY5" fmla="*/ 2343 h 10000"/>
                <a:gd name="connsiteX6" fmla="*/ 829 w 11192"/>
                <a:gd name="connsiteY6" fmla="*/ 1392 h 10000"/>
                <a:gd name="connsiteX7" fmla="*/ 904 w 11192"/>
                <a:gd name="connsiteY7" fmla="*/ 1392 h 10000"/>
                <a:gd name="connsiteX8" fmla="*/ 1230 w 11192"/>
                <a:gd name="connsiteY8" fmla="*/ 2506 h 10000"/>
                <a:gd name="connsiteX9" fmla="*/ 1230 w 11192"/>
                <a:gd name="connsiteY9" fmla="*/ 3063 h 10000"/>
                <a:gd name="connsiteX10" fmla="*/ 857 w 11192"/>
                <a:gd name="connsiteY10" fmla="*/ 4084 h 10000"/>
                <a:gd name="connsiteX11" fmla="*/ 829 w 11192"/>
                <a:gd name="connsiteY11" fmla="*/ 4084 h 10000"/>
                <a:gd name="connsiteX12" fmla="*/ 615 w 11192"/>
                <a:gd name="connsiteY12" fmla="*/ 4084 h 10000"/>
                <a:gd name="connsiteX13" fmla="*/ 615 w 11192"/>
                <a:gd name="connsiteY13" fmla="*/ 5499 h 10000"/>
                <a:gd name="connsiteX14" fmla="*/ 820 w 11192"/>
                <a:gd name="connsiteY14" fmla="*/ 5499 h 10000"/>
                <a:gd name="connsiteX15" fmla="*/ 829 w 11192"/>
                <a:gd name="connsiteY15" fmla="*/ 5499 h 10000"/>
                <a:gd name="connsiteX16" fmla="*/ 1230 w 11192"/>
                <a:gd name="connsiteY16" fmla="*/ 6729 h 10000"/>
                <a:gd name="connsiteX17" fmla="*/ 1230 w 11192"/>
                <a:gd name="connsiteY17" fmla="*/ 7517 h 10000"/>
                <a:gd name="connsiteX18" fmla="*/ 904 w 11192"/>
                <a:gd name="connsiteY18" fmla="*/ 8608 h 10000"/>
                <a:gd name="connsiteX19" fmla="*/ 829 w 11192"/>
                <a:gd name="connsiteY19" fmla="*/ 8608 h 10000"/>
                <a:gd name="connsiteX20" fmla="*/ 587 w 11192"/>
                <a:gd name="connsiteY20" fmla="*/ 7657 h 10000"/>
                <a:gd name="connsiteX21" fmla="*/ 587 w 11192"/>
                <a:gd name="connsiteY21" fmla="*/ 6729 h 10000"/>
                <a:gd name="connsiteX22" fmla="*/ 0 w 11192"/>
                <a:gd name="connsiteY22" fmla="*/ 6729 h 10000"/>
                <a:gd name="connsiteX23" fmla="*/ 0 w 11192"/>
                <a:gd name="connsiteY23" fmla="*/ 7564 h 10000"/>
                <a:gd name="connsiteX24" fmla="*/ 792 w 11192"/>
                <a:gd name="connsiteY24" fmla="*/ 10000 h 10000"/>
                <a:gd name="connsiteX25" fmla="*/ 10000 w 11192"/>
                <a:gd name="connsiteY25" fmla="*/ 10000 h 10000"/>
                <a:gd name="connsiteX26" fmla="*/ 11192 w 11192"/>
                <a:gd name="connsiteY26" fmla="*/ 0 h 10000"/>
                <a:gd name="connsiteX0" fmla="*/ 11192 w 11192"/>
                <a:gd name="connsiteY0" fmla="*/ 0 h 10000"/>
                <a:gd name="connsiteX1" fmla="*/ 801 w 11192"/>
                <a:gd name="connsiteY1" fmla="*/ 0 h 10000"/>
                <a:gd name="connsiteX2" fmla="*/ 0 w 11192"/>
                <a:gd name="connsiteY2" fmla="*/ 2459 h 10000"/>
                <a:gd name="connsiteX3" fmla="*/ 0 w 11192"/>
                <a:gd name="connsiteY3" fmla="*/ 2993 h 10000"/>
                <a:gd name="connsiteX4" fmla="*/ 587 w 11192"/>
                <a:gd name="connsiteY4" fmla="*/ 2993 h 10000"/>
                <a:gd name="connsiteX5" fmla="*/ 587 w 11192"/>
                <a:gd name="connsiteY5" fmla="*/ 2343 h 10000"/>
                <a:gd name="connsiteX6" fmla="*/ 829 w 11192"/>
                <a:gd name="connsiteY6" fmla="*/ 1392 h 10000"/>
                <a:gd name="connsiteX7" fmla="*/ 904 w 11192"/>
                <a:gd name="connsiteY7" fmla="*/ 1392 h 10000"/>
                <a:gd name="connsiteX8" fmla="*/ 1230 w 11192"/>
                <a:gd name="connsiteY8" fmla="*/ 2506 h 10000"/>
                <a:gd name="connsiteX9" fmla="*/ 1230 w 11192"/>
                <a:gd name="connsiteY9" fmla="*/ 3063 h 10000"/>
                <a:gd name="connsiteX10" fmla="*/ 857 w 11192"/>
                <a:gd name="connsiteY10" fmla="*/ 4084 h 10000"/>
                <a:gd name="connsiteX11" fmla="*/ 829 w 11192"/>
                <a:gd name="connsiteY11" fmla="*/ 4084 h 10000"/>
                <a:gd name="connsiteX12" fmla="*/ 615 w 11192"/>
                <a:gd name="connsiteY12" fmla="*/ 4084 h 10000"/>
                <a:gd name="connsiteX13" fmla="*/ 615 w 11192"/>
                <a:gd name="connsiteY13" fmla="*/ 5499 h 10000"/>
                <a:gd name="connsiteX14" fmla="*/ 820 w 11192"/>
                <a:gd name="connsiteY14" fmla="*/ 5499 h 10000"/>
                <a:gd name="connsiteX15" fmla="*/ 829 w 11192"/>
                <a:gd name="connsiteY15" fmla="*/ 5499 h 10000"/>
                <a:gd name="connsiteX16" fmla="*/ 1230 w 11192"/>
                <a:gd name="connsiteY16" fmla="*/ 6729 h 10000"/>
                <a:gd name="connsiteX17" fmla="*/ 1230 w 11192"/>
                <a:gd name="connsiteY17" fmla="*/ 7517 h 10000"/>
                <a:gd name="connsiteX18" fmla="*/ 904 w 11192"/>
                <a:gd name="connsiteY18" fmla="*/ 8608 h 10000"/>
                <a:gd name="connsiteX19" fmla="*/ 829 w 11192"/>
                <a:gd name="connsiteY19" fmla="*/ 8608 h 10000"/>
                <a:gd name="connsiteX20" fmla="*/ 587 w 11192"/>
                <a:gd name="connsiteY20" fmla="*/ 7657 h 10000"/>
                <a:gd name="connsiteX21" fmla="*/ 587 w 11192"/>
                <a:gd name="connsiteY21" fmla="*/ 6729 h 10000"/>
                <a:gd name="connsiteX22" fmla="*/ 0 w 11192"/>
                <a:gd name="connsiteY22" fmla="*/ 6729 h 10000"/>
                <a:gd name="connsiteX23" fmla="*/ 0 w 11192"/>
                <a:gd name="connsiteY23" fmla="*/ 7564 h 10000"/>
                <a:gd name="connsiteX24" fmla="*/ 792 w 11192"/>
                <a:gd name="connsiteY24" fmla="*/ 10000 h 10000"/>
                <a:gd name="connsiteX25" fmla="*/ 11150 w 11192"/>
                <a:gd name="connsiteY25" fmla="*/ 10000 h 10000"/>
                <a:gd name="connsiteX26" fmla="*/ 11192 w 11192"/>
                <a:gd name="connsiteY2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92" h="10000">
                  <a:moveTo>
                    <a:pt x="11192" y="0"/>
                  </a:moveTo>
                  <a:lnTo>
                    <a:pt x="801" y="0"/>
                  </a:lnTo>
                  <a:cubicBezTo>
                    <a:pt x="280" y="116"/>
                    <a:pt x="0" y="998"/>
                    <a:pt x="0" y="2459"/>
                  </a:cubicBezTo>
                  <a:lnTo>
                    <a:pt x="0" y="2993"/>
                  </a:lnTo>
                  <a:lnTo>
                    <a:pt x="587" y="2993"/>
                  </a:lnTo>
                  <a:lnTo>
                    <a:pt x="587" y="2343"/>
                  </a:lnTo>
                  <a:cubicBezTo>
                    <a:pt x="587" y="1740"/>
                    <a:pt x="680" y="1462"/>
                    <a:pt x="829" y="1392"/>
                  </a:cubicBezTo>
                  <a:lnTo>
                    <a:pt x="904" y="1392"/>
                  </a:lnTo>
                  <a:cubicBezTo>
                    <a:pt x="1100" y="1392"/>
                    <a:pt x="1230" y="1624"/>
                    <a:pt x="1230" y="2506"/>
                  </a:cubicBezTo>
                  <a:lnTo>
                    <a:pt x="1230" y="3063"/>
                  </a:lnTo>
                  <a:cubicBezTo>
                    <a:pt x="1230" y="3828"/>
                    <a:pt x="1090" y="4084"/>
                    <a:pt x="857" y="4084"/>
                  </a:cubicBezTo>
                  <a:lnTo>
                    <a:pt x="829" y="4084"/>
                  </a:lnTo>
                  <a:lnTo>
                    <a:pt x="615" y="4084"/>
                  </a:lnTo>
                  <a:lnTo>
                    <a:pt x="615" y="5499"/>
                  </a:lnTo>
                  <a:lnTo>
                    <a:pt x="820" y="5499"/>
                  </a:lnTo>
                  <a:lnTo>
                    <a:pt x="829" y="5499"/>
                  </a:lnTo>
                  <a:cubicBezTo>
                    <a:pt x="1109" y="5499"/>
                    <a:pt x="1230" y="5847"/>
                    <a:pt x="1230" y="6729"/>
                  </a:cubicBezTo>
                  <a:lnTo>
                    <a:pt x="1230" y="7517"/>
                  </a:lnTo>
                  <a:cubicBezTo>
                    <a:pt x="1230" y="8376"/>
                    <a:pt x="1100" y="8608"/>
                    <a:pt x="904" y="8608"/>
                  </a:cubicBezTo>
                  <a:lnTo>
                    <a:pt x="829" y="8608"/>
                  </a:lnTo>
                  <a:cubicBezTo>
                    <a:pt x="680" y="8538"/>
                    <a:pt x="587" y="8260"/>
                    <a:pt x="587" y="7657"/>
                  </a:cubicBezTo>
                  <a:lnTo>
                    <a:pt x="587" y="6729"/>
                  </a:lnTo>
                  <a:lnTo>
                    <a:pt x="0" y="6729"/>
                  </a:lnTo>
                  <a:lnTo>
                    <a:pt x="0" y="7564"/>
                  </a:lnTo>
                  <a:cubicBezTo>
                    <a:pt x="0" y="9002"/>
                    <a:pt x="270" y="9884"/>
                    <a:pt x="792" y="10000"/>
                  </a:cubicBezTo>
                  <a:lnTo>
                    <a:pt x="11150" y="10000"/>
                  </a:lnTo>
                  <a:cubicBezTo>
                    <a:pt x="11164" y="6667"/>
                    <a:pt x="11178" y="3333"/>
                    <a:pt x="11192" y="0"/>
                  </a:cubicBezTo>
                  <a:close/>
                </a:path>
              </a:pathLst>
            </a:custGeom>
            <a:solidFill>
              <a:srgbClr val="45B1CB">
                <a:lumMod val="50000"/>
              </a:srgbClr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Textfeld 59"/>
            <p:cNvSpPr txBox="1"/>
            <p:nvPr/>
          </p:nvSpPr>
          <p:spPr bwMode="gray">
            <a:xfrm>
              <a:off x="1052391" y="1996274"/>
              <a:ext cx="2840569" cy="9838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defTabSz="914309"/>
              <a:r>
                <a:rPr lang="en-US" sz="2800" dirty="0" smtClean="0">
                  <a:solidFill>
                    <a:srgbClr val="FFFFFF"/>
                  </a:solidFill>
                  <a:latin typeface="Bebas Neue" panose="020B0506020202020201" pitchFamily="34" charset="0"/>
                </a:rPr>
                <a:t>ATTENDEES LIST</a:t>
              </a:r>
              <a:endParaRPr lang="en-US" sz="2400" dirty="0">
                <a:solidFill>
                  <a:srgbClr val="FFFFFF"/>
                </a:solidFill>
                <a:latin typeface="Bebas Neue" panose="020B0506020202020201" pitchFamily="34" charset="0"/>
              </a:endParaRPr>
            </a:p>
          </p:txBody>
        </p:sp>
        <p:sp>
          <p:nvSpPr>
            <p:cNvPr id="63" name="Textfeld 60"/>
            <p:cNvSpPr txBox="1"/>
            <p:nvPr/>
          </p:nvSpPr>
          <p:spPr bwMode="gray">
            <a:xfrm>
              <a:off x="4512308" y="1996274"/>
              <a:ext cx="2204285" cy="9838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defTabSz="914309"/>
              <a:r>
                <a:rPr lang="en-US" sz="2800" dirty="0" smtClean="0">
                  <a:solidFill>
                    <a:srgbClr val="FFFFFF"/>
                  </a:solidFill>
                  <a:latin typeface="Bebas Neue" panose="020B0506020202020201" pitchFamily="34" charset="0"/>
                </a:rPr>
                <a:t>PROSPECTS LIST</a:t>
              </a:r>
              <a:endParaRPr lang="en-US" sz="2400" dirty="0">
                <a:solidFill>
                  <a:srgbClr val="FFFFFF"/>
                </a:solidFill>
                <a:latin typeface="Bebas Neue" panose="020B0506020202020201" pitchFamily="34" charset="0"/>
              </a:endParaRPr>
            </a:p>
          </p:txBody>
        </p:sp>
        <p:sp>
          <p:nvSpPr>
            <p:cNvPr id="64" name="Textfeld 61"/>
            <p:cNvSpPr txBox="1"/>
            <p:nvPr/>
          </p:nvSpPr>
          <p:spPr bwMode="gray">
            <a:xfrm>
              <a:off x="8325157" y="1996274"/>
              <a:ext cx="2545353" cy="983883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defTabSz="914309"/>
              <a:r>
                <a:rPr lang="en-US" sz="2800" dirty="0" smtClean="0">
                  <a:solidFill>
                    <a:srgbClr val="FFFFFF"/>
                  </a:solidFill>
                  <a:latin typeface="Bebas Neue" panose="020B0506020202020201" pitchFamily="34" charset="0"/>
                </a:rPr>
                <a:t>NEEDS DETECTION</a:t>
              </a:r>
              <a:endParaRPr lang="en-US" sz="2400" dirty="0">
                <a:solidFill>
                  <a:srgbClr val="FFFFFF"/>
                </a:solidFill>
                <a:latin typeface="Bebas Neue" panose="020B0506020202020201" pitchFamily="34" charset="0"/>
              </a:endParaRPr>
            </a:p>
          </p:txBody>
        </p:sp>
      </p:grpSp>
      <p:sp>
        <p:nvSpPr>
          <p:cNvPr id="74" name="Textfeld 4"/>
          <p:cNvSpPr txBox="1"/>
          <p:nvPr/>
        </p:nvSpPr>
        <p:spPr bwMode="gray">
          <a:xfrm>
            <a:off x="516320" y="2076031"/>
            <a:ext cx="4999499" cy="3570708"/>
          </a:xfrm>
          <a:prstGeom prst="rect">
            <a:avLst/>
          </a:prstGeom>
          <a:noFill/>
        </p:spPr>
        <p:txBody>
          <a:bodyPr wrap="square" numCol="1" spcCol="720000" rtlCol="0">
            <a:noAutofit/>
          </a:bodyPr>
          <a:lstStyle/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rgbClr val="FF9900"/>
                </a:solidFill>
              </a:rPr>
              <a:t>detailed</a:t>
            </a:r>
            <a:r>
              <a:rPr lang="fr-FR" sz="1400" b="1" dirty="0" smtClean="0">
                <a:solidFill>
                  <a:srgbClr val="FF9900"/>
                </a:solidFill>
              </a:rPr>
              <a:t> contacts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of all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attendees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of the Business Club (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between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30/40 contacts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registered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, and 20/30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presents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per Club)</a:t>
            </a:r>
          </a:p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These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contacts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will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rgbClr val="FF9900"/>
                </a:solidFill>
              </a:rPr>
              <a:t>enrich</a:t>
            </a:r>
            <a:r>
              <a:rPr lang="fr-FR" sz="1400" b="1" dirty="0" smtClean="0">
                <a:solidFill>
                  <a:srgbClr val="FF9900"/>
                </a:solidFill>
              </a:rPr>
              <a:t> </a:t>
            </a:r>
            <a:r>
              <a:rPr lang="fr-FR" sz="1400" b="1" dirty="0" err="1" smtClean="0">
                <a:solidFill>
                  <a:srgbClr val="FF9900"/>
                </a:solidFill>
              </a:rPr>
              <a:t>your</a:t>
            </a:r>
            <a:r>
              <a:rPr lang="fr-FR" sz="1400" b="1" dirty="0" smtClean="0">
                <a:solidFill>
                  <a:srgbClr val="FF9900"/>
                </a:solidFill>
              </a:rPr>
              <a:t> </a:t>
            </a:r>
            <a:r>
              <a:rPr lang="fr-FR" sz="1400" b="1" dirty="0" err="1" smtClean="0">
                <a:solidFill>
                  <a:srgbClr val="FF9900"/>
                </a:solidFill>
              </a:rPr>
              <a:t>databases</a:t>
            </a:r>
            <a:r>
              <a:rPr lang="fr-FR" sz="1400" b="1" dirty="0" smtClean="0">
                <a:solidFill>
                  <a:srgbClr val="FF9900"/>
                </a:solidFill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sales contacts network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(.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xls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file)</a:t>
            </a:r>
          </a:p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identify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qualified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prospects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interested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in the Business Club but not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availables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support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sz="1400" b="1" dirty="0" err="1" smtClean="0">
                <a:solidFill>
                  <a:srgbClr val="FF9900"/>
                </a:solidFill>
              </a:rPr>
              <a:t>booking</a:t>
            </a:r>
            <a:r>
              <a:rPr lang="fr-FR" sz="1400" b="1" dirty="0" smtClean="0">
                <a:solidFill>
                  <a:srgbClr val="FF9900"/>
                </a:solidFill>
              </a:rPr>
              <a:t> </a:t>
            </a:r>
            <a:r>
              <a:rPr lang="fr-FR" sz="1400" b="1" dirty="0" err="1" smtClean="0">
                <a:solidFill>
                  <a:srgbClr val="FF9900"/>
                </a:solidFill>
              </a:rPr>
              <a:t>appointments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them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All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actions are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shared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every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week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through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detailed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1" dirty="0" smtClean="0">
                <a:solidFill>
                  <a:srgbClr val="FF9900"/>
                </a:solidFill>
              </a:rPr>
              <a:t>weekly report</a:t>
            </a:r>
          </a:p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defTabSz="914309">
              <a:buClr>
                <a:srgbClr val="ED7D31"/>
              </a:buClr>
              <a:buFont typeface="Arial" panose="020B0604020202020204" pitchFamily="34" charset="0"/>
              <a:buChar char="►"/>
            </a:pP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identify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all </a:t>
            </a:r>
            <a:r>
              <a:rPr lang="fr-FR" sz="1400" b="1" dirty="0" err="1" smtClean="0">
                <a:solidFill>
                  <a:srgbClr val="FF9900"/>
                </a:solidFill>
              </a:rPr>
              <a:t>needs</a:t>
            </a:r>
            <a:r>
              <a:rPr lang="fr-FR" sz="1400" b="1" dirty="0" smtClean="0">
                <a:solidFill>
                  <a:srgbClr val="FF9900"/>
                </a:solidFill>
              </a:rPr>
              <a:t> </a:t>
            </a:r>
            <a:r>
              <a:rPr lang="fr-FR" sz="1400" b="1" dirty="0" err="1" smtClean="0">
                <a:solidFill>
                  <a:srgbClr val="FF9900"/>
                </a:solidFill>
              </a:rPr>
              <a:t>expressed</a:t>
            </a:r>
            <a:r>
              <a:rPr lang="fr-FR" sz="1400" b="1" dirty="0" smtClean="0">
                <a:solidFill>
                  <a:srgbClr val="FF9900"/>
                </a:solidFill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during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the Club to help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sales in lead qualification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355" y="2184127"/>
            <a:ext cx="5574288" cy="310025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740134" y="1549159"/>
            <a:ext cx="4017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2D899F"/>
                </a:solidFill>
              </a:rPr>
              <a:t> </a:t>
            </a:r>
            <a:r>
              <a:rPr lang="fr-FR" sz="2400" b="1" dirty="0" smtClean="0">
                <a:solidFill>
                  <a:srgbClr val="2D899F"/>
                </a:solidFill>
              </a:rPr>
              <a:t>Business </a:t>
            </a:r>
            <a:r>
              <a:rPr lang="fr-FR" sz="2400" b="1" dirty="0" err="1" smtClean="0">
                <a:solidFill>
                  <a:srgbClr val="2D899F"/>
                </a:solidFill>
              </a:rPr>
              <a:t>Users</a:t>
            </a:r>
            <a:r>
              <a:rPr lang="fr-FR" sz="2400" b="1" dirty="0" smtClean="0">
                <a:solidFill>
                  <a:srgbClr val="2D899F"/>
                </a:solidFill>
              </a:rPr>
              <a:t> Club</a:t>
            </a:r>
          </a:p>
        </p:txBody>
      </p:sp>
      <p:pic>
        <p:nvPicPr>
          <p:cNvPr id="1026" name="Picture 2" descr="Résultat de recherche d'images pour &quot;logo linkedi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95" y="832961"/>
            <a:ext cx="3235694" cy="74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98746" y="1450980"/>
            <a:ext cx="356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Online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private community animated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21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145"/>
          <p:cNvGrpSpPr/>
          <p:nvPr/>
        </p:nvGrpSpPr>
        <p:grpSpPr>
          <a:xfrm>
            <a:off x="3441" y="118769"/>
            <a:ext cx="3972378" cy="1372593"/>
            <a:chOff x="-14288" y="8974"/>
            <a:chExt cx="27960025" cy="6553686"/>
          </a:xfrm>
          <a:solidFill>
            <a:srgbClr val="ED7D31"/>
          </a:solidFill>
        </p:grpSpPr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-14288" y="8974"/>
              <a:ext cx="27960025" cy="6553686"/>
            </a:xfrm>
            <a:custGeom>
              <a:avLst/>
              <a:gdLst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2204700 w 18887438"/>
                <a:gd name="connsiteY115" fmla="*/ 3902475 h 6553686"/>
                <a:gd name="connsiteX116" fmla="*/ 18887438 w 18887438"/>
                <a:gd name="connsiteY116" fmla="*/ 3861695 h 6553686"/>
                <a:gd name="connsiteX117" fmla="*/ 8200683 w 18887438"/>
                <a:gd name="connsiteY117" fmla="*/ 3896206 h 6553686"/>
                <a:gd name="connsiteX118" fmla="*/ 5047067 w 18887438"/>
                <a:gd name="connsiteY118" fmla="*/ 3905073 h 6553686"/>
                <a:gd name="connsiteX119" fmla="*/ 4145612 w 18887438"/>
                <a:gd name="connsiteY119" fmla="*/ 3916896 h 6553686"/>
                <a:gd name="connsiteX120" fmla="*/ 4018522 w 18887438"/>
                <a:gd name="connsiteY120" fmla="*/ 3919852 h 6553686"/>
                <a:gd name="connsiteX121" fmla="*/ 3752518 w 18887438"/>
                <a:gd name="connsiteY121" fmla="*/ 3984877 h 6553686"/>
                <a:gd name="connsiteX122" fmla="*/ 3456959 w 18887438"/>
                <a:gd name="connsiteY122" fmla="*/ 3978966 h 6553686"/>
                <a:gd name="connsiteX123" fmla="*/ 3054999 w 18887438"/>
                <a:gd name="connsiteY123" fmla="*/ 3840048 h 6553686"/>
                <a:gd name="connsiteX124" fmla="*/ 2762395 w 18887438"/>
                <a:gd name="connsiteY124" fmla="*/ 3955320 h 6553686"/>
                <a:gd name="connsiteX125" fmla="*/ 2561415 w 18887438"/>
                <a:gd name="connsiteY125" fmla="*/ 3866649 h 6553686"/>
                <a:gd name="connsiteX126" fmla="*/ 2360435 w 18887438"/>
                <a:gd name="connsiteY126" fmla="*/ 3845959 h 6553686"/>
                <a:gd name="connsiteX127" fmla="*/ 2271767 w 18887438"/>
                <a:gd name="connsiteY127" fmla="*/ 3910985 h 6553686"/>
                <a:gd name="connsiteX128" fmla="*/ 2023497 w 18887438"/>
                <a:gd name="connsiteY128" fmla="*/ 3777978 h 6553686"/>
                <a:gd name="connsiteX129" fmla="*/ 1982119 w 18887438"/>
                <a:gd name="connsiteY129" fmla="*/ 3633150 h 6553686"/>
                <a:gd name="connsiteX130" fmla="*/ 1946652 w 18887438"/>
                <a:gd name="connsiteY130" fmla="*/ 3541523 h 6553686"/>
                <a:gd name="connsiteX131" fmla="*/ 1813650 w 18887438"/>
                <a:gd name="connsiteY131" fmla="*/ 3606548 h 6553686"/>
                <a:gd name="connsiteX132" fmla="*/ 1819562 w 18887438"/>
                <a:gd name="connsiteY132" fmla="*/ 3851871 h 6553686"/>
                <a:gd name="connsiteX133" fmla="*/ 2360435 w 18887438"/>
                <a:gd name="connsiteY133" fmla="*/ 5048927 h 6553686"/>
                <a:gd name="connsiteX134" fmla="*/ 2531859 w 18887438"/>
                <a:gd name="connsiteY134" fmla="*/ 5711002 h 6553686"/>
                <a:gd name="connsiteX135" fmla="*/ 2378168 w 18887438"/>
                <a:gd name="connsiteY135" fmla="*/ 6313963 h 6553686"/>
                <a:gd name="connsiteX136" fmla="*/ 2094432 w 18887438"/>
                <a:gd name="connsiteY136" fmla="*/ 6396722 h 6553686"/>
                <a:gd name="connsiteX137" fmla="*/ 2018413 w 18887438"/>
                <a:gd name="connsiteY137" fmla="*/ 6306862 h 6553686"/>
                <a:gd name="connsiteX138" fmla="*/ 2051362 w 18887438"/>
                <a:gd name="connsiteY138" fmla="*/ 6277276 h 6553686"/>
                <a:gd name="connsiteX139" fmla="*/ 2171277 w 18887438"/>
                <a:gd name="connsiteY139" fmla="*/ 6402634 h 6553686"/>
                <a:gd name="connsiteX140" fmla="*/ 2398857 w 18887438"/>
                <a:gd name="connsiteY140" fmla="*/ 6172090 h 6553686"/>
                <a:gd name="connsiteX141" fmla="*/ 2484569 w 18887438"/>
                <a:gd name="connsiteY141" fmla="*/ 5817407 h 6553686"/>
                <a:gd name="connsiteX142" fmla="*/ 2446147 w 18887438"/>
                <a:gd name="connsiteY142" fmla="*/ 5436122 h 6553686"/>
                <a:gd name="connsiteX143" fmla="*/ 1902318 w 18887438"/>
                <a:gd name="connsiteY143" fmla="*/ 4227244 h 6553686"/>
                <a:gd name="connsiteX144" fmla="*/ 1754538 w 18887438"/>
                <a:gd name="connsiteY144" fmla="*/ 3677485 h 6553686"/>
                <a:gd name="connsiteX145" fmla="*/ 1860940 w 18887438"/>
                <a:gd name="connsiteY145" fmla="*/ 3509010 h 6553686"/>
                <a:gd name="connsiteX146" fmla="*/ 1901348 w 18887438"/>
                <a:gd name="connsiteY146" fmla="*/ 3493770 h 6553686"/>
                <a:gd name="connsiteX147" fmla="*/ 1930942 w 18887438"/>
                <a:gd name="connsiteY147" fmla="*/ 3493705 h 6553686"/>
                <a:gd name="connsiteX148" fmla="*/ 0 w 18887438"/>
                <a:gd name="connsiteY148" fmla="*/ 3403575 h 6553686"/>
                <a:gd name="connsiteX149" fmla="*/ 108274 w 18887438"/>
                <a:gd name="connsiteY149" fmla="*/ 3500143 h 6553686"/>
                <a:gd name="connsiteX150" fmla="*/ 521325 w 18887438"/>
                <a:gd name="connsiteY150" fmla="*/ 3578916 h 6553686"/>
                <a:gd name="connsiteX151" fmla="*/ 507445 w 18887438"/>
                <a:gd name="connsiteY151" fmla="*/ 3608123 h 6553686"/>
                <a:gd name="connsiteX152" fmla="*/ 229453 w 18887438"/>
                <a:gd name="connsiteY152" fmla="*/ 3576991 h 6553686"/>
                <a:gd name="connsiteX153" fmla="*/ 0 w 18887438"/>
                <a:gd name="connsiteY153" fmla="*/ 3463917 h 6553686"/>
                <a:gd name="connsiteX154" fmla="*/ 0 w 18887438"/>
                <a:gd name="connsiteY154" fmla="*/ 3403575 h 6553686"/>
                <a:gd name="connsiteX155" fmla="*/ 1254050 w 18887438"/>
                <a:gd name="connsiteY155" fmla="*/ 3080699 h 6553686"/>
                <a:gd name="connsiteX156" fmla="*/ 1263910 w 18887438"/>
                <a:gd name="connsiteY156" fmla="*/ 3145460 h 6553686"/>
                <a:gd name="connsiteX157" fmla="*/ 1156087 w 18887438"/>
                <a:gd name="connsiteY157" fmla="*/ 3931097 h 6553686"/>
                <a:gd name="connsiteX158" fmla="*/ 1123494 w 18887438"/>
                <a:gd name="connsiteY158" fmla="*/ 3896262 h 6553686"/>
                <a:gd name="connsiteX159" fmla="*/ 1209855 w 18887438"/>
                <a:gd name="connsiteY159" fmla="*/ 3092756 h 6553686"/>
                <a:gd name="connsiteX160" fmla="*/ 1254050 w 18887438"/>
                <a:gd name="connsiteY160" fmla="*/ 3080699 h 6553686"/>
                <a:gd name="connsiteX161" fmla="*/ 1206728 w 18887438"/>
                <a:gd name="connsiteY161" fmla="*/ 3069549 h 6553686"/>
                <a:gd name="connsiteX162" fmla="*/ 1209855 w 18887438"/>
                <a:gd name="connsiteY162" fmla="*/ 3092756 h 6553686"/>
                <a:gd name="connsiteX163" fmla="*/ 938795 w 18887438"/>
                <a:gd name="connsiteY163" fmla="*/ 3192751 h 6553686"/>
                <a:gd name="connsiteX164" fmla="*/ 563034 w 18887438"/>
                <a:gd name="connsiteY164" fmla="*/ 3584238 h 6553686"/>
                <a:gd name="connsiteX165" fmla="*/ 521325 w 18887438"/>
                <a:gd name="connsiteY165" fmla="*/ 3578916 h 6553686"/>
                <a:gd name="connsiteX166" fmla="*/ 610724 w 18887438"/>
                <a:gd name="connsiteY166" fmla="*/ 3438074 h 6553686"/>
                <a:gd name="connsiteX167" fmla="*/ 941751 w 18887438"/>
                <a:gd name="connsiteY167" fmla="*/ 3160239 h 6553686"/>
                <a:gd name="connsiteX168" fmla="*/ 1206728 w 18887438"/>
                <a:gd name="connsiteY168" fmla="*/ 3069549 h 6553686"/>
                <a:gd name="connsiteX169" fmla="*/ 1630860 w 18887438"/>
                <a:gd name="connsiteY169" fmla="*/ 2935573 h 6553686"/>
                <a:gd name="connsiteX170" fmla="*/ 1550603 w 18887438"/>
                <a:gd name="connsiteY170" fmla="*/ 3177973 h 6553686"/>
                <a:gd name="connsiteX171" fmla="*/ 1535825 w 18887438"/>
                <a:gd name="connsiteY171" fmla="*/ 3733643 h 6553686"/>
                <a:gd name="connsiteX172" fmla="*/ 1618581 w 18887438"/>
                <a:gd name="connsiteY172" fmla="*/ 4543503 h 6553686"/>
                <a:gd name="connsiteX173" fmla="*/ 1736609 w 18887438"/>
                <a:gd name="connsiteY173" fmla="*/ 5241283 h 6553686"/>
                <a:gd name="connsiteX174" fmla="*/ 1688092 w 18887438"/>
                <a:gd name="connsiteY174" fmla="*/ 5244776 h 6553686"/>
                <a:gd name="connsiteX175" fmla="*/ 1532869 w 18887438"/>
                <a:gd name="connsiteY175" fmla="*/ 4200643 h 6553686"/>
                <a:gd name="connsiteX176" fmla="*/ 1553558 w 18887438"/>
                <a:gd name="connsiteY176" fmla="*/ 3024277 h 6553686"/>
                <a:gd name="connsiteX177" fmla="*/ 1580253 w 18887438"/>
                <a:gd name="connsiteY177" fmla="*/ 2959576 h 6553686"/>
                <a:gd name="connsiteX178" fmla="*/ 1630860 w 18887438"/>
                <a:gd name="connsiteY178" fmla="*/ 2935573 h 6553686"/>
                <a:gd name="connsiteX179" fmla="*/ 1596068 w 18887438"/>
                <a:gd name="connsiteY179" fmla="*/ 2921245 h 6553686"/>
                <a:gd name="connsiteX180" fmla="*/ 1580253 w 18887438"/>
                <a:gd name="connsiteY180" fmla="*/ 2959576 h 6553686"/>
                <a:gd name="connsiteX181" fmla="*/ 1391001 w 18887438"/>
                <a:gd name="connsiteY181" fmla="*/ 3039055 h 6553686"/>
                <a:gd name="connsiteX182" fmla="*/ 1254050 w 18887438"/>
                <a:gd name="connsiteY182" fmla="*/ 3080699 h 6553686"/>
                <a:gd name="connsiteX183" fmla="*/ 1250510 w 18887438"/>
                <a:gd name="connsiteY183" fmla="*/ 3057452 h 6553686"/>
                <a:gd name="connsiteX184" fmla="*/ 1373267 w 18887438"/>
                <a:gd name="connsiteY184" fmla="*/ 3018365 h 6553686"/>
                <a:gd name="connsiteX185" fmla="*/ 1596068 w 18887438"/>
                <a:gd name="connsiteY185" fmla="*/ 2921245 h 6553686"/>
                <a:gd name="connsiteX186" fmla="*/ 327634 w 18887438"/>
                <a:gd name="connsiteY186" fmla="*/ 2210630 h 6553686"/>
                <a:gd name="connsiteX187" fmla="*/ 634369 w 18887438"/>
                <a:gd name="connsiteY187" fmla="*/ 2291265 h 6553686"/>
                <a:gd name="connsiteX188" fmla="*/ 1059975 w 18887438"/>
                <a:gd name="connsiteY188" fmla="*/ 2616391 h 6553686"/>
                <a:gd name="connsiteX189" fmla="*/ 1250510 w 18887438"/>
                <a:gd name="connsiteY189" fmla="*/ 3057452 h 6553686"/>
                <a:gd name="connsiteX190" fmla="*/ 1206728 w 18887438"/>
                <a:gd name="connsiteY190" fmla="*/ 3069549 h 6553686"/>
                <a:gd name="connsiteX191" fmla="*/ 1151598 w 18887438"/>
                <a:gd name="connsiteY191" fmla="*/ 2855802 h 6553686"/>
                <a:gd name="connsiteX192" fmla="*/ 805793 w 18887438"/>
                <a:gd name="connsiteY192" fmla="*/ 2436094 h 6553686"/>
                <a:gd name="connsiteX193" fmla="*/ 285609 w 18887438"/>
                <a:gd name="connsiteY193" fmla="*/ 2238062 h 6553686"/>
                <a:gd name="connsiteX194" fmla="*/ 0 w 18887438"/>
                <a:gd name="connsiteY194" fmla="*/ 2408310 h 6553686"/>
                <a:gd name="connsiteX195" fmla="*/ 0 w 18887438"/>
                <a:gd name="connsiteY195" fmla="*/ 2360392 h 6553686"/>
                <a:gd name="connsiteX196" fmla="*/ 223542 w 18887438"/>
                <a:gd name="connsiteY196" fmla="*/ 2220328 h 6553686"/>
                <a:gd name="connsiteX197" fmla="*/ 327634 w 18887438"/>
                <a:gd name="connsiteY197" fmla="*/ 2210630 h 6553686"/>
                <a:gd name="connsiteX198" fmla="*/ 2354982 w 18887438"/>
                <a:gd name="connsiteY198" fmla="*/ 1741250 h 6553686"/>
                <a:gd name="connsiteX199" fmla="*/ 2368084 w 18887438"/>
                <a:gd name="connsiteY199" fmla="*/ 1792644 h 6553686"/>
                <a:gd name="connsiteX200" fmla="*/ 1650943 w 18887438"/>
                <a:gd name="connsiteY200" fmla="*/ 2893984 h 6553686"/>
                <a:gd name="connsiteX201" fmla="*/ 1596068 w 18887438"/>
                <a:gd name="connsiteY201" fmla="*/ 2921245 h 6553686"/>
                <a:gd name="connsiteX202" fmla="*/ 2354982 w 18887438"/>
                <a:gd name="connsiteY202" fmla="*/ 1741250 h 6553686"/>
                <a:gd name="connsiteX203" fmla="*/ 2404580 w 18887438"/>
                <a:gd name="connsiteY203" fmla="*/ 1723185 h 6553686"/>
                <a:gd name="connsiteX204" fmla="*/ 2428413 w 18887438"/>
                <a:gd name="connsiteY204" fmla="*/ 1862690 h 6553686"/>
                <a:gd name="connsiteX205" fmla="*/ 1878673 w 18887438"/>
                <a:gd name="connsiteY205" fmla="*/ 2787821 h 6553686"/>
                <a:gd name="connsiteX206" fmla="*/ 1630860 w 18887438"/>
                <a:gd name="connsiteY206" fmla="*/ 2935573 h 6553686"/>
                <a:gd name="connsiteX207" fmla="*/ 1650943 w 18887438"/>
                <a:gd name="connsiteY207" fmla="*/ 2893984 h 6553686"/>
                <a:gd name="connsiteX208" fmla="*/ 2319056 w 18887438"/>
                <a:gd name="connsiteY208" fmla="*/ 2223284 h 6553686"/>
                <a:gd name="connsiteX209" fmla="*/ 2368084 w 18887438"/>
                <a:gd name="connsiteY209" fmla="*/ 1792644 h 6553686"/>
                <a:gd name="connsiteX210" fmla="*/ 2404580 w 18887438"/>
                <a:gd name="connsiteY210" fmla="*/ 1723185 h 6553686"/>
                <a:gd name="connsiteX211" fmla="*/ 1678582 w 18887438"/>
                <a:gd name="connsiteY211" fmla="*/ 899636 h 6553686"/>
                <a:gd name="connsiteX212" fmla="*/ 1822517 w 18887438"/>
                <a:gd name="connsiteY212" fmla="*/ 1073519 h 6553686"/>
                <a:gd name="connsiteX213" fmla="*/ 1710204 w 18887438"/>
                <a:gd name="connsiteY213" fmla="*/ 1508006 h 6553686"/>
                <a:gd name="connsiteX214" fmla="*/ 1213665 w 18887438"/>
                <a:gd name="connsiteY214" fmla="*/ 2004563 h 6553686"/>
                <a:gd name="connsiteX215" fmla="*/ 720081 w 18887438"/>
                <a:gd name="connsiteY215" fmla="*/ 1836088 h 6553686"/>
                <a:gd name="connsiteX216" fmla="*/ 754724 w 18887438"/>
                <a:gd name="connsiteY216" fmla="*/ 1132075 h 6553686"/>
                <a:gd name="connsiteX217" fmla="*/ 784519 w 18887438"/>
                <a:gd name="connsiteY217" fmla="*/ 1173787 h 6553686"/>
                <a:gd name="connsiteX218" fmla="*/ 723037 w 18887438"/>
                <a:gd name="connsiteY218" fmla="*/ 1522785 h 6553686"/>
                <a:gd name="connsiteX219" fmla="*/ 847172 w 18887438"/>
                <a:gd name="connsiteY219" fmla="*/ 1945449 h 6553686"/>
                <a:gd name="connsiteX220" fmla="*/ 1181154 w 18887438"/>
                <a:gd name="connsiteY220" fmla="*/ 1989784 h 6553686"/>
                <a:gd name="connsiteX221" fmla="*/ 1719071 w 18887438"/>
                <a:gd name="connsiteY221" fmla="*/ 1386823 h 6553686"/>
                <a:gd name="connsiteX222" fmla="*/ 1722027 w 18887438"/>
                <a:gd name="connsiteY222" fmla="*/ 958247 h 6553686"/>
                <a:gd name="connsiteX223" fmla="*/ 1515136 w 18887438"/>
                <a:gd name="connsiteY223" fmla="*/ 1041007 h 6553686"/>
                <a:gd name="connsiteX224" fmla="*/ 1370311 w 18887438"/>
                <a:gd name="connsiteY224" fmla="*/ 1218348 h 6553686"/>
                <a:gd name="connsiteX225" fmla="*/ 1110220 w 18887438"/>
                <a:gd name="connsiteY225" fmla="*/ 1366133 h 6553686"/>
                <a:gd name="connsiteX226" fmla="*/ 805793 w 18887438"/>
                <a:gd name="connsiteY226" fmla="*/ 1203570 h 6553686"/>
                <a:gd name="connsiteX227" fmla="*/ 784519 w 18887438"/>
                <a:gd name="connsiteY227" fmla="*/ 1173787 h 6553686"/>
                <a:gd name="connsiteX228" fmla="*/ 802172 w 18887438"/>
                <a:gd name="connsiteY228" fmla="*/ 1124840 h 6553686"/>
                <a:gd name="connsiteX229" fmla="*/ 997907 w 18887438"/>
                <a:gd name="connsiteY229" fmla="*/ 1309975 h 6553686"/>
                <a:gd name="connsiteX230" fmla="*/ 1373267 w 18887438"/>
                <a:gd name="connsiteY230" fmla="*/ 1159234 h 6553686"/>
                <a:gd name="connsiteX231" fmla="*/ 1642226 w 18887438"/>
                <a:gd name="connsiteY231" fmla="*/ 902089 h 6553686"/>
                <a:gd name="connsiteX232" fmla="*/ 1678582 w 18887438"/>
                <a:gd name="connsiteY232" fmla="*/ 899636 h 6553686"/>
                <a:gd name="connsiteX233" fmla="*/ 1383925 w 18887438"/>
                <a:gd name="connsiteY233" fmla="*/ 280911 h 6553686"/>
                <a:gd name="connsiteX234" fmla="*/ 1401380 w 18887438"/>
                <a:gd name="connsiteY234" fmla="*/ 297822 h 6553686"/>
                <a:gd name="connsiteX235" fmla="*/ 1068841 w 18887438"/>
                <a:gd name="connsiteY235" fmla="*/ 641988 h 6553686"/>
                <a:gd name="connsiteX236" fmla="*/ 802172 w 18887438"/>
                <a:gd name="connsiteY236" fmla="*/ 1124840 h 6553686"/>
                <a:gd name="connsiteX237" fmla="*/ 774856 w 18887438"/>
                <a:gd name="connsiteY237" fmla="*/ 1080744 h 6553686"/>
                <a:gd name="connsiteX238" fmla="*/ 838305 w 18887438"/>
                <a:gd name="connsiteY238" fmla="*/ 940513 h 6553686"/>
                <a:gd name="connsiteX239" fmla="*/ 1383925 w 18887438"/>
                <a:gd name="connsiteY239" fmla="*/ 280911 h 6553686"/>
                <a:gd name="connsiteX240" fmla="*/ 1435847 w 18887438"/>
                <a:gd name="connsiteY240" fmla="*/ 271853 h 6553686"/>
                <a:gd name="connsiteX241" fmla="*/ 1902318 w 18887438"/>
                <a:gd name="connsiteY241" fmla="*/ 860709 h 6553686"/>
                <a:gd name="connsiteX242" fmla="*/ 2389562 w 18887438"/>
                <a:gd name="connsiteY242" fmla="*/ 1675060 h 6553686"/>
                <a:gd name="connsiteX243" fmla="*/ 2354982 w 18887438"/>
                <a:gd name="connsiteY243" fmla="*/ 1741250 h 6553686"/>
                <a:gd name="connsiteX244" fmla="*/ 2035320 w 18887438"/>
                <a:gd name="connsiteY244" fmla="*/ 1114899 h 6553686"/>
                <a:gd name="connsiteX245" fmla="*/ 1724982 w 18887438"/>
                <a:gd name="connsiteY245" fmla="*/ 698146 h 6553686"/>
                <a:gd name="connsiteX246" fmla="*/ 1405779 w 18887438"/>
                <a:gd name="connsiteY246" fmla="*/ 302084 h 6553686"/>
                <a:gd name="connsiteX247" fmla="*/ 1401380 w 18887438"/>
                <a:gd name="connsiteY247" fmla="*/ 297822 h 6553686"/>
                <a:gd name="connsiteX248" fmla="*/ 1435847 w 18887438"/>
                <a:gd name="connsiteY248" fmla="*/ 271853 h 6553686"/>
                <a:gd name="connsiteX249" fmla="*/ 1967428 w 18887438"/>
                <a:gd name="connsiteY249" fmla="*/ 38565 h 6553686"/>
                <a:gd name="connsiteX250" fmla="*/ 2053053 w 18887438"/>
                <a:gd name="connsiteY250" fmla="*/ 44938 h 6553686"/>
                <a:gd name="connsiteX251" fmla="*/ 2531859 w 18887438"/>
                <a:gd name="connsiteY251" fmla="*/ 559229 h 6553686"/>
                <a:gd name="connsiteX252" fmla="*/ 2481614 w 18887438"/>
                <a:gd name="connsiteY252" fmla="*/ 1567120 h 6553686"/>
                <a:gd name="connsiteX253" fmla="*/ 2404580 w 18887438"/>
                <a:gd name="connsiteY253" fmla="*/ 1723185 h 6553686"/>
                <a:gd name="connsiteX254" fmla="*/ 2389562 w 18887438"/>
                <a:gd name="connsiteY254" fmla="*/ 1675060 h 6553686"/>
                <a:gd name="connsiteX255" fmla="*/ 2493436 w 18887438"/>
                <a:gd name="connsiteY255" fmla="*/ 1410468 h 6553686"/>
                <a:gd name="connsiteX256" fmla="*/ 2407724 w 18887438"/>
                <a:gd name="connsiteY256" fmla="*/ 370064 h 6553686"/>
                <a:gd name="connsiteX257" fmla="*/ 1769317 w 18887438"/>
                <a:gd name="connsiteY257" fmla="*/ 95185 h 6553686"/>
                <a:gd name="connsiteX258" fmla="*/ 1435847 w 18887438"/>
                <a:gd name="connsiteY258" fmla="*/ 271853 h 6553686"/>
                <a:gd name="connsiteX259" fmla="*/ 1417209 w 18887438"/>
                <a:gd name="connsiteY259" fmla="*/ 254155 h 6553686"/>
                <a:gd name="connsiteX260" fmla="*/ 1967428 w 18887438"/>
                <a:gd name="connsiteY260" fmla="*/ 38565 h 6553686"/>
                <a:gd name="connsiteX261" fmla="*/ 945047 w 18887438"/>
                <a:gd name="connsiteY261" fmla="*/ 407 h 6553686"/>
                <a:gd name="connsiteX262" fmla="*/ 1243221 w 18887438"/>
                <a:gd name="connsiteY262" fmla="*/ 107008 h 6553686"/>
                <a:gd name="connsiteX263" fmla="*/ 1417209 w 18887438"/>
                <a:gd name="connsiteY263" fmla="*/ 254155 h 6553686"/>
                <a:gd name="connsiteX264" fmla="*/ 1411690 w 18887438"/>
                <a:gd name="connsiteY264" fmla="*/ 257748 h 6553686"/>
                <a:gd name="connsiteX265" fmla="*/ 1383925 w 18887438"/>
                <a:gd name="connsiteY265" fmla="*/ 280911 h 6553686"/>
                <a:gd name="connsiteX266" fmla="*/ 980173 w 18887438"/>
                <a:gd name="connsiteY266" fmla="*/ 30160 h 6553686"/>
                <a:gd name="connsiteX267" fmla="*/ 637325 w 18887438"/>
                <a:gd name="connsiteY267" fmla="*/ 405533 h 6553686"/>
                <a:gd name="connsiteX268" fmla="*/ 702348 w 18887438"/>
                <a:gd name="connsiteY268" fmla="*/ 937558 h 6553686"/>
                <a:gd name="connsiteX269" fmla="*/ 774856 w 18887438"/>
                <a:gd name="connsiteY269" fmla="*/ 1080744 h 6553686"/>
                <a:gd name="connsiteX270" fmla="*/ 754724 w 18887438"/>
                <a:gd name="connsiteY270" fmla="*/ 1132075 h 6553686"/>
                <a:gd name="connsiteX271" fmla="*/ 628458 w 18887438"/>
                <a:gd name="connsiteY271" fmla="*/ 275482 h 6553686"/>
                <a:gd name="connsiteX272" fmla="*/ 900372 w 18887438"/>
                <a:gd name="connsiteY272" fmla="*/ 6514 h 6553686"/>
                <a:gd name="connsiteX273" fmla="*/ 945047 w 18887438"/>
                <a:gd name="connsiteY273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2204700 w 18887438"/>
                <a:gd name="connsiteY114" fmla="*/ 3876638 h 6553686"/>
                <a:gd name="connsiteX115" fmla="*/ 18887438 w 18887438"/>
                <a:gd name="connsiteY115" fmla="*/ 3861695 h 6553686"/>
                <a:gd name="connsiteX116" fmla="*/ 8200683 w 18887438"/>
                <a:gd name="connsiteY116" fmla="*/ 3896206 h 6553686"/>
                <a:gd name="connsiteX117" fmla="*/ 5047067 w 18887438"/>
                <a:gd name="connsiteY117" fmla="*/ 3905073 h 6553686"/>
                <a:gd name="connsiteX118" fmla="*/ 4145612 w 18887438"/>
                <a:gd name="connsiteY118" fmla="*/ 3916896 h 6553686"/>
                <a:gd name="connsiteX119" fmla="*/ 4018522 w 18887438"/>
                <a:gd name="connsiteY119" fmla="*/ 3919852 h 6553686"/>
                <a:gd name="connsiteX120" fmla="*/ 3752518 w 18887438"/>
                <a:gd name="connsiteY120" fmla="*/ 3984877 h 6553686"/>
                <a:gd name="connsiteX121" fmla="*/ 3456959 w 18887438"/>
                <a:gd name="connsiteY121" fmla="*/ 3978966 h 6553686"/>
                <a:gd name="connsiteX122" fmla="*/ 3054999 w 18887438"/>
                <a:gd name="connsiteY122" fmla="*/ 3840048 h 6553686"/>
                <a:gd name="connsiteX123" fmla="*/ 2762395 w 18887438"/>
                <a:gd name="connsiteY123" fmla="*/ 3955320 h 6553686"/>
                <a:gd name="connsiteX124" fmla="*/ 2561415 w 18887438"/>
                <a:gd name="connsiteY124" fmla="*/ 3866649 h 6553686"/>
                <a:gd name="connsiteX125" fmla="*/ 2360435 w 18887438"/>
                <a:gd name="connsiteY125" fmla="*/ 3845959 h 6553686"/>
                <a:gd name="connsiteX126" fmla="*/ 2271767 w 18887438"/>
                <a:gd name="connsiteY126" fmla="*/ 3910985 h 6553686"/>
                <a:gd name="connsiteX127" fmla="*/ 2023497 w 18887438"/>
                <a:gd name="connsiteY127" fmla="*/ 3777978 h 6553686"/>
                <a:gd name="connsiteX128" fmla="*/ 1982119 w 18887438"/>
                <a:gd name="connsiteY128" fmla="*/ 3633150 h 6553686"/>
                <a:gd name="connsiteX129" fmla="*/ 1946652 w 18887438"/>
                <a:gd name="connsiteY129" fmla="*/ 3541523 h 6553686"/>
                <a:gd name="connsiteX130" fmla="*/ 1813650 w 18887438"/>
                <a:gd name="connsiteY130" fmla="*/ 3606548 h 6553686"/>
                <a:gd name="connsiteX131" fmla="*/ 1819562 w 18887438"/>
                <a:gd name="connsiteY131" fmla="*/ 3851871 h 6553686"/>
                <a:gd name="connsiteX132" fmla="*/ 2360435 w 18887438"/>
                <a:gd name="connsiteY132" fmla="*/ 5048927 h 6553686"/>
                <a:gd name="connsiteX133" fmla="*/ 2531859 w 18887438"/>
                <a:gd name="connsiteY133" fmla="*/ 5711002 h 6553686"/>
                <a:gd name="connsiteX134" fmla="*/ 2378168 w 18887438"/>
                <a:gd name="connsiteY134" fmla="*/ 6313963 h 6553686"/>
                <a:gd name="connsiteX135" fmla="*/ 2094432 w 18887438"/>
                <a:gd name="connsiteY135" fmla="*/ 6396722 h 6553686"/>
                <a:gd name="connsiteX136" fmla="*/ 2018413 w 18887438"/>
                <a:gd name="connsiteY136" fmla="*/ 6306862 h 6553686"/>
                <a:gd name="connsiteX137" fmla="*/ 2051362 w 18887438"/>
                <a:gd name="connsiteY137" fmla="*/ 6277276 h 6553686"/>
                <a:gd name="connsiteX138" fmla="*/ 2171277 w 18887438"/>
                <a:gd name="connsiteY138" fmla="*/ 6402634 h 6553686"/>
                <a:gd name="connsiteX139" fmla="*/ 2398857 w 18887438"/>
                <a:gd name="connsiteY139" fmla="*/ 6172090 h 6553686"/>
                <a:gd name="connsiteX140" fmla="*/ 2484569 w 18887438"/>
                <a:gd name="connsiteY140" fmla="*/ 5817407 h 6553686"/>
                <a:gd name="connsiteX141" fmla="*/ 2446147 w 18887438"/>
                <a:gd name="connsiteY141" fmla="*/ 5436122 h 6553686"/>
                <a:gd name="connsiteX142" fmla="*/ 1902318 w 18887438"/>
                <a:gd name="connsiteY142" fmla="*/ 4227244 h 6553686"/>
                <a:gd name="connsiteX143" fmla="*/ 1754538 w 18887438"/>
                <a:gd name="connsiteY143" fmla="*/ 3677485 h 6553686"/>
                <a:gd name="connsiteX144" fmla="*/ 1860940 w 18887438"/>
                <a:gd name="connsiteY144" fmla="*/ 3509010 h 6553686"/>
                <a:gd name="connsiteX145" fmla="*/ 1901348 w 18887438"/>
                <a:gd name="connsiteY145" fmla="*/ 3493770 h 6553686"/>
                <a:gd name="connsiteX146" fmla="*/ 1930942 w 18887438"/>
                <a:gd name="connsiteY146" fmla="*/ 3493705 h 6553686"/>
                <a:gd name="connsiteX147" fmla="*/ 0 w 18887438"/>
                <a:gd name="connsiteY147" fmla="*/ 3403575 h 6553686"/>
                <a:gd name="connsiteX148" fmla="*/ 108274 w 18887438"/>
                <a:gd name="connsiteY148" fmla="*/ 3500143 h 6553686"/>
                <a:gd name="connsiteX149" fmla="*/ 521325 w 18887438"/>
                <a:gd name="connsiteY149" fmla="*/ 3578916 h 6553686"/>
                <a:gd name="connsiteX150" fmla="*/ 507445 w 18887438"/>
                <a:gd name="connsiteY150" fmla="*/ 3608123 h 6553686"/>
                <a:gd name="connsiteX151" fmla="*/ 229453 w 18887438"/>
                <a:gd name="connsiteY151" fmla="*/ 3576991 h 6553686"/>
                <a:gd name="connsiteX152" fmla="*/ 0 w 18887438"/>
                <a:gd name="connsiteY152" fmla="*/ 3463917 h 6553686"/>
                <a:gd name="connsiteX153" fmla="*/ 0 w 18887438"/>
                <a:gd name="connsiteY153" fmla="*/ 3403575 h 6553686"/>
                <a:gd name="connsiteX154" fmla="*/ 1254050 w 18887438"/>
                <a:gd name="connsiteY154" fmla="*/ 3080699 h 6553686"/>
                <a:gd name="connsiteX155" fmla="*/ 1263910 w 18887438"/>
                <a:gd name="connsiteY155" fmla="*/ 3145460 h 6553686"/>
                <a:gd name="connsiteX156" fmla="*/ 1156087 w 18887438"/>
                <a:gd name="connsiteY156" fmla="*/ 3931097 h 6553686"/>
                <a:gd name="connsiteX157" fmla="*/ 1123494 w 18887438"/>
                <a:gd name="connsiteY157" fmla="*/ 3896262 h 6553686"/>
                <a:gd name="connsiteX158" fmla="*/ 1209855 w 18887438"/>
                <a:gd name="connsiteY158" fmla="*/ 3092756 h 6553686"/>
                <a:gd name="connsiteX159" fmla="*/ 1254050 w 18887438"/>
                <a:gd name="connsiteY159" fmla="*/ 3080699 h 6553686"/>
                <a:gd name="connsiteX160" fmla="*/ 1206728 w 18887438"/>
                <a:gd name="connsiteY160" fmla="*/ 3069549 h 6553686"/>
                <a:gd name="connsiteX161" fmla="*/ 1209855 w 18887438"/>
                <a:gd name="connsiteY161" fmla="*/ 3092756 h 6553686"/>
                <a:gd name="connsiteX162" fmla="*/ 938795 w 18887438"/>
                <a:gd name="connsiteY162" fmla="*/ 3192751 h 6553686"/>
                <a:gd name="connsiteX163" fmla="*/ 563034 w 18887438"/>
                <a:gd name="connsiteY163" fmla="*/ 3584238 h 6553686"/>
                <a:gd name="connsiteX164" fmla="*/ 521325 w 18887438"/>
                <a:gd name="connsiteY164" fmla="*/ 3578916 h 6553686"/>
                <a:gd name="connsiteX165" fmla="*/ 610724 w 18887438"/>
                <a:gd name="connsiteY165" fmla="*/ 3438074 h 6553686"/>
                <a:gd name="connsiteX166" fmla="*/ 941751 w 18887438"/>
                <a:gd name="connsiteY166" fmla="*/ 3160239 h 6553686"/>
                <a:gd name="connsiteX167" fmla="*/ 1206728 w 18887438"/>
                <a:gd name="connsiteY167" fmla="*/ 3069549 h 6553686"/>
                <a:gd name="connsiteX168" fmla="*/ 1630860 w 18887438"/>
                <a:gd name="connsiteY168" fmla="*/ 2935573 h 6553686"/>
                <a:gd name="connsiteX169" fmla="*/ 1550603 w 18887438"/>
                <a:gd name="connsiteY169" fmla="*/ 3177973 h 6553686"/>
                <a:gd name="connsiteX170" fmla="*/ 1535825 w 18887438"/>
                <a:gd name="connsiteY170" fmla="*/ 3733643 h 6553686"/>
                <a:gd name="connsiteX171" fmla="*/ 1618581 w 18887438"/>
                <a:gd name="connsiteY171" fmla="*/ 4543503 h 6553686"/>
                <a:gd name="connsiteX172" fmla="*/ 1736609 w 18887438"/>
                <a:gd name="connsiteY172" fmla="*/ 5241283 h 6553686"/>
                <a:gd name="connsiteX173" fmla="*/ 1688092 w 18887438"/>
                <a:gd name="connsiteY173" fmla="*/ 5244776 h 6553686"/>
                <a:gd name="connsiteX174" fmla="*/ 1532869 w 18887438"/>
                <a:gd name="connsiteY174" fmla="*/ 4200643 h 6553686"/>
                <a:gd name="connsiteX175" fmla="*/ 1553558 w 18887438"/>
                <a:gd name="connsiteY175" fmla="*/ 3024277 h 6553686"/>
                <a:gd name="connsiteX176" fmla="*/ 1580253 w 18887438"/>
                <a:gd name="connsiteY176" fmla="*/ 2959576 h 6553686"/>
                <a:gd name="connsiteX177" fmla="*/ 1630860 w 18887438"/>
                <a:gd name="connsiteY177" fmla="*/ 2935573 h 6553686"/>
                <a:gd name="connsiteX178" fmla="*/ 1596068 w 18887438"/>
                <a:gd name="connsiteY178" fmla="*/ 2921245 h 6553686"/>
                <a:gd name="connsiteX179" fmla="*/ 1580253 w 18887438"/>
                <a:gd name="connsiteY179" fmla="*/ 2959576 h 6553686"/>
                <a:gd name="connsiteX180" fmla="*/ 1391001 w 18887438"/>
                <a:gd name="connsiteY180" fmla="*/ 3039055 h 6553686"/>
                <a:gd name="connsiteX181" fmla="*/ 1254050 w 18887438"/>
                <a:gd name="connsiteY181" fmla="*/ 3080699 h 6553686"/>
                <a:gd name="connsiteX182" fmla="*/ 1250510 w 18887438"/>
                <a:gd name="connsiteY182" fmla="*/ 3057452 h 6553686"/>
                <a:gd name="connsiteX183" fmla="*/ 1373267 w 18887438"/>
                <a:gd name="connsiteY183" fmla="*/ 3018365 h 6553686"/>
                <a:gd name="connsiteX184" fmla="*/ 1596068 w 18887438"/>
                <a:gd name="connsiteY184" fmla="*/ 2921245 h 6553686"/>
                <a:gd name="connsiteX185" fmla="*/ 327634 w 18887438"/>
                <a:gd name="connsiteY185" fmla="*/ 2210630 h 6553686"/>
                <a:gd name="connsiteX186" fmla="*/ 634369 w 18887438"/>
                <a:gd name="connsiteY186" fmla="*/ 2291265 h 6553686"/>
                <a:gd name="connsiteX187" fmla="*/ 1059975 w 18887438"/>
                <a:gd name="connsiteY187" fmla="*/ 2616391 h 6553686"/>
                <a:gd name="connsiteX188" fmla="*/ 1250510 w 18887438"/>
                <a:gd name="connsiteY188" fmla="*/ 3057452 h 6553686"/>
                <a:gd name="connsiteX189" fmla="*/ 1206728 w 18887438"/>
                <a:gd name="connsiteY189" fmla="*/ 3069549 h 6553686"/>
                <a:gd name="connsiteX190" fmla="*/ 1151598 w 18887438"/>
                <a:gd name="connsiteY190" fmla="*/ 2855802 h 6553686"/>
                <a:gd name="connsiteX191" fmla="*/ 805793 w 18887438"/>
                <a:gd name="connsiteY191" fmla="*/ 2436094 h 6553686"/>
                <a:gd name="connsiteX192" fmla="*/ 285609 w 18887438"/>
                <a:gd name="connsiteY192" fmla="*/ 2238062 h 6553686"/>
                <a:gd name="connsiteX193" fmla="*/ 0 w 18887438"/>
                <a:gd name="connsiteY193" fmla="*/ 2408310 h 6553686"/>
                <a:gd name="connsiteX194" fmla="*/ 0 w 18887438"/>
                <a:gd name="connsiteY194" fmla="*/ 2360392 h 6553686"/>
                <a:gd name="connsiteX195" fmla="*/ 223542 w 18887438"/>
                <a:gd name="connsiteY195" fmla="*/ 2220328 h 6553686"/>
                <a:gd name="connsiteX196" fmla="*/ 327634 w 18887438"/>
                <a:gd name="connsiteY196" fmla="*/ 2210630 h 6553686"/>
                <a:gd name="connsiteX197" fmla="*/ 2354982 w 18887438"/>
                <a:gd name="connsiteY197" fmla="*/ 1741250 h 6553686"/>
                <a:gd name="connsiteX198" fmla="*/ 2368084 w 18887438"/>
                <a:gd name="connsiteY198" fmla="*/ 1792644 h 6553686"/>
                <a:gd name="connsiteX199" fmla="*/ 1650943 w 18887438"/>
                <a:gd name="connsiteY199" fmla="*/ 2893984 h 6553686"/>
                <a:gd name="connsiteX200" fmla="*/ 1596068 w 18887438"/>
                <a:gd name="connsiteY200" fmla="*/ 2921245 h 6553686"/>
                <a:gd name="connsiteX201" fmla="*/ 2354982 w 18887438"/>
                <a:gd name="connsiteY201" fmla="*/ 1741250 h 6553686"/>
                <a:gd name="connsiteX202" fmla="*/ 2404580 w 18887438"/>
                <a:gd name="connsiteY202" fmla="*/ 1723185 h 6553686"/>
                <a:gd name="connsiteX203" fmla="*/ 2428413 w 18887438"/>
                <a:gd name="connsiteY203" fmla="*/ 1862690 h 6553686"/>
                <a:gd name="connsiteX204" fmla="*/ 1878673 w 18887438"/>
                <a:gd name="connsiteY204" fmla="*/ 2787821 h 6553686"/>
                <a:gd name="connsiteX205" fmla="*/ 1630860 w 18887438"/>
                <a:gd name="connsiteY205" fmla="*/ 2935573 h 6553686"/>
                <a:gd name="connsiteX206" fmla="*/ 1650943 w 18887438"/>
                <a:gd name="connsiteY206" fmla="*/ 2893984 h 6553686"/>
                <a:gd name="connsiteX207" fmla="*/ 2319056 w 18887438"/>
                <a:gd name="connsiteY207" fmla="*/ 2223284 h 6553686"/>
                <a:gd name="connsiteX208" fmla="*/ 2368084 w 18887438"/>
                <a:gd name="connsiteY208" fmla="*/ 1792644 h 6553686"/>
                <a:gd name="connsiteX209" fmla="*/ 2404580 w 18887438"/>
                <a:gd name="connsiteY209" fmla="*/ 1723185 h 6553686"/>
                <a:gd name="connsiteX210" fmla="*/ 1678582 w 18887438"/>
                <a:gd name="connsiteY210" fmla="*/ 899636 h 6553686"/>
                <a:gd name="connsiteX211" fmla="*/ 1822517 w 18887438"/>
                <a:gd name="connsiteY211" fmla="*/ 1073519 h 6553686"/>
                <a:gd name="connsiteX212" fmla="*/ 1710204 w 18887438"/>
                <a:gd name="connsiteY212" fmla="*/ 1508006 h 6553686"/>
                <a:gd name="connsiteX213" fmla="*/ 1213665 w 18887438"/>
                <a:gd name="connsiteY213" fmla="*/ 2004563 h 6553686"/>
                <a:gd name="connsiteX214" fmla="*/ 720081 w 18887438"/>
                <a:gd name="connsiteY214" fmla="*/ 1836088 h 6553686"/>
                <a:gd name="connsiteX215" fmla="*/ 754724 w 18887438"/>
                <a:gd name="connsiteY215" fmla="*/ 1132075 h 6553686"/>
                <a:gd name="connsiteX216" fmla="*/ 784519 w 18887438"/>
                <a:gd name="connsiteY216" fmla="*/ 1173787 h 6553686"/>
                <a:gd name="connsiteX217" fmla="*/ 723037 w 18887438"/>
                <a:gd name="connsiteY217" fmla="*/ 1522785 h 6553686"/>
                <a:gd name="connsiteX218" fmla="*/ 847172 w 18887438"/>
                <a:gd name="connsiteY218" fmla="*/ 1945449 h 6553686"/>
                <a:gd name="connsiteX219" fmla="*/ 1181154 w 18887438"/>
                <a:gd name="connsiteY219" fmla="*/ 1989784 h 6553686"/>
                <a:gd name="connsiteX220" fmla="*/ 1719071 w 18887438"/>
                <a:gd name="connsiteY220" fmla="*/ 1386823 h 6553686"/>
                <a:gd name="connsiteX221" fmla="*/ 1722027 w 18887438"/>
                <a:gd name="connsiteY221" fmla="*/ 958247 h 6553686"/>
                <a:gd name="connsiteX222" fmla="*/ 1515136 w 18887438"/>
                <a:gd name="connsiteY222" fmla="*/ 1041007 h 6553686"/>
                <a:gd name="connsiteX223" fmla="*/ 1370311 w 18887438"/>
                <a:gd name="connsiteY223" fmla="*/ 1218348 h 6553686"/>
                <a:gd name="connsiteX224" fmla="*/ 1110220 w 18887438"/>
                <a:gd name="connsiteY224" fmla="*/ 1366133 h 6553686"/>
                <a:gd name="connsiteX225" fmla="*/ 805793 w 18887438"/>
                <a:gd name="connsiteY225" fmla="*/ 1203570 h 6553686"/>
                <a:gd name="connsiteX226" fmla="*/ 784519 w 18887438"/>
                <a:gd name="connsiteY226" fmla="*/ 1173787 h 6553686"/>
                <a:gd name="connsiteX227" fmla="*/ 802172 w 18887438"/>
                <a:gd name="connsiteY227" fmla="*/ 1124840 h 6553686"/>
                <a:gd name="connsiteX228" fmla="*/ 997907 w 18887438"/>
                <a:gd name="connsiteY228" fmla="*/ 1309975 h 6553686"/>
                <a:gd name="connsiteX229" fmla="*/ 1373267 w 18887438"/>
                <a:gd name="connsiteY229" fmla="*/ 1159234 h 6553686"/>
                <a:gd name="connsiteX230" fmla="*/ 1642226 w 18887438"/>
                <a:gd name="connsiteY230" fmla="*/ 902089 h 6553686"/>
                <a:gd name="connsiteX231" fmla="*/ 1678582 w 18887438"/>
                <a:gd name="connsiteY231" fmla="*/ 899636 h 6553686"/>
                <a:gd name="connsiteX232" fmla="*/ 1383925 w 18887438"/>
                <a:gd name="connsiteY232" fmla="*/ 280911 h 6553686"/>
                <a:gd name="connsiteX233" fmla="*/ 1401380 w 18887438"/>
                <a:gd name="connsiteY233" fmla="*/ 297822 h 6553686"/>
                <a:gd name="connsiteX234" fmla="*/ 1068841 w 18887438"/>
                <a:gd name="connsiteY234" fmla="*/ 641988 h 6553686"/>
                <a:gd name="connsiteX235" fmla="*/ 802172 w 18887438"/>
                <a:gd name="connsiteY235" fmla="*/ 1124840 h 6553686"/>
                <a:gd name="connsiteX236" fmla="*/ 774856 w 18887438"/>
                <a:gd name="connsiteY236" fmla="*/ 1080744 h 6553686"/>
                <a:gd name="connsiteX237" fmla="*/ 838305 w 18887438"/>
                <a:gd name="connsiteY237" fmla="*/ 940513 h 6553686"/>
                <a:gd name="connsiteX238" fmla="*/ 1383925 w 18887438"/>
                <a:gd name="connsiteY238" fmla="*/ 280911 h 6553686"/>
                <a:gd name="connsiteX239" fmla="*/ 1435847 w 18887438"/>
                <a:gd name="connsiteY239" fmla="*/ 271853 h 6553686"/>
                <a:gd name="connsiteX240" fmla="*/ 1902318 w 18887438"/>
                <a:gd name="connsiteY240" fmla="*/ 860709 h 6553686"/>
                <a:gd name="connsiteX241" fmla="*/ 2389562 w 18887438"/>
                <a:gd name="connsiteY241" fmla="*/ 1675060 h 6553686"/>
                <a:gd name="connsiteX242" fmla="*/ 2354982 w 18887438"/>
                <a:gd name="connsiteY242" fmla="*/ 1741250 h 6553686"/>
                <a:gd name="connsiteX243" fmla="*/ 2035320 w 18887438"/>
                <a:gd name="connsiteY243" fmla="*/ 1114899 h 6553686"/>
                <a:gd name="connsiteX244" fmla="*/ 1724982 w 18887438"/>
                <a:gd name="connsiteY244" fmla="*/ 698146 h 6553686"/>
                <a:gd name="connsiteX245" fmla="*/ 1405779 w 18887438"/>
                <a:gd name="connsiteY245" fmla="*/ 302084 h 6553686"/>
                <a:gd name="connsiteX246" fmla="*/ 1401380 w 18887438"/>
                <a:gd name="connsiteY246" fmla="*/ 297822 h 6553686"/>
                <a:gd name="connsiteX247" fmla="*/ 1435847 w 18887438"/>
                <a:gd name="connsiteY247" fmla="*/ 271853 h 6553686"/>
                <a:gd name="connsiteX248" fmla="*/ 1967428 w 18887438"/>
                <a:gd name="connsiteY248" fmla="*/ 38565 h 6553686"/>
                <a:gd name="connsiteX249" fmla="*/ 2053053 w 18887438"/>
                <a:gd name="connsiteY249" fmla="*/ 44938 h 6553686"/>
                <a:gd name="connsiteX250" fmla="*/ 2531859 w 18887438"/>
                <a:gd name="connsiteY250" fmla="*/ 559229 h 6553686"/>
                <a:gd name="connsiteX251" fmla="*/ 2481614 w 18887438"/>
                <a:gd name="connsiteY251" fmla="*/ 1567120 h 6553686"/>
                <a:gd name="connsiteX252" fmla="*/ 2404580 w 18887438"/>
                <a:gd name="connsiteY252" fmla="*/ 1723185 h 6553686"/>
                <a:gd name="connsiteX253" fmla="*/ 2389562 w 18887438"/>
                <a:gd name="connsiteY253" fmla="*/ 1675060 h 6553686"/>
                <a:gd name="connsiteX254" fmla="*/ 2493436 w 18887438"/>
                <a:gd name="connsiteY254" fmla="*/ 1410468 h 6553686"/>
                <a:gd name="connsiteX255" fmla="*/ 2407724 w 18887438"/>
                <a:gd name="connsiteY255" fmla="*/ 370064 h 6553686"/>
                <a:gd name="connsiteX256" fmla="*/ 1769317 w 18887438"/>
                <a:gd name="connsiteY256" fmla="*/ 95185 h 6553686"/>
                <a:gd name="connsiteX257" fmla="*/ 1435847 w 18887438"/>
                <a:gd name="connsiteY257" fmla="*/ 271853 h 6553686"/>
                <a:gd name="connsiteX258" fmla="*/ 1417209 w 18887438"/>
                <a:gd name="connsiteY258" fmla="*/ 254155 h 6553686"/>
                <a:gd name="connsiteX259" fmla="*/ 1967428 w 18887438"/>
                <a:gd name="connsiteY259" fmla="*/ 38565 h 6553686"/>
                <a:gd name="connsiteX260" fmla="*/ 945047 w 18887438"/>
                <a:gd name="connsiteY260" fmla="*/ 407 h 6553686"/>
                <a:gd name="connsiteX261" fmla="*/ 1243221 w 18887438"/>
                <a:gd name="connsiteY261" fmla="*/ 107008 h 6553686"/>
                <a:gd name="connsiteX262" fmla="*/ 1417209 w 18887438"/>
                <a:gd name="connsiteY262" fmla="*/ 254155 h 6553686"/>
                <a:gd name="connsiteX263" fmla="*/ 1411690 w 18887438"/>
                <a:gd name="connsiteY263" fmla="*/ 257748 h 6553686"/>
                <a:gd name="connsiteX264" fmla="*/ 1383925 w 18887438"/>
                <a:gd name="connsiteY264" fmla="*/ 280911 h 6553686"/>
                <a:gd name="connsiteX265" fmla="*/ 980173 w 18887438"/>
                <a:gd name="connsiteY265" fmla="*/ 30160 h 6553686"/>
                <a:gd name="connsiteX266" fmla="*/ 637325 w 18887438"/>
                <a:gd name="connsiteY266" fmla="*/ 405533 h 6553686"/>
                <a:gd name="connsiteX267" fmla="*/ 702348 w 18887438"/>
                <a:gd name="connsiteY267" fmla="*/ 937558 h 6553686"/>
                <a:gd name="connsiteX268" fmla="*/ 774856 w 18887438"/>
                <a:gd name="connsiteY268" fmla="*/ 1080744 h 6553686"/>
                <a:gd name="connsiteX269" fmla="*/ 754724 w 18887438"/>
                <a:gd name="connsiteY269" fmla="*/ 1132075 h 6553686"/>
                <a:gd name="connsiteX270" fmla="*/ 628458 w 18887438"/>
                <a:gd name="connsiteY270" fmla="*/ 275482 h 6553686"/>
                <a:gd name="connsiteX271" fmla="*/ 900372 w 18887438"/>
                <a:gd name="connsiteY271" fmla="*/ 6514 h 6553686"/>
                <a:gd name="connsiteX272" fmla="*/ 945047 w 18887438"/>
                <a:gd name="connsiteY272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0574023 w 18887438"/>
                <a:gd name="connsiteY113" fmla="*/ 3872561 h 6553686"/>
                <a:gd name="connsiteX114" fmla="*/ 18887438 w 18887438"/>
                <a:gd name="connsiteY114" fmla="*/ 3861695 h 6553686"/>
                <a:gd name="connsiteX115" fmla="*/ 8200683 w 18887438"/>
                <a:gd name="connsiteY115" fmla="*/ 3896206 h 6553686"/>
                <a:gd name="connsiteX116" fmla="*/ 5047067 w 18887438"/>
                <a:gd name="connsiteY116" fmla="*/ 3905073 h 6553686"/>
                <a:gd name="connsiteX117" fmla="*/ 4145612 w 18887438"/>
                <a:gd name="connsiteY117" fmla="*/ 3916896 h 6553686"/>
                <a:gd name="connsiteX118" fmla="*/ 4018522 w 18887438"/>
                <a:gd name="connsiteY118" fmla="*/ 3919852 h 6553686"/>
                <a:gd name="connsiteX119" fmla="*/ 3752518 w 18887438"/>
                <a:gd name="connsiteY119" fmla="*/ 3984877 h 6553686"/>
                <a:gd name="connsiteX120" fmla="*/ 3456959 w 18887438"/>
                <a:gd name="connsiteY120" fmla="*/ 3978966 h 6553686"/>
                <a:gd name="connsiteX121" fmla="*/ 3054999 w 18887438"/>
                <a:gd name="connsiteY121" fmla="*/ 3840048 h 6553686"/>
                <a:gd name="connsiteX122" fmla="*/ 2762395 w 18887438"/>
                <a:gd name="connsiteY122" fmla="*/ 3955320 h 6553686"/>
                <a:gd name="connsiteX123" fmla="*/ 2561415 w 18887438"/>
                <a:gd name="connsiteY123" fmla="*/ 3866649 h 6553686"/>
                <a:gd name="connsiteX124" fmla="*/ 2360435 w 18887438"/>
                <a:gd name="connsiteY124" fmla="*/ 3845959 h 6553686"/>
                <a:gd name="connsiteX125" fmla="*/ 2271767 w 18887438"/>
                <a:gd name="connsiteY125" fmla="*/ 3910985 h 6553686"/>
                <a:gd name="connsiteX126" fmla="*/ 2023497 w 18887438"/>
                <a:gd name="connsiteY126" fmla="*/ 3777978 h 6553686"/>
                <a:gd name="connsiteX127" fmla="*/ 1982119 w 18887438"/>
                <a:gd name="connsiteY127" fmla="*/ 3633150 h 6553686"/>
                <a:gd name="connsiteX128" fmla="*/ 1946652 w 18887438"/>
                <a:gd name="connsiteY128" fmla="*/ 3541523 h 6553686"/>
                <a:gd name="connsiteX129" fmla="*/ 1813650 w 18887438"/>
                <a:gd name="connsiteY129" fmla="*/ 3606548 h 6553686"/>
                <a:gd name="connsiteX130" fmla="*/ 1819562 w 18887438"/>
                <a:gd name="connsiteY130" fmla="*/ 3851871 h 6553686"/>
                <a:gd name="connsiteX131" fmla="*/ 2360435 w 18887438"/>
                <a:gd name="connsiteY131" fmla="*/ 5048927 h 6553686"/>
                <a:gd name="connsiteX132" fmla="*/ 2531859 w 18887438"/>
                <a:gd name="connsiteY132" fmla="*/ 5711002 h 6553686"/>
                <a:gd name="connsiteX133" fmla="*/ 2378168 w 18887438"/>
                <a:gd name="connsiteY133" fmla="*/ 6313963 h 6553686"/>
                <a:gd name="connsiteX134" fmla="*/ 2094432 w 18887438"/>
                <a:gd name="connsiteY134" fmla="*/ 6396722 h 6553686"/>
                <a:gd name="connsiteX135" fmla="*/ 2018413 w 18887438"/>
                <a:gd name="connsiteY135" fmla="*/ 6306862 h 6553686"/>
                <a:gd name="connsiteX136" fmla="*/ 2051362 w 18887438"/>
                <a:gd name="connsiteY136" fmla="*/ 6277276 h 6553686"/>
                <a:gd name="connsiteX137" fmla="*/ 2171277 w 18887438"/>
                <a:gd name="connsiteY137" fmla="*/ 6402634 h 6553686"/>
                <a:gd name="connsiteX138" fmla="*/ 2398857 w 18887438"/>
                <a:gd name="connsiteY138" fmla="*/ 6172090 h 6553686"/>
                <a:gd name="connsiteX139" fmla="*/ 2484569 w 18887438"/>
                <a:gd name="connsiteY139" fmla="*/ 5817407 h 6553686"/>
                <a:gd name="connsiteX140" fmla="*/ 2446147 w 18887438"/>
                <a:gd name="connsiteY140" fmla="*/ 5436122 h 6553686"/>
                <a:gd name="connsiteX141" fmla="*/ 1902318 w 18887438"/>
                <a:gd name="connsiteY141" fmla="*/ 4227244 h 6553686"/>
                <a:gd name="connsiteX142" fmla="*/ 1754538 w 18887438"/>
                <a:gd name="connsiteY142" fmla="*/ 3677485 h 6553686"/>
                <a:gd name="connsiteX143" fmla="*/ 1860940 w 18887438"/>
                <a:gd name="connsiteY143" fmla="*/ 3509010 h 6553686"/>
                <a:gd name="connsiteX144" fmla="*/ 1901348 w 18887438"/>
                <a:gd name="connsiteY144" fmla="*/ 3493770 h 6553686"/>
                <a:gd name="connsiteX145" fmla="*/ 1930942 w 18887438"/>
                <a:gd name="connsiteY145" fmla="*/ 3493705 h 6553686"/>
                <a:gd name="connsiteX146" fmla="*/ 0 w 18887438"/>
                <a:gd name="connsiteY146" fmla="*/ 3403575 h 6553686"/>
                <a:gd name="connsiteX147" fmla="*/ 108274 w 18887438"/>
                <a:gd name="connsiteY147" fmla="*/ 3500143 h 6553686"/>
                <a:gd name="connsiteX148" fmla="*/ 521325 w 18887438"/>
                <a:gd name="connsiteY148" fmla="*/ 3578916 h 6553686"/>
                <a:gd name="connsiteX149" fmla="*/ 507445 w 18887438"/>
                <a:gd name="connsiteY149" fmla="*/ 3608123 h 6553686"/>
                <a:gd name="connsiteX150" fmla="*/ 229453 w 18887438"/>
                <a:gd name="connsiteY150" fmla="*/ 3576991 h 6553686"/>
                <a:gd name="connsiteX151" fmla="*/ 0 w 18887438"/>
                <a:gd name="connsiteY151" fmla="*/ 3463917 h 6553686"/>
                <a:gd name="connsiteX152" fmla="*/ 0 w 18887438"/>
                <a:gd name="connsiteY152" fmla="*/ 3403575 h 6553686"/>
                <a:gd name="connsiteX153" fmla="*/ 1254050 w 18887438"/>
                <a:gd name="connsiteY153" fmla="*/ 3080699 h 6553686"/>
                <a:gd name="connsiteX154" fmla="*/ 1263910 w 18887438"/>
                <a:gd name="connsiteY154" fmla="*/ 3145460 h 6553686"/>
                <a:gd name="connsiteX155" fmla="*/ 1156087 w 18887438"/>
                <a:gd name="connsiteY155" fmla="*/ 3931097 h 6553686"/>
                <a:gd name="connsiteX156" fmla="*/ 1123494 w 18887438"/>
                <a:gd name="connsiteY156" fmla="*/ 3896262 h 6553686"/>
                <a:gd name="connsiteX157" fmla="*/ 1209855 w 18887438"/>
                <a:gd name="connsiteY157" fmla="*/ 3092756 h 6553686"/>
                <a:gd name="connsiteX158" fmla="*/ 1254050 w 18887438"/>
                <a:gd name="connsiteY158" fmla="*/ 3080699 h 6553686"/>
                <a:gd name="connsiteX159" fmla="*/ 1206728 w 18887438"/>
                <a:gd name="connsiteY159" fmla="*/ 3069549 h 6553686"/>
                <a:gd name="connsiteX160" fmla="*/ 1209855 w 18887438"/>
                <a:gd name="connsiteY160" fmla="*/ 3092756 h 6553686"/>
                <a:gd name="connsiteX161" fmla="*/ 938795 w 18887438"/>
                <a:gd name="connsiteY161" fmla="*/ 3192751 h 6553686"/>
                <a:gd name="connsiteX162" fmla="*/ 563034 w 18887438"/>
                <a:gd name="connsiteY162" fmla="*/ 3584238 h 6553686"/>
                <a:gd name="connsiteX163" fmla="*/ 521325 w 18887438"/>
                <a:gd name="connsiteY163" fmla="*/ 3578916 h 6553686"/>
                <a:gd name="connsiteX164" fmla="*/ 610724 w 18887438"/>
                <a:gd name="connsiteY164" fmla="*/ 3438074 h 6553686"/>
                <a:gd name="connsiteX165" fmla="*/ 941751 w 18887438"/>
                <a:gd name="connsiteY165" fmla="*/ 3160239 h 6553686"/>
                <a:gd name="connsiteX166" fmla="*/ 1206728 w 18887438"/>
                <a:gd name="connsiteY166" fmla="*/ 3069549 h 6553686"/>
                <a:gd name="connsiteX167" fmla="*/ 1630860 w 18887438"/>
                <a:gd name="connsiteY167" fmla="*/ 2935573 h 6553686"/>
                <a:gd name="connsiteX168" fmla="*/ 1550603 w 18887438"/>
                <a:gd name="connsiteY168" fmla="*/ 3177973 h 6553686"/>
                <a:gd name="connsiteX169" fmla="*/ 1535825 w 18887438"/>
                <a:gd name="connsiteY169" fmla="*/ 3733643 h 6553686"/>
                <a:gd name="connsiteX170" fmla="*/ 1618581 w 18887438"/>
                <a:gd name="connsiteY170" fmla="*/ 4543503 h 6553686"/>
                <a:gd name="connsiteX171" fmla="*/ 1736609 w 18887438"/>
                <a:gd name="connsiteY171" fmla="*/ 5241283 h 6553686"/>
                <a:gd name="connsiteX172" fmla="*/ 1688092 w 18887438"/>
                <a:gd name="connsiteY172" fmla="*/ 5244776 h 6553686"/>
                <a:gd name="connsiteX173" fmla="*/ 1532869 w 18887438"/>
                <a:gd name="connsiteY173" fmla="*/ 4200643 h 6553686"/>
                <a:gd name="connsiteX174" fmla="*/ 1553558 w 18887438"/>
                <a:gd name="connsiteY174" fmla="*/ 3024277 h 6553686"/>
                <a:gd name="connsiteX175" fmla="*/ 1580253 w 18887438"/>
                <a:gd name="connsiteY175" fmla="*/ 2959576 h 6553686"/>
                <a:gd name="connsiteX176" fmla="*/ 1630860 w 18887438"/>
                <a:gd name="connsiteY176" fmla="*/ 2935573 h 6553686"/>
                <a:gd name="connsiteX177" fmla="*/ 1596068 w 18887438"/>
                <a:gd name="connsiteY177" fmla="*/ 2921245 h 6553686"/>
                <a:gd name="connsiteX178" fmla="*/ 1580253 w 18887438"/>
                <a:gd name="connsiteY178" fmla="*/ 2959576 h 6553686"/>
                <a:gd name="connsiteX179" fmla="*/ 1391001 w 18887438"/>
                <a:gd name="connsiteY179" fmla="*/ 3039055 h 6553686"/>
                <a:gd name="connsiteX180" fmla="*/ 1254050 w 18887438"/>
                <a:gd name="connsiteY180" fmla="*/ 3080699 h 6553686"/>
                <a:gd name="connsiteX181" fmla="*/ 1250510 w 18887438"/>
                <a:gd name="connsiteY181" fmla="*/ 3057452 h 6553686"/>
                <a:gd name="connsiteX182" fmla="*/ 1373267 w 18887438"/>
                <a:gd name="connsiteY182" fmla="*/ 3018365 h 6553686"/>
                <a:gd name="connsiteX183" fmla="*/ 1596068 w 18887438"/>
                <a:gd name="connsiteY183" fmla="*/ 2921245 h 6553686"/>
                <a:gd name="connsiteX184" fmla="*/ 327634 w 18887438"/>
                <a:gd name="connsiteY184" fmla="*/ 2210630 h 6553686"/>
                <a:gd name="connsiteX185" fmla="*/ 634369 w 18887438"/>
                <a:gd name="connsiteY185" fmla="*/ 2291265 h 6553686"/>
                <a:gd name="connsiteX186" fmla="*/ 1059975 w 18887438"/>
                <a:gd name="connsiteY186" fmla="*/ 2616391 h 6553686"/>
                <a:gd name="connsiteX187" fmla="*/ 1250510 w 18887438"/>
                <a:gd name="connsiteY187" fmla="*/ 3057452 h 6553686"/>
                <a:gd name="connsiteX188" fmla="*/ 1206728 w 18887438"/>
                <a:gd name="connsiteY188" fmla="*/ 3069549 h 6553686"/>
                <a:gd name="connsiteX189" fmla="*/ 1151598 w 18887438"/>
                <a:gd name="connsiteY189" fmla="*/ 2855802 h 6553686"/>
                <a:gd name="connsiteX190" fmla="*/ 805793 w 18887438"/>
                <a:gd name="connsiteY190" fmla="*/ 2436094 h 6553686"/>
                <a:gd name="connsiteX191" fmla="*/ 285609 w 18887438"/>
                <a:gd name="connsiteY191" fmla="*/ 2238062 h 6553686"/>
                <a:gd name="connsiteX192" fmla="*/ 0 w 18887438"/>
                <a:gd name="connsiteY192" fmla="*/ 2408310 h 6553686"/>
                <a:gd name="connsiteX193" fmla="*/ 0 w 18887438"/>
                <a:gd name="connsiteY193" fmla="*/ 2360392 h 6553686"/>
                <a:gd name="connsiteX194" fmla="*/ 223542 w 18887438"/>
                <a:gd name="connsiteY194" fmla="*/ 2220328 h 6553686"/>
                <a:gd name="connsiteX195" fmla="*/ 327634 w 18887438"/>
                <a:gd name="connsiteY195" fmla="*/ 2210630 h 6553686"/>
                <a:gd name="connsiteX196" fmla="*/ 2354982 w 18887438"/>
                <a:gd name="connsiteY196" fmla="*/ 1741250 h 6553686"/>
                <a:gd name="connsiteX197" fmla="*/ 2368084 w 18887438"/>
                <a:gd name="connsiteY197" fmla="*/ 1792644 h 6553686"/>
                <a:gd name="connsiteX198" fmla="*/ 1650943 w 18887438"/>
                <a:gd name="connsiteY198" fmla="*/ 2893984 h 6553686"/>
                <a:gd name="connsiteX199" fmla="*/ 1596068 w 18887438"/>
                <a:gd name="connsiteY199" fmla="*/ 2921245 h 6553686"/>
                <a:gd name="connsiteX200" fmla="*/ 2354982 w 18887438"/>
                <a:gd name="connsiteY200" fmla="*/ 1741250 h 6553686"/>
                <a:gd name="connsiteX201" fmla="*/ 2404580 w 18887438"/>
                <a:gd name="connsiteY201" fmla="*/ 1723185 h 6553686"/>
                <a:gd name="connsiteX202" fmla="*/ 2428413 w 18887438"/>
                <a:gd name="connsiteY202" fmla="*/ 1862690 h 6553686"/>
                <a:gd name="connsiteX203" fmla="*/ 1878673 w 18887438"/>
                <a:gd name="connsiteY203" fmla="*/ 2787821 h 6553686"/>
                <a:gd name="connsiteX204" fmla="*/ 1630860 w 18887438"/>
                <a:gd name="connsiteY204" fmla="*/ 2935573 h 6553686"/>
                <a:gd name="connsiteX205" fmla="*/ 1650943 w 18887438"/>
                <a:gd name="connsiteY205" fmla="*/ 2893984 h 6553686"/>
                <a:gd name="connsiteX206" fmla="*/ 2319056 w 18887438"/>
                <a:gd name="connsiteY206" fmla="*/ 2223284 h 6553686"/>
                <a:gd name="connsiteX207" fmla="*/ 2368084 w 18887438"/>
                <a:gd name="connsiteY207" fmla="*/ 1792644 h 6553686"/>
                <a:gd name="connsiteX208" fmla="*/ 2404580 w 18887438"/>
                <a:gd name="connsiteY208" fmla="*/ 1723185 h 6553686"/>
                <a:gd name="connsiteX209" fmla="*/ 1678582 w 18887438"/>
                <a:gd name="connsiteY209" fmla="*/ 899636 h 6553686"/>
                <a:gd name="connsiteX210" fmla="*/ 1822517 w 18887438"/>
                <a:gd name="connsiteY210" fmla="*/ 1073519 h 6553686"/>
                <a:gd name="connsiteX211" fmla="*/ 1710204 w 18887438"/>
                <a:gd name="connsiteY211" fmla="*/ 1508006 h 6553686"/>
                <a:gd name="connsiteX212" fmla="*/ 1213665 w 18887438"/>
                <a:gd name="connsiteY212" fmla="*/ 2004563 h 6553686"/>
                <a:gd name="connsiteX213" fmla="*/ 720081 w 18887438"/>
                <a:gd name="connsiteY213" fmla="*/ 1836088 h 6553686"/>
                <a:gd name="connsiteX214" fmla="*/ 754724 w 18887438"/>
                <a:gd name="connsiteY214" fmla="*/ 1132075 h 6553686"/>
                <a:gd name="connsiteX215" fmla="*/ 784519 w 18887438"/>
                <a:gd name="connsiteY215" fmla="*/ 1173787 h 6553686"/>
                <a:gd name="connsiteX216" fmla="*/ 723037 w 18887438"/>
                <a:gd name="connsiteY216" fmla="*/ 1522785 h 6553686"/>
                <a:gd name="connsiteX217" fmla="*/ 847172 w 18887438"/>
                <a:gd name="connsiteY217" fmla="*/ 1945449 h 6553686"/>
                <a:gd name="connsiteX218" fmla="*/ 1181154 w 18887438"/>
                <a:gd name="connsiteY218" fmla="*/ 1989784 h 6553686"/>
                <a:gd name="connsiteX219" fmla="*/ 1719071 w 18887438"/>
                <a:gd name="connsiteY219" fmla="*/ 1386823 h 6553686"/>
                <a:gd name="connsiteX220" fmla="*/ 1722027 w 18887438"/>
                <a:gd name="connsiteY220" fmla="*/ 958247 h 6553686"/>
                <a:gd name="connsiteX221" fmla="*/ 1515136 w 18887438"/>
                <a:gd name="connsiteY221" fmla="*/ 1041007 h 6553686"/>
                <a:gd name="connsiteX222" fmla="*/ 1370311 w 18887438"/>
                <a:gd name="connsiteY222" fmla="*/ 1218348 h 6553686"/>
                <a:gd name="connsiteX223" fmla="*/ 1110220 w 18887438"/>
                <a:gd name="connsiteY223" fmla="*/ 1366133 h 6553686"/>
                <a:gd name="connsiteX224" fmla="*/ 805793 w 18887438"/>
                <a:gd name="connsiteY224" fmla="*/ 1203570 h 6553686"/>
                <a:gd name="connsiteX225" fmla="*/ 784519 w 18887438"/>
                <a:gd name="connsiteY225" fmla="*/ 1173787 h 6553686"/>
                <a:gd name="connsiteX226" fmla="*/ 802172 w 18887438"/>
                <a:gd name="connsiteY226" fmla="*/ 1124840 h 6553686"/>
                <a:gd name="connsiteX227" fmla="*/ 997907 w 18887438"/>
                <a:gd name="connsiteY227" fmla="*/ 1309975 h 6553686"/>
                <a:gd name="connsiteX228" fmla="*/ 1373267 w 18887438"/>
                <a:gd name="connsiteY228" fmla="*/ 1159234 h 6553686"/>
                <a:gd name="connsiteX229" fmla="*/ 1642226 w 18887438"/>
                <a:gd name="connsiteY229" fmla="*/ 902089 h 6553686"/>
                <a:gd name="connsiteX230" fmla="*/ 1678582 w 18887438"/>
                <a:gd name="connsiteY230" fmla="*/ 899636 h 6553686"/>
                <a:gd name="connsiteX231" fmla="*/ 1383925 w 18887438"/>
                <a:gd name="connsiteY231" fmla="*/ 280911 h 6553686"/>
                <a:gd name="connsiteX232" fmla="*/ 1401380 w 18887438"/>
                <a:gd name="connsiteY232" fmla="*/ 297822 h 6553686"/>
                <a:gd name="connsiteX233" fmla="*/ 1068841 w 18887438"/>
                <a:gd name="connsiteY233" fmla="*/ 641988 h 6553686"/>
                <a:gd name="connsiteX234" fmla="*/ 802172 w 18887438"/>
                <a:gd name="connsiteY234" fmla="*/ 1124840 h 6553686"/>
                <a:gd name="connsiteX235" fmla="*/ 774856 w 18887438"/>
                <a:gd name="connsiteY235" fmla="*/ 1080744 h 6553686"/>
                <a:gd name="connsiteX236" fmla="*/ 838305 w 18887438"/>
                <a:gd name="connsiteY236" fmla="*/ 940513 h 6553686"/>
                <a:gd name="connsiteX237" fmla="*/ 1383925 w 18887438"/>
                <a:gd name="connsiteY237" fmla="*/ 280911 h 6553686"/>
                <a:gd name="connsiteX238" fmla="*/ 1435847 w 18887438"/>
                <a:gd name="connsiteY238" fmla="*/ 271853 h 6553686"/>
                <a:gd name="connsiteX239" fmla="*/ 1902318 w 18887438"/>
                <a:gd name="connsiteY239" fmla="*/ 860709 h 6553686"/>
                <a:gd name="connsiteX240" fmla="*/ 2389562 w 18887438"/>
                <a:gd name="connsiteY240" fmla="*/ 1675060 h 6553686"/>
                <a:gd name="connsiteX241" fmla="*/ 2354982 w 18887438"/>
                <a:gd name="connsiteY241" fmla="*/ 1741250 h 6553686"/>
                <a:gd name="connsiteX242" fmla="*/ 2035320 w 18887438"/>
                <a:gd name="connsiteY242" fmla="*/ 1114899 h 6553686"/>
                <a:gd name="connsiteX243" fmla="*/ 1724982 w 18887438"/>
                <a:gd name="connsiteY243" fmla="*/ 698146 h 6553686"/>
                <a:gd name="connsiteX244" fmla="*/ 1405779 w 18887438"/>
                <a:gd name="connsiteY244" fmla="*/ 302084 h 6553686"/>
                <a:gd name="connsiteX245" fmla="*/ 1401380 w 18887438"/>
                <a:gd name="connsiteY245" fmla="*/ 297822 h 6553686"/>
                <a:gd name="connsiteX246" fmla="*/ 1435847 w 18887438"/>
                <a:gd name="connsiteY246" fmla="*/ 271853 h 6553686"/>
                <a:gd name="connsiteX247" fmla="*/ 1967428 w 18887438"/>
                <a:gd name="connsiteY247" fmla="*/ 38565 h 6553686"/>
                <a:gd name="connsiteX248" fmla="*/ 2053053 w 18887438"/>
                <a:gd name="connsiteY248" fmla="*/ 44938 h 6553686"/>
                <a:gd name="connsiteX249" fmla="*/ 2531859 w 18887438"/>
                <a:gd name="connsiteY249" fmla="*/ 559229 h 6553686"/>
                <a:gd name="connsiteX250" fmla="*/ 2481614 w 18887438"/>
                <a:gd name="connsiteY250" fmla="*/ 1567120 h 6553686"/>
                <a:gd name="connsiteX251" fmla="*/ 2404580 w 18887438"/>
                <a:gd name="connsiteY251" fmla="*/ 1723185 h 6553686"/>
                <a:gd name="connsiteX252" fmla="*/ 2389562 w 18887438"/>
                <a:gd name="connsiteY252" fmla="*/ 1675060 h 6553686"/>
                <a:gd name="connsiteX253" fmla="*/ 2493436 w 18887438"/>
                <a:gd name="connsiteY253" fmla="*/ 1410468 h 6553686"/>
                <a:gd name="connsiteX254" fmla="*/ 2407724 w 18887438"/>
                <a:gd name="connsiteY254" fmla="*/ 370064 h 6553686"/>
                <a:gd name="connsiteX255" fmla="*/ 1769317 w 18887438"/>
                <a:gd name="connsiteY255" fmla="*/ 95185 h 6553686"/>
                <a:gd name="connsiteX256" fmla="*/ 1435847 w 18887438"/>
                <a:gd name="connsiteY256" fmla="*/ 271853 h 6553686"/>
                <a:gd name="connsiteX257" fmla="*/ 1417209 w 18887438"/>
                <a:gd name="connsiteY257" fmla="*/ 254155 h 6553686"/>
                <a:gd name="connsiteX258" fmla="*/ 1967428 w 18887438"/>
                <a:gd name="connsiteY258" fmla="*/ 38565 h 6553686"/>
                <a:gd name="connsiteX259" fmla="*/ 945047 w 18887438"/>
                <a:gd name="connsiteY259" fmla="*/ 407 h 6553686"/>
                <a:gd name="connsiteX260" fmla="*/ 1243221 w 18887438"/>
                <a:gd name="connsiteY260" fmla="*/ 107008 h 6553686"/>
                <a:gd name="connsiteX261" fmla="*/ 1417209 w 18887438"/>
                <a:gd name="connsiteY261" fmla="*/ 254155 h 6553686"/>
                <a:gd name="connsiteX262" fmla="*/ 1411690 w 18887438"/>
                <a:gd name="connsiteY262" fmla="*/ 257748 h 6553686"/>
                <a:gd name="connsiteX263" fmla="*/ 1383925 w 18887438"/>
                <a:gd name="connsiteY263" fmla="*/ 280911 h 6553686"/>
                <a:gd name="connsiteX264" fmla="*/ 980173 w 18887438"/>
                <a:gd name="connsiteY264" fmla="*/ 30160 h 6553686"/>
                <a:gd name="connsiteX265" fmla="*/ 637325 w 18887438"/>
                <a:gd name="connsiteY265" fmla="*/ 405533 h 6553686"/>
                <a:gd name="connsiteX266" fmla="*/ 702348 w 18887438"/>
                <a:gd name="connsiteY266" fmla="*/ 937558 h 6553686"/>
                <a:gd name="connsiteX267" fmla="*/ 774856 w 18887438"/>
                <a:gd name="connsiteY267" fmla="*/ 1080744 h 6553686"/>
                <a:gd name="connsiteX268" fmla="*/ 754724 w 18887438"/>
                <a:gd name="connsiteY268" fmla="*/ 1132075 h 6553686"/>
                <a:gd name="connsiteX269" fmla="*/ 628458 w 18887438"/>
                <a:gd name="connsiteY269" fmla="*/ 275482 h 6553686"/>
                <a:gd name="connsiteX270" fmla="*/ 900372 w 18887438"/>
                <a:gd name="connsiteY270" fmla="*/ 6514 h 6553686"/>
                <a:gd name="connsiteX271" fmla="*/ 945047 w 18887438"/>
                <a:gd name="connsiteY271" fmla="*/ 407 h 6553686"/>
                <a:gd name="connsiteX0" fmla="*/ 1741359 w 18887438"/>
                <a:gd name="connsiteY0" fmla="*/ 5266100 h 6553686"/>
                <a:gd name="connsiteX1" fmla="*/ 1757494 w 18887438"/>
                <a:gd name="connsiteY1" fmla="*/ 5350407 h 6553686"/>
                <a:gd name="connsiteX2" fmla="*/ 1967341 w 18887438"/>
                <a:gd name="connsiteY2" fmla="*/ 6092286 h 6553686"/>
                <a:gd name="connsiteX3" fmla="*/ 2034216 w 18887438"/>
                <a:gd name="connsiteY3" fmla="*/ 6246149 h 6553686"/>
                <a:gd name="connsiteX4" fmla="*/ 1999323 w 18887438"/>
                <a:gd name="connsiteY4" fmla="*/ 6279296 h 6553686"/>
                <a:gd name="connsiteX5" fmla="*/ 1813650 w 18887438"/>
                <a:gd name="connsiteY5" fmla="*/ 5784894 h 6553686"/>
                <a:gd name="connsiteX6" fmla="*/ 1692921 w 18887438"/>
                <a:gd name="connsiteY6" fmla="*/ 5269416 h 6553686"/>
                <a:gd name="connsiteX7" fmla="*/ 1741359 w 18887438"/>
                <a:gd name="connsiteY7" fmla="*/ 5266100 h 6553686"/>
                <a:gd name="connsiteX8" fmla="*/ 1688092 w 18887438"/>
                <a:gd name="connsiteY8" fmla="*/ 5244776 h 6553686"/>
                <a:gd name="connsiteX9" fmla="*/ 1692921 w 18887438"/>
                <a:gd name="connsiteY9" fmla="*/ 5269416 h 6553686"/>
                <a:gd name="connsiteX10" fmla="*/ 1438290 w 18887438"/>
                <a:gd name="connsiteY10" fmla="*/ 5291293 h 6553686"/>
                <a:gd name="connsiteX11" fmla="*/ 1260903 w 18887438"/>
                <a:gd name="connsiteY11" fmla="*/ 5294593 h 6553686"/>
                <a:gd name="connsiteX12" fmla="*/ 1286508 w 18887438"/>
                <a:gd name="connsiteY12" fmla="*/ 5272439 h 6553686"/>
                <a:gd name="connsiteX13" fmla="*/ 1302333 w 18887438"/>
                <a:gd name="connsiteY13" fmla="*/ 5273559 h 6553686"/>
                <a:gd name="connsiteX14" fmla="*/ 1688092 w 18887438"/>
                <a:gd name="connsiteY14" fmla="*/ 5244776 h 6553686"/>
                <a:gd name="connsiteX15" fmla="*/ 1773242 w 18887438"/>
                <a:gd name="connsiteY15" fmla="*/ 5238645 h 6553686"/>
                <a:gd name="connsiteX16" fmla="*/ 1928918 w 18887438"/>
                <a:gd name="connsiteY16" fmla="*/ 5244002 h 6553686"/>
                <a:gd name="connsiteX17" fmla="*/ 2330879 w 18887438"/>
                <a:gd name="connsiteY17" fmla="*/ 5474546 h 6553686"/>
                <a:gd name="connsiteX18" fmla="*/ 2342701 w 18887438"/>
                <a:gd name="connsiteY18" fmla="*/ 5855831 h 6553686"/>
                <a:gd name="connsiteX19" fmla="*/ 2051362 w 18887438"/>
                <a:gd name="connsiteY19" fmla="*/ 6277276 h 6553686"/>
                <a:gd name="connsiteX20" fmla="*/ 2034216 w 18887438"/>
                <a:gd name="connsiteY20" fmla="*/ 6246149 h 6553686"/>
                <a:gd name="connsiteX21" fmla="*/ 2129898 w 18887438"/>
                <a:gd name="connsiteY21" fmla="*/ 6139577 h 6553686"/>
                <a:gd name="connsiteX22" fmla="*/ 2333834 w 18887438"/>
                <a:gd name="connsiteY22" fmla="*/ 5731692 h 6553686"/>
                <a:gd name="connsiteX23" fmla="*/ 2123987 w 18887438"/>
                <a:gd name="connsiteY23" fmla="*/ 5338584 h 6553686"/>
                <a:gd name="connsiteX24" fmla="*/ 1741359 w 18887438"/>
                <a:gd name="connsiteY24" fmla="*/ 5266100 h 6553686"/>
                <a:gd name="connsiteX25" fmla="*/ 1736609 w 18887438"/>
                <a:gd name="connsiteY25" fmla="*/ 5241283 h 6553686"/>
                <a:gd name="connsiteX26" fmla="*/ 1773242 w 18887438"/>
                <a:gd name="connsiteY26" fmla="*/ 5238645 h 6553686"/>
                <a:gd name="connsiteX27" fmla="*/ 524433 w 18887438"/>
                <a:gd name="connsiteY27" fmla="*/ 5093588 h 6553686"/>
                <a:gd name="connsiteX28" fmla="*/ 720081 w 18887438"/>
                <a:gd name="connsiteY28" fmla="*/ 5350407 h 6553686"/>
                <a:gd name="connsiteX29" fmla="*/ 1217956 w 18887438"/>
                <a:gd name="connsiteY29" fmla="*/ 5293243 h 6553686"/>
                <a:gd name="connsiteX30" fmla="*/ 1260903 w 18887438"/>
                <a:gd name="connsiteY30" fmla="*/ 5294593 h 6553686"/>
                <a:gd name="connsiteX31" fmla="*/ 1192976 w 18887438"/>
                <a:gd name="connsiteY31" fmla="*/ 5353363 h 6553686"/>
                <a:gd name="connsiteX32" fmla="*/ 829438 w 18887438"/>
                <a:gd name="connsiteY32" fmla="*/ 5453856 h 6553686"/>
                <a:gd name="connsiteX33" fmla="*/ 510234 w 18887438"/>
                <a:gd name="connsiteY33" fmla="*/ 5149420 h 6553686"/>
                <a:gd name="connsiteX34" fmla="*/ 508125 w 18887438"/>
                <a:gd name="connsiteY34" fmla="*/ 5145483 h 6553686"/>
                <a:gd name="connsiteX35" fmla="*/ 524433 w 18887438"/>
                <a:gd name="connsiteY35" fmla="*/ 5093588 h 6553686"/>
                <a:gd name="connsiteX36" fmla="*/ 478900 w 18887438"/>
                <a:gd name="connsiteY36" fmla="*/ 5090922 h 6553686"/>
                <a:gd name="connsiteX37" fmla="*/ 508125 w 18887438"/>
                <a:gd name="connsiteY37" fmla="*/ 5145483 h 6553686"/>
                <a:gd name="connsiteX38" fmla="*/ 486590 w 18887438"/>
                <a:gd name="connsiteY38" fmla="*/ 5498192 h 6553686"/>
                <a:gd name="connsiteX39" fmla="*/ 802838 w 18887438"/>
                <a:gd name="connsiteY39" fmla="*/ 6160267 h 6553686"/>
                <a:gd name="connsiteX40" fmla="*/ 1284600 w 18887438"/>
                <a:gd name="connsiteY40" fmla="*/ 6506083 h 6553686"/>
                <a:gd name="connsiteX41" fmla="*/ 1999323 w 18887438"/>
                <a:gd name="connsiteY41" fmla="*/ 6279296 h 6553686"/>
                <a:gd name="connsiteX42" fmla="*/ 2018413 w 18887438"/>
                <a:gd name="connsiteY42" fmla="*/ 6306862 h 6553686"/>
                <a:gd name="connsiteX43" fmla="*/ 1792961 w 18887438"/>
                <a:gd name="connsiteY43" fmla="*/ 6467659 h 6553686"/>
                <a:gd name="connsiteX44" fmla="*/ 962440 w 18887438"/>
                <a:gd name="connsiteY44" fmla="*/ 6381944 h 6553686"/>
                <a:gd name="connsiteX45" fmla="*/ 581168 w 18887438"/>
                <a:gd name="connsiteY45" fmla="*/ 5900166 h 6553686"/>
                <a:gd name="connsiteX46" fmla="*/ 433389 w 18887438"/>
                <a:gd name="connsiteY46" fmla="*/ 5270603 h 6553686"/>
                <a:gd name="connsiteX47" fmla="*/ 478900 w 18887438"/>
                <a:gd name="connsiteY47" fmla="*/ 5090922 h 6553686"/>
                <a:gd name="connsiteX48" fmla="*/ 545005 w 18887438"/>
                <a:gd name="connsiteY48" fmla="*/ 4937171 h 6553686"/>
                <a:gd name="connsiteX49" fmla="*/ 572902 w 18887438"/>
                <a:gd name="connsiteY49" fmla="*/ 4975787 h 6553686"/>
                <a:gd name="connsiteX50" fmla="*/ 524433 w 18887438"/>
                <a:gd name="connsiteY50" fmla="*/ 5093588 h 6553686"/>
                <a:gd name="connsiteX51" fmla="*/ 497542 w 18887438"/>
                <a:gd name="connsiteY51" fmla="*/ 5041976 h 6553686"/>
                <a:gd name="connsiteX52" fmla="*/ 545005 w 18887438"/>
                <a:gd name="connsiteY52" fmla="*/ 4937171 h 6553686"/>
                <a:gd name="connsiteX53" fmla="*/ 593631 w 18887438"/>
                <a:gd name="connsiteY53" fmla="*/ 4931675 h 6553686"/>
                <a:gd name="connsiteX54" fmla="*/ 841261 w 18887438"/>
                <a:gd name="connsiteY54" fmla="*/ 5158287 h 6553686"/>
                <a:gd name="connsiteX55" fmla="*/ 1244329 w 18887438"/>
                <a:gd name="connsiteY55" fmla="*/ 5269454 h 6553686"/>
                <a:gd name="connsiteX56" fmla="*/ 1237310 w 18887438"/>
                <a:gd name="connsiteY56" fmla="*/ 5276515 h 6553686"/>
                <a:gd name="connsiteX57" fmla="*/ 1217956 w 18887438"/>
                <a:gd name="connsiteY57" fmla="*/ 5293243 h 6553686"/>
                <a:gd name="connsiteX58" fmla="*/ 974262 w 18887438"/>
                <a:gd name="connsiteY58" fmla="*/ 5249914 h 6553686"/>
                <a:gd name="connsiteX59" fmla="*/ 572902 w 18887438"/>
                <a:gd name="connsiteY59" fmla="*/ 4975787 h 6553686"/>
                <a:gd name="connsiteX60" fmla="*/ 593631 w 18887438"/>
                <a:gd name="connsiteY60" fmla="*/ 4931675 h 6553686"/>
                <a:gd name="connsiteX61" fmla="*/ 0 w 18887438"/>
                <a:gd name="connsiteY61" fmla="*/ 4378903 h 6553686"/>
                <a:gd name="connsiteX62" fmla="*/ 120096 w 18887438"/>
                <a:gd name="connsiteY62" fmla="*/ 4413453 h 6553686"/>
                <a:gd name="connsiteX63" fmla="*/ 389055 w 18887438"/>
                <a:gd name="connsiteY63" fmla="*/ 4821338 h 6553686"/>
                <a:gd name="connsiteX64" fmla="*/ 497542 w 18887438"/>
                <a:gd name="connsiteY64" fmla="*/ 5041976 h 6553686"/>
                <a:gd name="connsiteX65" fmla="*/ 478900 w 18887438"/>
                <a:gd name="connsiteY65" fmla="*/ 5090922 h 6553686"/>
                <a:gd name="connsiteX66" fmla="*/ 220586 w 18887438"/>
                <a:gd name="connsiteY66" fmla="*/ 4576016 h 6553686"/>
                <a:gd name="connsiteX67" fmla="*/ 19606 w 18887438"/>
                <a:gd name="connsiteY67" fmla="*/ 4413453 h 6553686"/>
                <a:gd name="connsiteX68" fmla="*/ 0 w 18887438"/>
                <a:gd name="connsiteY68" fmla="*/ 4412258 h 6553686"/>
                <a:gd name="connsiteX69" fmla="*/ 0 w 18887438"/>
                <a:gd name="connsiteY69" fmla="*/ 4378903 h 6553686"/>
                <a:gd name="connsiteX70" fmla="*/ 1108222 w 18887438"/>
                <a:gd name="connsiteY70" fmla="*/ 3941051 h 6553686"/>
                <a:gd name="connsiteX71" fmla="*/ 1139643 w 18887438"/>
                <a:gd name="connsiteY71" fmla="*/ 3977181 h 6553686"/>
                <a:gd name="connsiteX72" fmla="*/ 935840 w 18887438"/>
                <a:gd name="connsiteY72" fmla="*/ 4395718 h 6553686"/>
                <a:gd name="connsiteX73" fmla="*/ 593631 w 18887438"/>
                <a:gd name="connsiteY73" fmla="*/ 4931675 h 6553686"/>
                <a:gd name="connsiteX74" fmla="*/ 568629 w 18887438"/>
                <a:gd name="connsiteY74" fmla="*/ 4891443 h 6553686"/>
                <a:gd name="connsiteX75" fmla="*/ 977218 w 18887438"/>
                <a:gd name="connsiteY75" fmla="*/ 4247934 h 6553686"/>
                <a:gd name="connsiteX76" fmla="*/ 1108222 w 18887438"/>
                <a:gd name="connsiteY76" fmla="*/ 3941051 h 6553686"/>
                <a:gd name="connsiteX77" fmla="*/ 1156087 w 18887438"/>
                <a:gd name="connsiteY77" fmla="*/ 3931097 h 6553686"/>
                <a:gd name="connsiteX78" fmla="*/ 1408734 w 18887438"/>
                <a:gd name="connsiteY78" fmla="*/ 4315915 h 6553686"/>
                <a:gd name="connsiteX79" fmla="*/ 1518091 w 18887438"/>
                <a:gd name="connsiteY79" fmla="*/ 4871585 h 6553686"/>
                <a:gd name="connsiteX80" fmla="*/ 1286508 w 18887438"/>
                <a:gd name="connsiteY80" fmla="*/ 5272439 h 6553686"/>
                <a:gd name="connsiteX81" fmla="*/ 1244329 w 18887438"/>
                <a:gd name="connsiteY81" fmla="*/ 5269454 h 6553686"/>
                <a:gd name="connsiteX82" fmla="*/ 1473757 w 18887438"/>
                <a:gd name="connsiteY82" fmla="*/ 4670598 h 6553686"/>
                <a:gd name="connsiteX83" fmla="*/ 1225487 w 18887438"/>
                <a:gd name="connsiteY83" fmla="*/ 4091282 h 6553686"/>
                <a:gd name="connsiteX84" fmla="*/ 1139643 w 18887438"/>
                <a:gd name="connsiteY84" fmla="*/ 3977181 h 6553686"/>
                <a:gd name="connsiteX85" fmla="*/ 1156087 w 18887438"/>
                <a:gd name="connsiteY85" fmla="*/ 3931097 h 6553686"/>
                <a:gd name="connsiteX86" fmla="*/ 507445 w 18887438"/>
                <a:gd name="connsiteY86" fmla="*/ 3608123 h 6553686"/>
                <a:gd name="connsiteX87" fmla="*/ 548976 w 18887438"/>
                <a:gd name="connsiteY87" fmla="*/ 3615363 h 6553686"/>
                <a:gd name="connsiteX88" fmla="*/ 421567 w 18887438"/>
                <a:gd name="connsiteY88" fmla="*/ 4111972 h 6553686"/>
                <a:gd name="connsiteX89" fmla="*/ 568629 w 18887438"/>
                <a:gd name="connsiteY89" fmla="*/ 4891443 h 6553686"/>
                <a:gd name="connsiteX90" fmla="*/ 545005 w 18887438"/>
                <a:gd name="connsiteY90" fmla="*/ 4937171 h 6553686"/>
                <a:gd name="connsiteX91" fmla="*/ 394966 w 18887438"/>
                <a:gd name="connsiteY91" fmla="*/ 4567149 h 6553686"/>
                <a:gd name="connsiteX92" fmla="*/ 507445 w 18887438"/>
                <a:gd name="connsiteY92" fmla="*/ 3608123 h 6553686"/>
                <a:gd name="connsiteX93" fmla="*/ 563034 w 18887438"/>
                <a:gd name="connsiteY93" fmla="*/ 3584238 h 6553686"/>
                <a:gd name="connsiteX94" fmla="*/ 598902 w 18887438"/>
                <a:gd name="connsiteY94" fmla="*/ 3588814 h 6553686"/>
                <a:gd name="connsiteX95" fmla="*/ 1123494 w 18887438"/>
                <a:gd name="connsiteY95" fmla="*/ 3896262 h 6553686"/>
                <a:gd name="connsiteX96" fmla="*/ 1108222 w 18887438"/>
                <a:gd name="connsiteY96" fmla="*/ 3941051 h 6553686"/>
                <a:gd name="connsiteX97" fmla="*/ 758504 w 18887438"/>
                <a:gd name="connsiteY97" fmla="*/ 3671574 h 6553686"/>
                <a:gd name="connsiteX98" fmla="*/ 548976 w 18887438"/>
                <a:gd name="connsiteY98" fmla="*/ 3615363 h 6553686"/>
                <a:gd name="connsiteX99" fmla="*/ 563034 w 18887438"/>
                <a:gd name="connsiteY99" fmla="*/ 3584238 h 6553686"/>
                <a:gd name="connsiteX100" fmla="*/ 1930942 w 18887438"/>
                <a:gd name="connsiteY100" fmla="*/ 3493705 h 6553686"/>
                <a:gd name="connsiteX101" fmla="*/ 1999852 w 18887438"/>
                <a:gd name="connsiteY101" fmla="*/ 3544479 h 6553686"/>
                <a:gd name="connsiteX102" fmla="*/ 2082609 w 18887438"/>
                <a:gd name="connsiteY102" fmla="*/ 3804580 h 6553686"/>
                <a:gd name="connsiteX103" fmla="*/ 2162410 w 18887438"/>
                <a:gd name="connsiteY103" fmla="*/ 3913940 h 6553686"/>
                <a:gd name="connsiteX104" fmla="*/ 2324968 w 18887438"/>
                <a:gd name="connsiteY104" fmla="*/ 3837092 h 6553686"/>
                <a:gd name="connsiteX105" fmla="*/ 2484569 w 18887438"/>
                <a:gd name="connsiteY105" fmla="*/ 3772067 h 6553686"/>
                <a:gd name="connsiteX106" fmla="*/ 2658949 w 18887438"/>
                <a:gd name="connsiteY106" fmla="*/ 3896206 h 6553686"/>
                <a:gd name="connsiteX107" fmla="*/ 3075688 w 18887438"/>
                <a:gd name="connsiteY107" fmla="*/ 3810491 h 6553686"/>
                <a:gd name="connsiteX108" fmla="*/ 3323958 w 18887438"/>
                <a:gd name="connsiteY108" fmla="*/ 3884383 h 6553686"/>
                <a:gd name="connsiteX109" fmla="*/ 3758430 w 18887438"/>
                <a:gd name="connsiteY109" fmla="*/ 3958276 h 6553686"/>
                <a:gd name="connsiteX110" fmla="*/ 4030344 w 18887438"/>
                <a:gd name="connsiteY110" fmla="*/ 3896206 h 6553686"/>
                <a:gd name="connsiteX111" fmla="*/ 4317036 w 18887438"/>
                <a:gd name="connsiteY111" fmla="*/ 3887339 h 6553686"/>
                <a:gd name="connsiteX112" fmla="*/ 6849978 w 18887438"/>
                <a:gd name="connsiteY112" fmla="*/ 3872561 h 6553686"/>
                <a:gd name="connsiteX113" fmla="*/ 18887438 w 18887438"/>
                <a:gd name="connsiteY113" fmla="*/ 3861695 h 6553686"/>
                <a:gd name="connsiteX114" fmla="*/ 8200683 w 18887438"/>
                <a:gd name="connsiteY114" fmla="*/ 3896206 h 6553686"/>
                <a:gd name="connsiteX115" fmla="*/ 5047067 w 18887438"/>
                <a:gd name="connsiteY115" fmla="*/ 3905073 h 6553686"/>
                <a:gd name="connsiteX116" fmla="*/ 4145612 w 18887438"/>
                <a:gd name="connsiteY116" fmla="*/ 3916896 h 6553686"/>
                <a:gd name="connsiteX117" fmla="*/ 4018522 w 18887438"/>
                <a:gd name="connsiteY117" fmla="*/ 3919852 h 6553686"/>
                <a:gd name="connsiteX118" fmla="*/ 3752518 w 18887438"/>
                <a:gd name="connsiteY118" fmla="*/ 3984877 h 6553686"/>
                <a:gd name="connsiteX119" fmla="*/ 3456959 w 18887438"/>
                <a:gd name="connsiteY119" fmla="*/ 3978966 h 6553686"/>
                <a:gd name="connsiteX120" fmla="*/ 3054999 w 18887438"/>
                <a:gd name="connsiteY120" fmla="*/ 3840048 h 6553686"/>
                <a:gd name="connsiteX121" fmla="*/ 2762395 w 18887438"/>
                <a:gd name="connsiteY121" fmla="*/ 3955320 h 6553686"/>
                <a:gd name="connsiteX122" fmla="*/ 2561415 w 18887438"/>
                <a:gd name="connsiteY122" fmla="*/ 3866649 h 6553686"/>
                <a:gd name="connsiteX123" fmla="*/ 2360435 w 18887438"/>
                <a:gd name="connsiteY123" fmla="*/ 3845959 h 6553686"/>
                <a:gd name="connsiteX124" fmla="*/ 2271767 w 18887438"/>
                <a:gd name="connsiteY124" fmla="*/ 3910985 h 6553686"/>
                <a:gd name="connsiteX125" fmla="*/ 2023497 w 18887438"/>
                <a:gd name="connsiteY125" fmla="*/ 3777978 h 6553686"/>
                <a:gd name="connsiteX126" fmla="*/ 1982119 w 18887438"/>
                <a:gd name="connsiteY126" fmla="*/ 3633150 h 6553686"/>
                <a:gd name="connsiteX127" fmla="*/ 1946652 w 18887438"/>
                <a:gd name="connsiteY127" fmla="*/ 3541523 h 6553686"/>
                <a:gd name="connsiteX128" fmla="*/ 1813650 w 18887438"/>
                <a:gd name="connsiteY128" fmla="*/ 3606548 h 6553686"/>
                <a:gd name="connsiteX129" fmla="*/ 1819562 w 18887438"/>
                <a:gd name="connsiteY129" fmla="*/ 3851871 h 6553686"/>
                <a:gd name="connsiteX130" fmla="*/ 2360435 w 18887438"/>
                <a:gd name="connsiteY130" fmla="*/ 5048927 h 6553686"/>
                <a:gd name="connsiteX131" fmla="*/ 2531859 w 18887438"/>
                <a:gd name="connsiteY131" fmla="*/ 5711002 h 6553686"/>
                <a:gd name="connsiteX132" fmla="*/ 2378168 w 18887438"/>
                <a:gd name="connsiteY132" fmla="*/ 6313963 h 6553686"/>
                <a:gd name="connsiteX133" fmla="*/ 2094432 w 18887438"/>
                <a:gd name="connsiteY133" fmla="*/ 6396722 h 6553686"/>
                <a:gd name="connsiteX134" fmla="*/ 2018413 w 18887438"/>
                <a:gd name="connsiteY134" fmla="*/ 6306862 h 6553686"/>
                <a:gd name="connsiteX135" fmla="*/ 2051362 w 18887438"/>
                <a:gd name="connsiteY135" fmla="*/ 6277276 h 6553686"/>
                <a:gd name="connsiteX136" fmla="*/ 2171277 w 18887438"/>
                <a:gd name="connsiteY136" fmla="*/ 6402634 h 6553686"/>
                <a:gd name="connsiteX137" fmla="*/ 2398857 w 18887438"/>
                <a:gd name="connsiteY137" fmla="*/ 6172090 h 6553686"/>
                <a:gd name="connsiteX138" fmla="*/ 2484569 w 18887438"/>
                <a:gd name="connsiteY138" fmla="*/ 5817407 h 6553686"/>
                <a:gd name="connsiteX139" fmla="*/ 2446147 w 18887438"/>
                <a:gd name="connsiteY139" fmla="*/ 5436122 h 6553686"/>
                <a:gd name="connsiteX140" fmla="*/ 1902318 w 18887438"/>
                <a:gd name="connsiteY140" fmla="*/ 4227244 h 6553686"/>
                <a:gd name="connsiteX141" fmla="*/ 1754538 w 18887438"/>
                <a:gd name="connsiteY141" fmla="*/ 3677485 h 6553686"/>
                <a:gd name="connsiteX142" fmla="*/ 1860940 w 18887438"/>
                <a:gd name="connsiteY142" fmla="*/ 3509010 h 6553686"/>
                <a:gd name="connsiteX143" fmla="*/ 1901348 w 18887438"/>
                <a:gd name="connsiteY143" fmla="*/ 3493770 h 6553686"/>
                <a:gd name="connsiteX144" fmla="*/ 1930942 w 18887438"/>
                <a:gd name="connsiteY144" fmla="*/ 3493705 h 6553686"/>
                <a:gd name="connsiteX145" fmla="*/ 0 w 18887438"/>
                <a:gd name="connsiteY145" fmla="*/ 3403575 h 6553686"/>
                <a:gd name="connsiteX146" fmla="*/ 108274 w 18887438"/>
                <a:gd name="connsiteY146" fmla="*/ 3500143 h 6553686"/>
                <a:gd name="connsiteX147" fmla="*/ 521325 w 18887438"/>
                <a:gd name="connsiteY147" fmla="*/ 3578916 h 6553686"/>
                <a:gd name="connsiteX148" fmla="*/ 507445 w 18887438"/>
                <a:gd name="connsiteY148" fmla="*/ 3608123 h 6553686"/>
                <a:gd name="connsiteX149" fmla="*/ 229453 w 18887438"/>
                <a:gd name="connsiteY149" fmla="*/ 3576991 h 6553686"/>
                <a:gd name="connsiteX150" fmla="*/ 0 w 18887438"/>
                <a:gd name="connsiteY150" fmla="*/ 3463917 h 6553686"/>
                <a:gd name="connsiteX151" fmla="*/ 0 w 18887438"/>
                <a:gd name="connsiteY151" fmla="*/ 3403575 h 6553686"/>
                <a:gd name="connsiteX152" fmla="*/ 1254050 w 18887438"/>
                <a:gd name="connsiteY152" fmla="*/ 3080699 h 6553686"/>
                <a:gd name="connsiteX153" fmla="*/ 1263910 w 18887438"/>
                <a:gd name="connsiteY153" fmla="*/ 3145460 h 6553686"/>
                <a:gd name="connsiteX154" fmla="*/ 1156087 w 18887438"/>
                <a:gd name="connsiteY154" fmla="*/ 3931097 h 6553686"/>
                <a:gd name="connsiteX155" fmla="*/ 1123494 w 18887438"/>
                <a:gd name="connsiteY155" fmla="*/ 3896262 h 6553686"/>
                <a:gd name="connsiteX156" fmla="*/ 1209855 w 18887438"/>
                <a:gd name="connsiteY156" fmla="*/ 3092756 h 6553686"/>
                <a:gd name="connsiteX157" fmla="*/ 1254050 w 18887438"/>
                <a:gd name="connsiteY157" fmla="*/ 3080699 h 6553686"/>
                <a:gd name="connsiteX158" fmla="*/ 1206728 w 18887438"/>
                <a:gd name="connsiteY158" fmla="*/ 3069549 h 6553686"/>
                <a:gd name="connsiteX159" fmla="*/ 1209855 w 18887438"/>
                <a:gd name="connsiteY159" fmla="*/ 3092756 h 6553686"/>
                <a:gd name="connsiteX160" fmla="*/ 938795 w 18887438"/>
                <a:gd name="connsiteY160" fmla="*/ 3192751 h 6553686"/>
                <a:gd name="connsiteX161" fmla="*/ 563034 w 18887438"/>
                <a:gd name="connsiteY161" fmla="*/ 3584238 h 6553686"/>
                <a:gd name="connsiteX162" fmla="*/ 521325 w 18887438"/>
                <a:gd name="connsiteY162" fmla="*/ 3578916 h 6553686"/>
                <a:gd name="connsiteX163" fmla="*/ 610724 w 18887438"/>
                <a:gd name="connsiteY163" fmla="*/ 3438074 h 6553686"/>
                <a:gd name="connsiteX164" fmla="*/ 941751 w 18887438"/>
                <a:gd name="connsiteY164" fmla="*/ 3160239 h 6553686"/>
                <a:gd name="connsiteX165" fmla="*/ 1206728 w 18887438"/>
                <a:gd name="connsiteY165" fmla="*/ 3069549 h 6553686"/>
                <a:gd name="connsiteX166" fmla="*/ 1630860 w 18887438"/>
                <a:gd name="connsiteY166" fmla="*/ 2935573 h 6553686"/>
                <a:gd name="connsiteX167" fmla="*/ 1550603 w 18887438"/>
                <a:gd name="connsiteY167" fmla="*/ 3177973 h 6553686"/>
                <a:gd name="connsiteX168" fmla="*/ 1535825 w 18887438"/>
                <a:gd name="connsiteY168" fmla="*/ 3733643 h 6553686"/>
                <a:gd name="connsiteX169" fmla="*/ 1618581 w 18887438"/>
                <a:gd name="connsiteY169" fmla="*/ 4543503 h 6553686"/>
                <a:gd name="connsiteX170" fmla="*/ 1736609 w 18887438"/>
                <a:gd name="connsiteY170" fmla="*/ 5241283 h 6553686"/>
                <a:gd name="connsiteX171" fmla="*/ 1688092 w 18887438"/>
                <a:gd name="connsiteY171" fmla="*/ 5244776 h 6553686"/>
                <a:gd name="connsiteX172" fmla="*/ 1532869 w 18887438"/>
                <a:gd name="connsiteY172" fmla="*/ 4200643 h 6553686"/>
                <a:gd name="connsiteX173" fmla="*/ 1553558 w 18887438"/>
                <a:gd name="connsiteY173" fmla="*/ 3024277 h 6553686"/>
                <a:gd name="connsiteX174" fmla="*/ 1580253 w 18887438"/>
                <a:gd name="connsiteY174" fmla="*/ 2959576 h 6553686"/>
                <a:gd name="connsiteX175" fmla="*/ 1630860 w 18887438"/>
                <a:gd name="connsiteY175" fmla="*/ 2935573 h 6553686"/>
                <a:gd name="connsiteX176" fmla="*/ 1596068 w 18887438"/>
                <a:gd name="connsiteY176" fmla="*/ 2921245 h 6553686"/>
                <a:gd name="connsiteX177" fmla="*/ 1580253 w 18887438"/>
                <a:gd name="connsiteY177" fmla="*/ 2959576 h 6553686"/>
                <a:gd name="connsiteX178" fmla="*/ 1391001 w 18887438"/>
                <a:gd name="connsiteY178" fmla="*/ 3039055 h 6553686"/>
                <a:gd name="connsiteX179" fmla="*/ 1254050 w 18887438"/>
                <a:gd name="connsiteY179" fmla="*/ 3080699 h 6553686"/>
                <a:gd name="connsiteX180" fmla="*/ 1250510 w 18887438"/>
                <a:gd name="connsiteY180" fmla="*/ 3057452 h 6553686"/>
                <a:gd name="connsiteX181" fmla="*/ 1373267 w 18887438"/>
                <a:gd name="connsiteY181" fmla="*/ 3018365 h 6553686"/>
                <a:gd name="connsiteX182" fmla="*/ 1596068 w 18887438"/>
                <a:gd name="connsiteY182" fmla="*/ 2921245 h 6553686"/>
                <a:gd name="connsiteX183" fmla="*/ 327634 w 18887438"/>
                <a:gd name="connsiteY183" fmla="*/ 2210630 h 6553686"/>
                <a:gd name="connsiteX184" fmla="*/ 634369 w 18887438"/>
                <a:gd name="connsiteY184" fmla="*/ 2291265 h 6553686"/>
                <a:gd name="connsiteX185" fmla="*/ 1059975 w 18887438"/>
                <a:gd name="connsiteY185" fmla="*/ 2616391 h 6553686"/>
                <a:gd name="connsiteX186" fmla="*/ 1250510 w 18887438"/>
                <a:gd name="connsiteY186" fmla="*/ 3057452 h 6553686"/>
                <a:gd name="connsiteX187" fmla="*/ 1206728 w 18887438"/>
                <a:gd name="connsiteY187" fmla="*/ 3069549 h 6553686"/>
                <a:gd name="connsiteX188" fmla="*/ 1151598 w 18887438"/>
                <a:gd name="connsiteY188" fmla="*/ 2855802 h 6553686"/>
                <a:gd name="connsiteX189" fmla="*/ 805793 w 18887438"/>
                <a:gd name="connsiteY189" fmla="*/ 2436094 h 6553686"/>
                <a:gd name="connsiteX190" fmla="*/ 285609 w 18887438"/>
                <a:gd name="connsiteY190" fmla="*/ 2238062 h 6553686"/>
                <a:gd name="connsiteX191" fmla="*/ 0 w 18887438"/>
                <a:gd name="connsiteY191" fmla="*/ 2408310 h 6553686"/>
                <a:gd name="connsiteX192" fmla="*/ 0 w 18887438"/>
                <a:gd name="connsiteY192" fmla="*/ 2360392 h 6553686"/>
                <a:gd name="connsiteX193" fmla="*/ 223542 w 18887438"/>
                <a:gd name="connsiteY193" fmla="*/ 2220328 h 6553686"/>
                <a:gd name="connsiteX194" fmla="*/ 327634 w 18887438"/>
                <a:gd name="connsiteY194" fmla="*/ 2210630 h 6553686"/>
                <a:gd name="connsiteX195" fmla="*/ 2354982 w 18887438"/>
                <a:gd name="connsiteY195" fmla="*/ 1741250 h 6553686"/>
                <a:gd name="connsiteX196" fmla="*/ 2368084 w 18887438"/>
                <a:gd name="connsiteY196" fmla="*/ 1792644 h 6553686"/>
                <a:gd name="connsiteX197" fmla="*/ 1650943 w 18887438"/>
                <a:gd name="connsiteY197" fmla="*/ 2893984 h 6553686"/>
                <a:gd name="connsiteX198" fmla="*/ 1596068 w 18887438"/>
                <a:gd name="connsiteY198" fmla="*/ 2921245 h 6553686"/>
                <a:gd name="connsiteX199" fmla="*/ 2354982 w 18887438"/>
                <a:gd name="connsiteY199" fmla="*/ 1741250 h 6553686"/>
                <a:gd name="connsiteX200" fmla="*/ 2404580 w 18887438"/>
                <a:gd name="connsiteY200" fmla="*/ 1723185 h 6553686"/>
                <a:gd name="connsiteX201" fmla="*/ 2428413 w 18887438"/>
                <a:gd name="connsiteY201" fmla="*/ 1862690 h 6553686"/>
                <a:gd name="connsiteX202" fmla="*/ 1878673 w 18887438"/>
                <a:gd name="connsiteY202" fmla="*/ 2787821 h 6553686"/>
                <a:gd name="connsiteX203" fmla="*/ 1630860 w 18887438"/>
                <a:gd name="connsiteY203" fmla="*/ 2935573 h 6553686"/>
                <a:gd name="connsiteX204" fmla="*/ 1650943 w 18887438"/>
                <a:gd name="connsiteY204" fmla="*/ 2893984 h 6553686"/>
                <a:gd name="connsiteX205" fmla="*/ 2319056 w 18887438"/>
                <a:gd name="connsiteY205" fmla="*/ 2223284 h 6553686"/>
                <a:gd name="connsiteX206" fmla="*/ 2368084 w 18887438"/>
                <a:gd name="connsiteY206" fmla="*/ 1792644 h 6553686"/>
                <a:gd name="connsiteX207" fmla="*/ 2404580 w 18887438"/>
                <a:gd name="connsiteY207" fmla="*/ 1723185 h 6553686"/>
                <a:gd name="connsiteX208" fmla="*/ 1678582 w 18887438"/>
                <a:gd name="connsiteY208" fmla="*/ 899636 h 6553686"/>
                <a:gd name="connsiteX209" fmla="*/ 1822517 w 18887438"/>
                <a:gd name="connsiteY209" fmla="*/ 1073519 h 6553686"/>
                <a:gd name="connsiteX210" fmla="*/ 1710204 w 18887438"/>
                <a:gd name="connsiteY210" fmla="*/ 1508006 h 6553686"/>
                <a:gd name="connsiteX211" fmla="*/ 1213665 w 18887438"/>
                <a:gd name="connsiteY211" fmla="*/ 2004563 h 6553686"/>
                <a:gd name="connsiteX212" fmla="*/ 720081 w 18887438"/>
                <a:gd name="connsiteY212" fmla="*/ 1836088 h 6553686"/>
                <a:gd name="connsiteX213" fmla="*/ 754724 w 18887438"/>
                <a:gd name="connsiteY213" fmla="*/ 1132075 h 6553686"/>
                <a:gd name="connsiteX214" fmla="*/ 784519 w 18887438"/>
                <a:gd name="connsiteY214" fmla="*/ 1173787 h 6553686"/>
                <a:gd name="connsiteX215" fmla="*/ 723037 w 18887438"/>
                <a:gd name="connsiteY215" fmla="*/ 1522785 h 6553686"/>
                <a:gd name="connsiteX216" fmla="*/ 847172 w 18887438"/>
                <a:gd name="connsiteY216" fmla="*/ 1945449 h 6553686"/>
                <a:gd name="connsiteX217" fmla="*/ 1181154 w 18887438"/>
                <a:gd name="connsiteY217" fmla="*/ 1989784 h 6553686"/>
                <a:gd name="connsiteX218" fmla="*/ 1719071 w 18887438"/>
                <a:gd name="connsiteY218" fmla="*/ 1386823 h 6553686"/>
                <a:gd name="connsiteX219" fmla="*/ 1722027 w 18887438"/>
                <a:gd name="connsiteY219" fmla="*/ 958247 h 6553686"/>
                <a:gd name="connsiteX220" fmla="*/ 1515136 w 18887438"/>
                <a:gd name="connsiteY220" fmla="*/ 1041007 h 6553686"/>
                <a:gd name="connsiteX221" fmla="*/ 1370311 w 18887438"/>
                <a:gd name="connsiteY221" fmla="*/ 1218348 h 6553686"/>
                <a:gd name="connsiteX222" fmla="*/ 1110220 w 18887438"/>
                <a:gd name="connsiteY222" fmla="*/ 1366133 h 6553686"/>
                <a:gd name="connsiteX223" fmla="*/ 805793 w 18887438"/>
                <a:gd name="connsiteY223" fmla="*/ 1203570 h 6553686"/>
                <a:gd name="connsiteX224" fmla="*/ 784519 w 18887438"/>
                <a:gd name="connsiteY224" fmla="*/ 1173787 h 6553686"/>
                <a:gd name="connsiteX225" fmla="*/ 802172 w 18887438"/>
                <a:gd name="connsiteY225" fmla="*/ 1124840 h 6553686"/>
                <a:gd name="connsiteX226" fmla="*/ 997907 w 18887438"/>
                <a:gd name="connsiteY226" fmla="*/ 1309975 h 6553686"/>
                <a:gd name="connsiteX227" fmla="*/ 1373267 w 18887438"/>
                <a:gd name="connsiteY227" fmla="*/ 1159234 h 6553686"/>
                <a:gd name="connsiteX228" fmla="*/ 1642226 w 18887438"/>
                <a:gd name="connsiteY228" fmla="*/ 902089 h 6553686"/>
                <a:gd name="connsiteX229" fmla="*/ 1678582 w 18887438"/>
                <a:gd name="connsiteY229" fmla="*/ 899636 h 6553686"/>
                <a:gd name="connsiteX230" fmla="*/ 1383925 w 18887438"/>
                <a:gd name="connsiteY230" fmla="*/ 280911 h 6553686"/>
                <a:gd name="connsiteX231" fmla="*/ 1401380 w 18887438"/>
                <a:gd name="connsiteY231" fmla="*/ 297822 h 6553686"/>
                <a:gd name="connsiteX232" fmla="*/ 1068841 w 18887438"/>
                <a:gd name="connsiteY232" fmla="*/ 641988 h 6553686"/>
                <a:gd name="connsiteX233" fmla="*/ 802172 w 18887438"/>
                <a:gd name="connsiteY233" fmla="*/ 1124840 h 6553686"/>
                <a:gd name="connsiteX234" fmla="*/ 774856 w 18887438"/>
                <a:gd name="connsiteY234" fmla="*/ 1080744 h 6553686"/>
                <a:gd name="connsiteX235" fmla="*/ 838305 w 18887438"/>
                <a:gd name="connsiteY235" fmla="*/ 940513 h 6553686"/>
                <a:gd name="connsiteX236" fmla="*/ 1383925 w 18887438"/>
                <a:gd name="connsiteY236" fmla="*/ 280911 h 6553686"/>
                <a:gd name="connsiteX237" fmla="*/ 1435847 w 18887438"/>
                <a:gd name="connsiteY237" fmla="*/ 271853 h 6553686"/>
                <a:gd name="connsiteX238" fmla="*/ 1902318 w 18887438"/>
                <a:gd name="connsiteY238" fmla="*/ 860709 h 6553686"/>
                <a:gd name="connsiteX239" fmla="*/ 2389562 w 18887438"/>
                <a:gd name="connsiteY239" fmla="*/ 1675060 h 6553686"/>
                <a:gd name="connsiteX240" fmla="*/ 2354982 w 18887438"/>
                <a:gd name="connsiteY240" fmla="*/ 1741250 h 6553686"/>
                <a:gd name="connsiteX241" fmla="*/ 2035320 w 18887438"/>
                <a:gd name="connsiteY241" fmla="*/ 1114899 h 6553686"/>
                <a:gd name="connsiteX242" fmla="*/ 1724982 w 18887438"/>
                <a:gd name="connsiteY242" fmla="*/ 698146 h 6553686"/>
                <a:gd name="connsiteX243" fmla="*/ 1405779 w 18887438"/>
                <a:gd name="connsiteY243" fmla="*/ 302084 h 6553686"/>
                <a:gd name="connsiteX244" fmla="*/ 1401380 w 18887438"/>
                <a:gd name="connsiteY244" fmla="*/ 297822 h 6553686"/>
                <a:gd name="connsiteX245" fmla="*/ 1435847 w 18887438"/>
                <a:gd name="connsiteY245" fmla="*/ 271853 h 6553686"/>
                <a:gd name="connsiteX246" fmla="*/ 1967428 w 18887438"/>
                <a:gd name="connsiteY246" fmla="*/ 38565 h 6553686"/>
                <a:gd name="connsiteX247" fmla="*/ 2053053 w 18887438"/>
                <a:gd name="connsiteY247" fmla="*/ 44938 h 6553686"/>
                <a:gd name="connsiteX248" fmla="*/ 2531859 w 18887438"/>
                <a:gd name="connsiteY248" fmla="*/ 559229 h 6553686"/>
                <a:gd name="connsiteX249" fmla="*/ 2481614 w 18887438"/>
                <a:gd name="connsiteY249" fmla="*/ 1567120 h 6553686"/>
                <a:gd name="connsiteX250" fmla="*/ 2404580 w 18887438"/>
                <a:gd name="connsiteY250" fmla="*/ 1723185 h 6553686"/>
                <a:gd name="connsiteX251" fmla="*/ 2389562 w 18887438"/>
                <a:gd name="connsiteY251" fmla="*/ 1675060 h 6553686"/>
                <a:gd name="connsiteX252" fmla="*/ 2493436 w 18887438"/>
                <a:gd name="connsiteY252" fmla="*/ 1410468 h 6553686"/>
                <a:gd name="connsiteX253" fmla="*/ 2407724 w 18887438"/>
                <a:gd name="connsiteY253" fmla="*/ 370064 h 6553686"/>
                <a:gd name="connsiteX254" fmla="*/ 1769317 w 18887438"/>
                <a:gd name="connsiteY254" fmla="*/ 95185 h 6553686"/>
                <a:gd name="connsiteX255" fmla="*/ 1435847 w 18887438"/>
                <a:gd name="connsiteY255" fmla="*/ 271853 h 6553686"/>
                <a:gd name="connsiteX256" fmla="*/ 1417209 w 18887438"/>
                <a:gd name="connsiteY256" fmla="*/ 254155 h 6553686"/>
                <a:gd name="connsiteX257" fmla="*/ 1967428 w 18887438"/>
                <a:gd name="connsiteY257" fmla="*/ 38565 h 6553686"/>
                <a:gd name="connsiteX258" fmla="*/ 945047 w 18887438"/>
                <a:gd name="connsiteY258" fmla="*/ 407 h 6553686"/>
                <a:gd name="connsiteX259" fmla="*/ 1243221 w 18887438"/>
                <a:gd name="connsiteY259" fmla="*/ 107008 h 6553686"/>
                <a:gd name="connsiteX260" fmla="*/ 1417209 w 18887438"/>
                <a:gd name="connsiteY260" fmla="*/ 254155 h 6553686"/>
                <a:gd name="connsiteX261" fmla="*/ 1411690 w 18887438"/>
                <a:gd name="connsiteY261" fmla="*/ 257748 h 6553686"/>
                <a:gd name="connsiteX262" fmla="*/ 1383925 w 18887438"/>
                <a:gd name="connsiteY262" fmla="*/ 280911 h 6553686"/>
                <a:gd name="connsiteX263" fmla="*/ 980173 w 18887438"/>
                <a:gd name="connsiteY263" fmla="*/ 30160 h 6553686"/>
                <a:gd name="connsiteX264" fmla="*/ 637325 w 18887438"/>
                <a:gd name="connsiteY264" fmla="*/ 405533 h 6553686"/>
                <a:gd name="connsiteX265" fmla="*/ 702348 w 18887438"/>
                <a:gd name="connsiteY265" fmla="*/ 937558 h 6553686"/>
                <a:gd name="connsiteX266" fmla="*/ 774856 w 18887438"/>
                <a:gd name="connsiteY266" fmla="*/ 1080744 h 6553686"/>
                <a:gd name="connsiteX267" fmla="*/ 754724 w 18887438"/>
                <a:gd name="connsiteY267" fmla="*/ 1132075 h 6553686"/>
                <a:gd name="connsiteX268" fmla="*/ 628458 w 18887438"/>
                <a:gd name="connsiteY268" fmla="*/ 275482 h 6553686"/>
                <a:gd name="connsiteX269" fmla="*/ 900372 w 18887438"/>
                <a:gd name="connsiteY269" fmla="*/ 6514 h 6553686"/>
                <a:gd name="connsiteX270" fmla="*/ 945047 w 18887438"/>
                <a:gd name="connsiteY270" fmla="*/ 407 h 6553686"/>
                <a:gd name="connsiteX0" fmla="*/ 1741359 w 27960025"/>
                <a:gd name="connsiteY0" fmla="*/ 5266100 h 6553686"/>
                <a:gd name="connsiteX1" fmla="*/ 1757494 w 27960025"/>
                <a:gd name="connsiteY1" fmla="*/ 5350407 h 6553686"/>
                <a:gd name="connsiteX2" fmla="*/ 1967341 w 27960025"/>
                <a:gd name="connsiteY2" fmla="*/ 6092286 h 6553686"/>
                <a:gd name="connsiteX3" fmla="*/ 2034216 w 27960025"/>
                <a:gd name="connsiteY3" fmla="*/ 6246149 h 6553686"/>
                <a:gd name="connsiteX4" fmla="*/ 1999323 w 27960025"/>
                <a:gd name="connsiteY4" fmla="*/ 6279296 h 6553686"/>
                <a:gd name="connsiteX5" fmla="*/ 1813650 w 27960025"/>
                <a:gd name="connsiteY5" fmla="*/ 5784894 h 6553686"/>
                <a:gd name="connsiteX6" fmla="*/ 1692921 w 27960025"/>
                <a:gd name="connsiteY6" fmla="*/ 5269416 h 6553686"/>
                <a:gd name="connsiteX7" fmla="*/ 1741359 w 27960025"/>
                <a:gd name="connsiteY7" fmla="*/ 5266100 h 6553686"/>
                <a:gd name="connsiteX8" fmla="*/ 1688092 w 27960025"/>
                <a:gd name="connsiteY8" fmla="*/ 5244776 h 6553686"/>
                <a:gd name="connsiteX9" fmla="*/ 1692921 w 27960025"/>
                <a:gd name="connsiteY9" fmla="*/ 5269416 h 6553686"/>
                <a:gd name="connsiteX10" fmla="*/ 1438290 w 27960025"/>
                <a:gd name="connsiteY10" fmla="*/ 5291293 h 6553686"/>
                <a:gd name="connsiteX11" fmla="*/ 1260903 w 27960025"/>
                <a:gd name="connsiteY11" fmla="*/ 5294593 h 6553686"/>
                <a:gd name="connsiteX12" fmla="*/ 1286508 w 27960025"/>
                <a:gd name="connsiteY12" fmla="*/ 5272439 h 6553686"/>
                <a:gd name="connsiteX13" fmla="*/ 1302333 w 27960025"/>
                <a:gd name="connsiteY13" fmla="*/ 5273559 h 6553686"/>
                <a:gd name="connsiteX14" fmla="*/ 1688092 w 27960025"/>
                <a:gd name="connsiteY14" fmla="*/ 5244776 h 6553686"/>
                <a:gd name="connsiteX15" fmla="*/ 1773242 w 27960025"/>
                <a:gd name="connsiteY15" fmla="*/ 5238645 h 6553686"/>
                <a:gd name="connsiteX16" fmla="*/ 1928918 w 27960025"/>
                <a:gd name="connsiteY16" fmla="*/ 5244002 h 6553686"/>
                <a:gd name="connsiteX17" fmla="*/ 2330879 w 27960025"/>
                <a:gd name="connsiteY17" fmla="*/ 5474546 h 6553686"/>
                <a:gd name="connsiteX18" fmla="*/ 2342701 w 27960025"/>
                <a:gd name="connsiteY18" fmla="*/ 5855831 h 6553686"/>
                <a:gd name="connsiteX19" fmla="*/ 2051362 w 27960025"/>
                <a:gd name="connsiteY19" fmla="*/ 6277276 h 6553686"/>
                <a:gd name="connsiteX20" fmla="*/ 2034216 w 27960025"/>
                <a:gd name="connsiteY20" fmla="*/ 6246149 h 6553686"/>
                <a:gd name="connsiteX21" fmla="*/ 2129898 w 27960025"/>
                <a:gd name="connsiteY21" fmla="*/ 6139577 h 6553686"/>
                <a:gd name="connsiteX22" fmla="*/ 2333834 w 27960025"/>
                <a:gd name="connsiteY22" fmla="*/ 5731692 h 6553686"/>
                <a:gd name="connsiteX23" fmla="*/ 2123987 w 27960025"/>
                <a:gd name="connsiteY23" fmla="*/ 5338584 h 6553686"/>
                <a:gd name="connsiteX24" fmla="*/ 1741359 w 27960025"/>
                <a:gd name="connsiteY24" fmla="*/ 5266100 h 6553686"/>
                <a:gd name="connsiteX25" fmla="*/ 1736609 w 27960025"/>
                <a:gd name="connsiteY25" fmla="*/ 5241283 h 6553686"/>
                <a:gd name="connsiteX26" fmla="*/ 1773242 w 27960025"/>
                <a:gd name="connsiteY26" fmla="*/ 5238645 h 6553686"/>
                <a:gd name="connsiteX27" fmla="*/ 524433 w 27960025"/>
                <a:gd name="connsiteY27" fmla="*/ 5093588 h 6553686"/>
                <a:gd name="connsiteX28" fmla="*/ 720081 w 27960025"/>
                <a:gd name="connsiteY28" fmla="*/ 5350407 h 6553686"/>
                <a:gd name="connsiteX29" fmla="*/ 1217956 w 27960025"/>
                <a:gd name="connsiteY29" fmla="*/ 5293243 h 6553686"/>
                <a:gd name="connsiteX30" fmla="*/ 1260903 w 27960025"/>
                <a:gd name="connsiteY30" fmla="*/ 5294593 h 6553686"/>
                <a:gd name="connsiteX31" fmla="*/ 1192976 w 27960025"/>
                <a:gd name="connsiteY31" fmla="*/ 5353363 h 6553686"/>
                <a:gd name="connsiteX32" fmla="*/ 829438 w 27960025"/>
                <a:gd name="connsiteY32" fmla="*/ 5453856 h 6553686"/>
                <a:gd name="connsiteX33" fmla="*/ 510234 w 27960025"/>
                <a:gd name="connsiteY33" fmla="*/ 5149420 h 6553686"/>
                <a:gd name="connsiteX34" fmla="*/ 508125 w 27960025"/>
                <a:gd name="connsiteY34" fmla="*/ 5145483 h 6553686"/>
                <a:gd name="connsiteX35" fmla="*/ 524433 w 27960025"/>
                <a:gd name="connsiteY35" fmla="*/ 5093588 h 6553686"/>
                <a:gd name="connsiteX36" fmla="*/ 478900 w 27960025"/>
                <a:gd name="connsiteY36" fmla="*/ 5090922 h 6553686"/>
                <a:gd name="connsiteX37" fmla="*/ 508125 w 27960025"/>
                <a:gd name="connsiteY37" fmla="*/ 5145483 h 6553686"/>
                <a:gd name="connsiteX38" fmla="*/ 486590 w 27960025"/>
                <a:gd name="connsiteY38" fmla="*/ 5498192 h 6553686"/>
                <a:gd name="connsiteX39" fmla="*/ 802838 w 27960025"/>
                <a:gd name="connsiteY39" fmla="*/ 6160267 h 6553686"/>
                <a:gd name="connsiteX40" fmla="*/ 1284600 w 27960025"/>
                <a:gd name="connsiteY40" fmla="*/ 6506083 h 6553686"/>
                <a:gd name="connsiteX41" fmla="*/ 1999323 w 27960025"/>
                <a:gd name="connsiteY41" fmla="*/ 6279296 h 6553686"/>
                <a:gd name="connsiteX42" fmla="*/ 2018413 w 27960025"/>
                <a:gd name="connsiteY42" fmla="*/ 6306862 h 6553686"/>
                <a:gd name="connsiteX43" fmla="*/ 1792961 w 27960025"/>
                <a:gd name="connsiteY43" fmla="*/ 6467659 h 6553686"/>
                <a:gd name="connsiteX44" fmla="*/ 962440 w 27960025"/>
                <a:gd name="connsiteY44" fmla="*/ 6381944 h 6553686"/>
                <a:gd name="connsiteX45" fmla="*/ 581168 w 27960025"/>
                <a:gd name="connsiteY45" fmla="*/ 5900166 h 6553686"/>
                <a:gd name="connsiteX46" fmla="*/ 433389 w 27960025"/>
                <a:gd name="connsiteY46" fmla="*/ 5270603 h 6553686"/>
                <a:gd name="connsiteX47" fmla="*/ 478900 w 27960025"/>
                <a:gd name="connsiteY47" fmla="*/ 5090922 h 6553686"/>
                <a:gd name="connsiteX48" fmla="*/ 545005 w 27960025"/>
                <a:gd name="connsiteY48" fmla="*/ 4937171 h 6553686"/>
                <a:gd name="connsiteX49" fmla="*/ 572902 w 27960025"/>
                <a:gd name="connsiteY49" fmla="*/ 4975787 h 6553686"/>
                <a:gd name="connsiteX50" fmla="*/ 524433 w 27960025"/>
                <a:gd name="connsiteY50" fmla="*/ 5093588 h 6553686"/>
                <a:gd name="connsiteX51" fmla="*/ 497542 w 27960025"/>
                <a:gd name="connsiteY51" fmla="*/ 5041976 h 6553686"/>
                <a:gd name="connsiteX52" fmla="*/ 545005 w 27960025"/>
                <a:gd name="connsiteY52" fmla="*/ 4937171 h 6553686"/>
                <a:gd name="connsiteX53" fmla="*/ 593631 w 27960025"/>
                <a:gd name="connsiteY53" fmla="*/ 4931675 h 6553686"/>
                <a:gd name="connsiteX54" fmla="*/ 841261 w 27960025"/>
                <a:gd name="connsiteY54" fmla="*/ 5158287 h 6553686"/>
                <a:gd name="connsiteX55" fmla="*/ 1244329 w 27960025"/>
                <a:gd name="connsiteY55" fmla="*/ 5269454 h 6553686"/>
                <a:gd name="connsiteX56" fmla="*/ 1237310 w 27960025"/>
                <a:gd name="connsiteY56" fmla="*/ 5276515 h 6553686"/>
                <a:gd name="connsiteX57" fmla="*/ 1217956 w 27960025"/>
                <a:gd name="connsiteY57" fmla="*/ 5293243 h 6553686"/>
                <a:gd name="connsiteX58" fmla="*/ 974262 w 27960025"/>
                <a:gd name="connsiteY58" fmla="*/ 5249914 h 6553686"/>
                <a:gd name="connsiteX59" fmla="*/ 572902 w 27960025"/>
                <a:gd name="connsiteY59" fmla="*/ 4975787 h 6553686"/>
                <a:gd name="connsiteX60" fmla="*/ 593631 w 27960025"/>
                <a:gd name="connsiteY60" fmla="*/ 4931675 h 6553686"/>
                <a:gd name="connsiteX61" fmla="*/ 0 w 27960025"/>
                <a:gd name="connsiteY61" fmla="*/ 4378903 h 6553686"/>
                <a:gd name="connsiteX62" fmla="*/ 120096 w 27960025"/>
                <a:gd name="connsiteY62" fmla="*/ 4413453 h 6553686"/>
                <a:gd name="connsiteX63" fmla="*/ 389055 w 27960025"/>
                <a:gd name="connsiteY63" fmla="*/ 4821338 h 6553686"/>
                <a:gd name="connsiteX64" fmla="*/ 497542 w 27960025"/>
                <a:gd name="connsiteY64" fmla="*/ 5041976 h 6553686"/>
                <a:gd name="connsiteX65" fmla="*/ 478900 w 27960025"/>
                <a:gd name="connsiteY65" fmla="*/ 5090922 h 6553686"/>
                <a:gd name="connsiteX66" fmla="*/ 220586 w 27960025"/>
                <a:gd name="connsiteY66" fmla="*/ 4576016 h 6553686"/>
                <a:gd name="connsiteX67" fmla="*/ 19606 w 27960025"/>
                <a:gd name="connsiteY67" fmla="*/ 4413453 h 6553686"/>
                <a:gd name="connsiteX68" fmla="*/ 0 w 27960025"/>
                <a:gd name="connsiteY68" fmla="*/ 4412258 h 6553686"/>
                <a:gd name="connsiteX69" fmla="*/ 0 w 27960025"/>
                <a:gd name="connsiteY69" fmla="*/ 4378903 h 6553686"/>
                <a:gd name="connsiteX70" fmla="*/ 1108222 w 27960025"/>
                <a:gd name="connsiteY70" fmla="*/ 3941051 h 6553686"/>
                <a:gd name="connsiteX71" fmla="*/ 1139643 w 27960025"/>
                <a:gd name="connsiteY71" fmla="*/ 3977181 h 6553686"/>
                <a:gd name="connsiteX72" fmla="*/ 935840 w 27960025"/>
                <a:gd name="connsiteY72" fmla="*/ 4395718 h 6553686"/>
                <a:gd name="connsiteX73" fmla="*/ 593631 w 27960025"/>
                <a:gd name="connsiteY73" fmla="*/ 4931675 h 6553686"/>
                <a:gd name="connsiteX74" fmla="*/ 568629 w 27960025"/>
                <a:gd name="connsiteY74" fmla="*/ 4891443 h 6553686"/>
                <a:gd name="connsiteX75" fmla="*/ 977218 w 27960025"/>
                <a:gd name="connsiteY75" fmla="*/ 4247934 h 6553686"/>
                <a:gd name="connsiteX76" fmla="*/ 1108222 w 27960025"/>
                <a:gd name="connsiteY76" fmla="*/ 3941051 h 6553686"/>
                <a:gd name="connsiteX77" fmla="*/ 1156087 w 27960025"/>
                <a:gd name="connsiteY77" fmla="*/ 3931097 h 6553686"/>
                <a:gd name="connsiteX78" fmla="*/ 1408734 w 27960025"/>
                <a:gd name="connsiteY78" fmla="*/ 4315915 h 6553686"/>
                <a:gd name="connsiteX79" fmla="*/ 1518091 w 27960025"/>
                <a:gd name="connsiteY79" fmla="*/ 4871585 h 6553686"/>
                <a:gd name="connsiteX80" fmla="*/ 1286508 w 27960025"/>
                <a:gd name="connsiteY80" fmla="*/ 5272439 h 6553686"/>
                <a:gd name="connsiteX81" fmla="*/ 1244329 w 27960025"/>
                <a:gd name="connsiteY81" fmla="*/ 5269454 h 6553686"/>
                <a:gd name="connsiteX82" fmla="*/ 1473757 w 27960025"/>
                <a:gd name="connsiteY82" fmla="*/ 4670598 h 6553686"/>
                <a:gd name="connsiteX83" fmla="*/ 1225487 w 27960025"/>
                <a:gd name="connsiteY83" fmla="*/ 4091282 h 6553686"/>
                <a:gd name="connsiteX84" fmla="*/ 1139643 w 27960025"/>
                <a:gd name="connsiteY84" fmla="*/ 3977181 h 6553686"/>
                <a:gd name="connsiteX85" fmla="*/ 1156087 w 27960025"/>
                <a:gd name="connsiteY85" fmla="*/ 3931097 h 6553686"/>
                <a:gd name="connsiteX86" fmla="*/ 507445 w 27960025"/>
                <a:gd name="connsiteY86" fmla="*/ 3608123 h 6553686"/>
                <a:gd name="connsiteX87" fmla="*/ 548976 w 27960025"/>
                <a:gd name="connsiteY87" fmla="*/ 3615363 h 6553686"/>
                <a:gd name="connsiteX88" fmla="*/ 421567 w 27960025"/>
                <a:gd name="connsiteY88" fmla="*/ 4111972 h 6553686"/>
                <a:gd name="connsiteX89" fmla="*/ 568629 w 27960025"/>
                <a:gd name="connsiteY89" fmla="*/ 4891443 h 6553686"/>
                <a:gd name="connsiteX90" fmla="*/ 545005 w 27960025"/>
                <a:gd name="connsiteY90" fmla="*/ 4937171 h 6553686"/>
                <a:gd name="connsiteX91" fmla="*/ 394966 w 27960025"/>
                <a:gd name="connsiteY91" fmla="*/ 4567149 h 6553686"/>
                <a:gd name="connsiteX92" fmla="*/ 507445 w 27960025"/>
                <a:gd name="connsiteY92" fmla="*/ 3608123 h 6553686"/>
                <a:gd name="connsiteX93" fmla="*/ 563034 w 27960025"/>
                <a:gd name="connsiteY93" fmla="*/ 3584238 h 6553686"/>
                <a:gd name="connsiteX94" fmla="*/ 598902 w 27960025"/>
                <a:gd name="connsiteY94" fmla="*/ 3588814 h 6553686"/>
                <a:gd name="connsiteX95" fmla="*/ 1123494 w 27960025"/>
                <a:gd name="connsiteY95" fmla="*/ 3896262 h 6553686"/>
                <a:gd name="connsiteX96" fmla="*/ 1108222 w 27960025"/>
                <a:gd name="connsiteY96" fmla="*/ 3941051 h 6553686"/>
                <a:gd name="connsiteX97" fmla="*/ 758504 w 27960025"/>
                <a:gd name="connsiteY97" fmla="*/ 3671574 h 6553686"/>
                <a:gd name="connsiteX98" fmla="*/ 548976 w 27960025"/>
                <a:gd name="connsiteY98" fmla="*/ 3615363 h 6553686"/>
                <a:gd name="connsiteX99" fmla="*/ 563034 w 27960025"/>
                <a:gd name="connsiteY99" fmla="*/ 3584238 h 6553686"/>
                <a:gd name="connsiteX100" fmla="*/ 1930942 w 27960025"/>
                <a:gd name="connsiteY100" fmla="*/ 3493705 h 6553686"/>
                <a:gd name="connsiteX101" fmla="*/ 1999852 w 27960025"/>
                <a:gd name="connsiteY101" fmla="*/ 3544479 h 6553686"/>
                <a:gd name="connsiteX102" fmla="*/ 2082609 w 27960025"/>
                <a:gd name="connsiteY102" fmla="*/ 3804580 h 6553686"/>
                <a:gd name="connsiteX103" fmla="*/ 2162410 w 27960025"/>
                <a:gd name="connsiteY103" fmla="*/ 3913940 h 6553686"/>
                <a:gd name="connsiteX104" fmla="*/ 2324968 w 27960025"/>
                <a:gd name="connsiteY104" fmla="*/ 3837092 h 6553686"/>
                <a:gd name="connsiteX105" fmla="*/ 2484569 w 27960025"/>
                <a:gd name="connsiteY105" fmla="*/ 3772067 h 6553686"/>
                <a:gd name="connsiteX106" fmla="*/ 2658949 w 27960025"/>
                <a:gd name="connsiteY106" fmla="*/ 3896206 h 6553686"/>
                <a:gd name="connsiteX107" fmla="*/ 3075688 w 27960025"/>
                <a:gd name="connsiteY107" fmla="*/ 3810491 h 6553686"/>
                <a:gd name="connsiteX108" fmla="*/ 3323958 w 27960025"/>
                <a:gd name="connsiteY108" fmla="*/ 3884383 h 6553686"/>
                <a:gd name="connsiteX109" fmla="*/ 3758430 w 27960025"/>
                <a:gd name="connsiteY109" fmla="*/ 3958276 h 6553686"/>
                <a:gd name="connsiteX110" fmla="*/ 4030344 w 27960025"/>
                <a:gd name="connsiteY110" fmla="*/ 3896206 h 6553686"/>
                <a:gd name="connsiteX111" fmla="*/ 4317036 w 27960025"/>
                <a:gd name="connsiteY111" fmla="*/ 3887339 h 6553686"/>
                <a:gd name="connsiteX112" fmla="*/ 6849978 w 27960025"/>
                <a:gd name="connsiteY112" fmla="*/ 3872561 h 6553686"/>
                <a:gd name="connsiteX113" fmla="*/ 27960025 w 27960025"/>
                <a:gd name="connsiteY113" fmla="*/ 3861695 h 6553686"/>
                <a:gd name="connsiteX114" fmla="*/ 8200683 w 27960025"/>
                <a:gd name="connsiteY114" fmla="*/ 3896206 h 6553686"/>
                <a:gd name="connsiteX115" fmla="*/ 5047067 w 27960025"/>
                <a:gd name="connsiteY115" fmla="*/ 3905073 h 6553686"/>
                <a:gd name="connsiteX116" fmla="*/ 4145612 w 27960025"/>
                <a:gd name="connsiteY116" fmla="*/ 3916896 h 6553686"/>
                <a:gd name="connsiteX117" fmla="*/ 4018522 w 27960025"/>
                <a:gd name="connsiteY117" fmla="*/ 3919852 h 6553686"/>
                <a:gd name="connsiteX118" fmla="*/ 3752518 w 27960025"/>
                <a:gd name="connsiteY118" fmla="*/ 3984877 h 6553686"/>
                <a:gd name="connsiteX119" fmla="*/ 3456959 w 27960025"/>
                <a:gd name="connsiteY119" fmla="*/ 3978966 h 6553686"/>
                <a:gd name="connsiteX120" fmla="*/ 3054999 w 27960025"/>
                <a:gd name="connsiteY120" fmla="*/ 3840048 h 6553686"/>
                <a:gd name="connsiteX121" fmla="*/ 2762395 w 27960025"/>
                <a:gd name="connsiteY121" fmla="*/ 3955320 h 6553686"/>
                <a:gd name="connsiteX122" fmla="*/ 2561415 w 27960025"/>
                <a:gd name="connsiteY122" fmla="*/ 3866649 h 6553686"/>
                <a:gd name="connsiteX123" fmla="*/ 2360435 w 27960025"/>
                <a:gd name="connsiteY123" fmla="*/ 3845959 h 6553686"/>
                <a:gd name="connsiteX124" fmla="*/ 2271767 w 27960025"/>
                <a:gd name="connsiteY124" fmla="*/ 3910985 h 6553686"/>
                <a:gd name="connsiteX125" fmla="*/ 2023497 w 27960025"/>
                <a:gd name="connsiteY125" fmla="*/ 3777978 h 6553686"/>
                <a:gd name="connsiteX126" fmla="*/ 1982119 w 27960025"/>
                <a:gd name="connsiteY126" fmla="*/ 3633150 h 6553686"/>
                <a:gd name="connsiteX127" fmla="*/ 1946652 w 27960025"/>
                <a:gd name="connsiteY127" fmla="*/ 3541523 h 6553686"/>
                <a:gd name="connsiteX128" fmla="*/ 1813650 w 27960025"/>
                <a:gd name="connsiteY128" fmla="*/ 3606548 h 6553686"/>
                <a:gd name="connsiteX129" fmla="*/ 1819562 w 27960025"/>
                <a:gd name="connsiteY129" fmla="*/ 3851871 h 6553686"/>
                <a:gd name="connsiteX130" fmla="*/ 2360435 w 27960025"/>
                <a:gd name="connsiteY130" fmla="*/ 5048927 h 6553686"/>
                <a:gd name="connsiteX131" fmla="*/ 2531859 w 27960025"/>
                <a:gd name="connsiteY131" fmla="*/ 5711002 h 6553686"/>
                <a:gd name="connsiteX132" fmla="*/ 2378168 w 27960025"/>
                <a:gd name="connsiteY132" fmla="*/ 6313963 h 6553686"/>
                <a:gd name="connsiteX133" fmla="*/ 2094432 w 27960025"/>
                <a:gd name="connsiteY133" fmla="*/ 6396722 h 6553686"/>
                <a:gd name="connsiteX134" fmla="*/ 2018413 w 27960025"/>
                <a:gd name="connsiteY134" fmla="*/ 6306862 h 6553686"/>
                <a:gd name="connsiteX135" fmla="*/ 2051362 w 27960025"/>
                <a:gd name="connsiteY135" fmla="*/ 6277276 h 6553686"/>
                <a:gd name="connsiteX136" fmla="*/ 2171277 w 27960025"/>
                <a:gd name="connsiteY136" fmla="*/ 6402634 h 6553686"/>
                <a:gd name="connsiteX137" fmla="*/ 2398857 w 27960025"/>
                <a:gd name="connsiteY137" fmla="*/ 6172090 h 6553686"/>
                <a:gd name="connsiteX138" fmla="*/ 2484569 w 27960025"/>
                <a:gd name="connsiteY138" fmla="*/ 5817407 h 6553686"/>
                <a:gd name="connsiteX139" fmla="*/ 2446147 w 27960025"/>
                <a:gd name="connsiteY139" fmla="*/ 5436122 h 6553686"/>
                <a:gd name="connsiteX140" fmla="*/ 1902318 w 27960025"/>
                <a:gd name="connsiteY140" fmla="*/ 4227244 h 6553686"/>
                <a:gd name="connsiteX141" fmla="*/ 1754538 w 27960025"/>
                <a:gd name="connsiteY141" fmla="*/ 3677485 h 6553686"/>
                <a:gd name="connsiteX142" fmla="*/ 1860940 w 27960025"/>
                <a:gd name="connsiteY142" fmla="*/ 3509010 h 6553686"/>
                <a:gd name="connsiteX143" fmla="*/ 1901348 w 27960025"/>
                <a:gd name="connsiteY143" fmla="*/ 3493770 h 6553686"/>
                <a:gd name="connsiteX144" fmla="*/ 1930942 w 27960025"/>
                <a:gd name="connsiteY144" fmla="*/ 3493705 h 6553686"/>
                <a:gd name="connsiteX145" fmla="*/ 0 w 27960025"/>
                <a:gd name="connsiteY145" fmla="*/ 3403575 h 6553686"/>
                <a:gd name="connsiteX146" fmla="*/ 108274 w 27960025"/>
                <a:gd name="connsiteY146" fmla="*/ 3500143 h 6553686"/>
                <a:gd name="connsiteX147" fmla="*/ 521325 w 27960025"/>
                <a:gd name="connsiteY147" fmla="*/ 3578916 h 6553686"/>
                <a:gd name="connsiteX148" fmla="*/ 507445 w 27960025"/>
                <a:gd name="connsiteY148" fmla="*/ 3608123 h 6553686"/>
                <a:gd name="connsiteX149" fmla="*/ 229453 w 27960025"/>
                <a:gd name="connsiteY149" fmla="*/ 3576991 h 6553686"/>
                <a:gd name="connsiteX150" fmla="*/ 0 w 27960025"/>
                <a:gd name="connsiteY150" fmla="*/ 3463917 h 6553686"/>
                <a:gd name="connsiteX151" fmla="*/ 0 w 27960025"/>
                <a:gd name="connsiteY151" fmla="*/ 3403575 h 6553686"/>
                <a:gd name="connsiteX152" fmla="*/ 1254050 w 27960025"/>
                <a:gd name="connsiteY152" fmla="*/ 3080699 h 6553686"/>
                <a:gd name="connsiteX153" fmla="*/ 1263910 w 27960025"/>
                <a:gd name="connsiteY153" fmla="*/ 3145460 h 6553686"/>
                <a:gd name="connsiteX154" fmla="*/ 1156087 w 27960025"/>
                <a:gd name="connsiteY154" fmla="*/ 3931097 h 6553686"/>
                <a:gd name="connsiteX155" fmla="*/ 1123494 w 27960025"/>
                <a:gd name="connsiteY155" fmla="*/ 3896262 h 6553686"/>
                <a:gd name="connsiteX156" fmla="*/ 1209855 w 27960025"/>
                <a:gd name="connsiteY156" fmla="*/ 3092756 h 6553686"/>
                <a:gd name="connsiteX157" fmla="*/ 1254050 w 27960025"/>
                <a:gd name="connsiteY157" fmla="*/ 3080699 h 6553686"/>
                <a:gd name="connsiteX158" fmla="*/ 1206728 w 27960025"/>
                <a:gd name="connsiteY158" fmla="*/ 3069549 h 6553686"/>
                <a:gd name="connsiteX159" fmla="*/ 1209855 w 27960025"/>
                <a:gd name="connsiteY159" fmla="*/ 3092756 h 6553686"/>
                <a:gd name="connsiteX160" fmla="*/ 938795 w 27960025"/>
                <a:gd name="connsiteY160" fmla="*/ 3192751 h 6553686"/>
                <a:gd name="connsiteX161" fmla="*/ 563034 w 27960025"/>
                <a:gd name="connsiteY161" fmla="*/ 3584238 h 6553686"/>
                <a:gd name="connsiteX162" fmla="*/ 521325 w 27960025"/>
                <a:gd name="connsiteY162" fmla="*/ 3578916 h 6553686"/>
                <a:gd name="connsiteX163" fmla="*/ 610724 w 27960025"/>
                <a:gd name="connsiteY163" fmla="*/ 3438074 h 6553686"/>
                <a:gd name="connsiteX164" fmla="*/ 941751 w 27960025"/>
                <a:gd name="connsiteY164" fmla="*/ 3160239 h 6553686"/>
                <a:gd name="connsiteX165" fmla="*/ 1206728 w 27960025"/>
                <a:gd name="connsiteY165" fmla="*/ 3069549 h 6553686"/>
                <a:gd name="connsiteX166" fmla="*/ 1630860 w 27960025"/>
                <a:gd name="connsiteY166" fmla="*/ 2935573 h 6553686"/>
                <a:gd name="connsiteX167" fmla="*/ 1550603 w 27960025"/>
                <a:gd name="connsiteY167" fmla="*/ 3177973 h 6553686"/>
                <a:gd name="connsiteX168" fmla="*/ 1535825 w 27960025"/>
                <a:gd name="connsiteY168" fmla="*/ 3733643 h 6553686"/>
                <a:gd name="connsiteX169" fmla="*/ 1618581 w 27960025"/>
                <a:gd name="connsiteY169" fmla="*/ 4543503 h 6553686"/>
                <a:gd name="connsiteX170" fmla="*/ 1736609 w 27960025"/>
                <a:gd name="connsiteY170" fmla="*/ 5241283 h 6553686"/>
                <a:gd name="connsiteX171" fmla="*/ 1688092 w 27960025"/>
                <a:gd name="connsiteY171" fmla="*/ 5244776 h 6553686"/>
                <a:gd name="connsiteX172" fmla="*/ 1532869 w 27960025"/>
                <a:gd name="connsiteY172" fmla="*/ 4200643 h 6553686"/>
                <a:gd name="connsiteX173" fmla="*/ 1553558 w 27960025"/>
                <a:gd name="connsiteY173" fmla="*/ 3024277 h 6553686"/>
                <a:gd name="connsiteX174" fmla="*/ 1580253 w 27960025"/>
                <a:gd name="connsiteY174" fmla="*/ 2959576 h 6553686"/>
                <a:gd name="connsiteX175" fmla="*/ 1630860 w 27960025"/>
                <a:gd name="connsiteY175" fmla="*/ 2935573 h 6553686"/>
                <a:gd name="connsiteX176" fmla="*/ 1596068 w 27960025"/>
                <a:gd name="connsiteY176" fmla="*/ 2921245 h 6553686"/>
                <a:gd name="connsiteX177" fmla="*/ 1580253 w 27960025"/>
                <a:gd name="connsiteY177" fmla="*/ 2959576 h 6553686"/>
                <a:gd name="connsiteX178" fmla="*/ 1391001 w 27960025"/>
                <a:gd name="connsiteY178" fmla="*/ 3039055 h 6553686"/>
                <a:gd name="connsiteX179" fmla="*/ 1254050 w 27960025"/>
                <a:gd name="connsiteY179" fmla="*/ 3080699 h 6553686"/>
                <a:gd name="connsiteX180" fmla="*/ 1250510 w 27960025"/>
                <a:gd name="connsiteY180" fmla="*/ 3057452 h 6553686"/>
                <a:gd name="connsiteX181" fmla="*/ 1373267 w 27960025"/>
                <a:gd name="connsiteY181" fmla="*/ 3018365 h 6553686"/>
                <a:gd name="connsiteX182" fmla="*/ 1596068 w 27960025"/>
                <a:gd name="connsiteY182" fmla="*/ 2921245 h 6553686"/>
                <a:gd name="connsiteX183" fmla="*/ 327634 w 27960025"/>
                <a:gd name="connsiteY183" fmla="*/ 2210630 h 6553686"/>
                <a:gd name="connsiteX184" fmla="*/ 634369 w 27960025"/>
                <a:gd name="connsiteY184" fmla="*/ 2291265 h 6553686"/>
                <a:gd name="connsiteX185" fmla="*/ 1059975 w 27960025"/>
                <a:gd name="connsiteY185" fmla="*/ 2616391 h 6553686"/>
                <a:gd name="connsiteX186" fmla="*/ 1250510 w 27960025"/>
                <a:gd name="connsiteY186" fmla="*/ 3057452 h 6553686"/>
                <a:gd name="connsiteX187" fmla="*/ 1206728 w 27960025"/>
                <a:gd name="connsiteY187" fmla="*/ 3069549 h 6553686"/>
                <a:gd name="connsiteX188" fmla="*/ 1151598 w 27960025"/>
                <a:gd name="connsiteY188" fmla="*/ 2855802 h 6553686"/>
                <a:gd name="connsiteX189" fmla="*/ 805793 w 27960025"/>
                <a:gd name="connsiteY189" fmla="*/ 2436094 h 6553686"/>
                <a:gd name="connsiteX190" fmla="*/ 285609 w 27960025"/>
                <a:gd name="connsiteY190" fmla="*/ 2238062 h 6553686"/>
                <a:gd name="connsiteX191" fmla="*/ 0 w 27960025"/>
                <a:gd name="connsiteY191" fmla="*/ 2408310 h 6553686"/>
                <a:gd name="connsiteX192" fmla="*/ 0 w 27960025"/>
                <a:gd name="connsiteY192" fmla="*/ 2360392 h 6553686"/>
                <a:gd name="connsiteX193" fmla="*/ 223542 w 27960025"/>
                <a:gd name="connsiteY193" fmla="*/ 2220328 h 6553686"/>
                <a:gd name="connsiteX194" fmla="*/ 327634 w 27960025"/>
                <a:gd name="connsiteY194" fmla="*/ 2210630 h 6553686"/>
                <a:gd name="connsiteX195" fmla="*/ 2354982 w 27960025"/>
                <a:gd name="connsiteY195" fmla="*/ 1741250 h 6553686"/>
                <a:gd name="connsiteX196" fmla="*/ 2368084 w 27960025"/>
                <a:gd name="connsiteY196" fmla="*/ 1792644 h 6553686"/>
                <a:gd name="connsiteX197" fmla="*/ 1650943 w 27960025"/>
                <a:gd name="connsiteY197" fmla="*/ 2893984 h 6553686"/>
                <a:gd name="connsiteX198" fmla="*/ 1596068 w 27960025"/>
                <a:gd name="connsiteY198" fmla="*/ 2921245 h 6553686"/>
                <a:gd name="connsiteX199" fmla="*/ 2354982 w 27960025"/>
                <a:gd name="connsiteY199" fmla="*/ 1741250 h 6553686"/>
                <a:gd name="connsiteX200" fmla="*/ 2404580 w 27960025"/>
                <a:gd name="connsiteY200" fmla="*/ 1723185 h 6553686"/>
                <a:gd name="connsiteX201" fmla="*/ 2428413 w 27960025"/>
                <a:gd name="connsiteY201" fmla="*/ 1862690 h 6553686"/>
                <a:gd name="connsiteX202" fmla="*/ 1878673 w 27960025"/>
                <a:gd name="connsiteY202" fmla="*/ 2787821 h 6553686"/>
                <a:gd name="connsiteX203" fmla="*/ 1630860 w 27960025"/>
                <a:gd name="connsiteY203" fmla="*/ 2935573 h 6553686"/>
                <a:gd name="connsiteX204" fmla="*/ 1650943 w 27960025"/>
                <a:gd name="connsiteY204" fmla="*/ 2893984 h 6553686"/>
                <a:gd name="connsiteX205" fmla="*/ 2319056 w 27960025"/>
                <a:gd name="connsiteY205" fmla="*/ 2223284 h 6553686"/>
                <a:gd name="connsiteX206" fmla="*/ 2368084 w 27960025"/>
                <a:gd name="connsiteY206" fmla="*/ 1792644 h 6553686"/>
                <a:gd name="connsiteX207" fmla="*/ 2404580 w 27960025"/>
                <a:gd name="connsiteY207" fmla="*/ 1723185 h 6553686"/>
                <a:gd name="connsiteX208" fmla="*/ 1678582 w 27960025"/>
                <a:gd name="connsiteY208" fmla="*/ 899636 h 6553686"/>
                <a:gd name="connsiteX209" fmla="*/ 1822517 w 27960025"/>
                <a:gd name="connsiteY209" fmla="*/ 1073519 h 6553686"/>
                <a:gd name="connsiteX210" fmla="*/ 1710204 w 27960025"/>
                <a:gd name="connsiteY210" fmla="*/ 1508006 h 6553686"/>
                <a:gd name="connsiteX211" fmla="*/ 1213665 w 27960025"/>
                <a:gd name="connsiteY211" fmla="*/ 2004563 h 6553686"/>
                <a:gd name="connsiteX212" fmla="*/ 720081 w 27960025"/>
                <a:gd name="connsiteY212" fmla="*/ 1836088 h 6553686"/>
                <a:gd name="connsiteX213" fmla="*/ 754724 w 27960025"/>
                <a:gd name="connsiteY213" fmla="*/ 1132075 h 6553686"/>
                <a:gd name="connsiteX214" fmla="*/ 784519 w 27960025"/>
                <a:gd name="connsiteY214" fmla="*/ 1173787 h 6553686"/>
                <a:gd name="connsiteX215" fmla="*/ 723037 w 27960025"/>
                <a:gd name="connsiteY215" fmla="*/ 1522785 h 6553686"/>
                <a:gd name="connsiteX216" fmla="*/ 847172 w 27960025"/>
                <a:gd name="connsiteY216" fmla="*/ 1945449 h 6553686"/>
                <a:gd name="connsiteX217" fmla="*/ 1181154 w 27960025"/>
                <a:gd name="connsiteY217" fmla="*/ 1989784 h 6553686"/>
                <a:gd name="connsiteX218" fmla="*/ 1719071 w 27960025"/>
                <a:gd name="connsiteY218" fmla="*/ 1386823 h 6553686"/>
                <a:gd name="connsiteX219" fmla="*/ 1722027 w 27960025"/>
                <a:gd name="connsiteY219" fmla="*/ 958247 h 6553686"/>
                <a:gd name="connsiteX220" fmla="*/ 1515136 w 27960025"/>
                <a:gd name="connsiteY220" fmla="*/ 1041007 h 6553686"/>
                <a:gd name="connsiteX221" fmla="*/ 1370311 w 27960025"/>
                <a:gd name="connsiteY221" fmla="*/ 1218348 h 6553686"/>
                <a:gd name="connsiteX222" fmla="*/ 1110220 w 27960025"/>
                <a:gd name="connsiteY222" fmla="*/ 1366133 h 6553686"/>
                <a:gd name="connsiteX223" fmla="*/ 805793 w 27960025"/>
                <a:gd name="connsiteY223" fmla="*/ 1203570 h 6553686"/>
                <a:gd name="connsiteX224" fmla="*/ 784519 w 27960025"/>
                <a:gd name="connsiteY224" fmla="*/ 1173787 h 6553686"/>
                <a:gd name="connsiteX225" fmla="*/ 802172 w 27960025"/>
                <a:gd name="connsiteY225" fmla="*/ 1124840 h 6553686"/>
                <a:gd name="connsiteX226" fmla="*/ 997907 w 27960025"/>
                <a:gd name="connsiteY226" fmla="*/ 1309975 h 6553686"/>
                <a:gd name="connsiteX227" fmla="*/ 1373267 w 27960025"/>
                <a:gd name="connsiteY227" fmla="*/ 1159234 h 6553686"/>
                <a:gd name="connsiteX228" fmla="*/ 1642226 w 27960025"/>
                <a:gd name="connsiteY228" fmla="*/ 902089 h 6553686"/>
                <a:gd name="connsiteX229" fmla="*/ 1678582 w 27960025"/>
                <a:gd name="connsiteY229" fmla="*/ 899636 h 6553686"/>
                <a:gd name="connsiteX230" fmla="*/ 1383925 w 27960025"/>
                <a:gd name="connsiteY230" fmla="*/ 280911 h 6553686"/>
                <a:gd name="connsiteX231" fmla="*/ 1401380 w 27960025"/>
                <a:gd name="connsiteY231" fmla="*/ 297822 h 6553686"/>
                <a:gd name="connsiteX232" fmla="*/ 1068841 w 27960025"/>
                <a:gd name="connsiteY232" fmla="*/ 641988 h 6553686"/>
                <a:gd name="connsiteX233" fmla="*/ 802172 w 27960025"/>
                <a:gd name="connsiteY233" fmla="*/ 1124840 h 6553686"/>
                <a:gd name="connsiteX234" fmla="*/ 774856 w 27960025"/>
                <a:gd name="connsiteY234" fmla="*/ 1080744 h 6553686"/>
                <a:gd name="connsiteX235" fmla="*/ 838305 w 27960025"/>
                <a:gd name="connsiteY235" fmla="*/ 940513 h 6553686"/>
                <a:gd name="connsiteX236" fmla="*/ 1383925 w 27960025"/>
                <a:gd name="connsiteY236" fmla="*/ 280911 h 6553686"/>
                <a:gd name="connsiteX237" fmla="*/ 1435847 w 27960025"/>
                <a:gd name="connsiteY237" fmla="*/ 271853 h 6553686"/>
                <a:gd name="connsiteX238" fmla="*/ 1902318 w 27960025"/>
                <a:gd name="connsiteY238" fmla="*/ 860709 h 6553686"/>
                <a:gd name="connsiteX239" fmla="*/ 2389562 w 27960025"/>
                <a:gd name="connsiteY239" fmla="*/ 1675060 h 6553686"/>
                <a:gd name="connsiteX240" fmla="*/ 2354982 w 27960025"/>
                <a:gd name="connsiteY240" fmla="*/ 1741250 h 6553686"/>
                <a:gd name="connsiteX241" fmla="*/ 2035320 w 27960025"/>
                <a:gd name="connsiteY241" fmla="*/ 1114899 h 6553686"/>
                <a:gd name="connsiteX242" fmla="*/ 1724982 w 27960025"/>
                <a:gd name="connsiteY242" fmla="*/ 698146 h 6553686"/>
                <a:gd name="connsiteX243" fmla="*/ 1405779 w 27960025"/>
                <a:gd name="connsiteY243" fmla="*/ 302084 h 6553686"/>
                <a:gd name="connsiteX244" fmla="*/ 1401380 w 27960025"/>
                <a:gd name="connsiteY244" fmla="*/ 297822 h 6553686"/>
                <a:gd name="connsiteX245" fmla="*/ 1435847 w 27960025"/>
                <a:gd name="connsiteY245" fmla="*/ 271853 h 6553686"/>
                <a:gd name="connsiteX246" fmla="*/ 1967428 w 27960025"/>
                <a:gd name="connsiteY246" fmla="*/ 38565 h 6553686"/>
                <a:gd name="connsiteX247" fmla="*/ 2053053 w 27960025"/>
                <a:gd name="connsiteY247" fmla="*/ 44938 h 6553686"/>
                <a:gd name="connsiteX248" fmla="*/ 2531859 w 27960025"/>
                <a:gd name="connsiteY248" fmla="*/ 559229 h 6553686"/>
                <a:gd name="connsiteX249" fmla="*/ 2481614 w 27960025"/>
                <a:gd name="connsiteY249" fmla="*/ 1567120 h 6553686"/>
                <a:gd name="connsiteX250" fmla="*/ 2404580 w 27960025"/>
                <a:gd name="connsiteY250" fmla="*/ 1723185 h 6553686"/>
                <a:gd name="connsiteX251" fmla="*/ 2389562 w 27960025"/>
                <a:gd name="connsiteY251" fmla="*/ 1675060 h 6553686"/>
                <a:gd name="connsiteX252" fmla="*/ 2493436 w 27960025"/>
                <a:gd name="connsiteY252" fmla="*/ 1410468 h 6553686"/>
                <a:gd name="connsiteX253" fmla="*/ 2407724 w 27960025"/>
                <a:gd name="connsiteY253" fmla="*/ 370064 h 6553686"/>
                <a:gd name="connsiteX254" fmla="*/ 1769317 w 27960025"/>
                <a:gd name="connsiteY254" fmla="*/ 95185 h 6553686"/>
                <a:gd name="connsiteX255" fmla="*/ 1435847 w 27960025"/>
                <a:gd name="connsiteY255" fmla="*/ 271853 h 6553686"/>
                <a:gd name="connsiteX256" fmla="*/ 1417209 w 27960025"/>
                <a:gd name="connsiteY256" fmla="*/ 254155 h 6553686"/>
                <a:gd name="connsiteX257" fmla="*/ 1967428 w 27960025"/>
                <a:gd name="connsiteY257" fmla="*/ 38565 h 6553686"/>
                <a:gd name="connsiteX258" fmla="*/ 945047 w 27960025"/>
                <a:gd name="connsiteY258" fmla="*/ 407 h 6553686"/>
                <a:gd name="connsiteX259" fmla="*/ 1243221 w 27960025"/>
                <a:gd name="connsiteY259" fmla="*/ 107008 h 6553686"/>
                <a:gd name="connsiteX260" fmla="*/ 1417209 w 27960025"/>
                <a:gd name="connsiteY260" fmla="*/ 254155 h 6553686"/>
                <a:gd name="connsiteX261" fmla="*/ 1411690 w 27960025"/>
                <a:gd name="connsiteY261" fmla="*/ 257748 h 6553686"/>
                <a:gd name="connsiteX262" fmla="*/ 1383925 w 27960025"/>
                <a:gd name="connsiteY262" fmla="*/ 280911 h 6553686"/>
                <a:gd name="connsiteX263" fmla="*/ 980173 w 27960025"/>
                <a:gd name="connsiteY263" fmla="*/ 30160 h 6553686"/>
                <a:gd name="connsiteX264" fmla="*/ 637325 w 27960025"/>
                <a:gd name="connsiteY264" fmla="*/ 405533 h 6553686"/>
                <a:gd name="connsiteX265" fmla="*/ 702348 w 27960025"/>
                <a:gd name="connsiteY265" fmla="*/ 937558 h 6553686"/>
                <a:gd name="connsiteX266" fmla="*/ 774856 w 27960025"/>
                <a:gd name="connsiteY266" fmla="*/ 1080744 h 6553686"/>
                <a:gd name="connsiteX267" fmla="*/ 754724 w 27960025"/>
                <a:gd name="connsiteY267" fmla="*/ 1132075 h 6553686"/>
                <a:gd name="connsiteX268" fmla="*/ 628458 w 27960025"/>
                <a:gd name="connsiteY268" fmla="*/ 275482 h 6553686"/>
                <a:gd name="connsiteX269" fmla="*/ 900372 w 27960025"/>
                <a:gd name="connsiteY269" fmla="*/ 6514 h 6553686"/>
                <a:gd name="connsiteX270" fmla="*/ 945047 w 27960025"/>
                <a:gd name="connsiteY270" fmla="*/ 407 h 65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27960025" h="6553686">
                  <a:moveTo>
                    <a:pt x="1741359" y="5266100"/>
                  </a:moveTo>
                  <a:lnTo>
                    <a:pt x="1757494" y="5350407"/>
                  </a:lnTo>
                  <a:cubicBezTo>
                    <a:pt x="1810695" y="5598685"/>
                    <a:pt x="1869806" y="5852875"/>
                    <a:pt x="1967341" y="6092286"/>
                  </a:cubicBezTo>
                  <a:cubicBezTo>
                    <a:pt x="1984452" y="6135724"/>
                    <a:pt x="2005667" y="6192645"/>
                    <a:pt x="2034216" y="6246149"/>
                  </a:cubicBezTo>
                  <a:lnTo>
                    <a:pt x="1999323" y="6279296"/>
                  </a:lnTo>
                  <a:cubicBezTo>
                    <a:pt x="1905543" y="6132871"/>
                    <a:pt x="1856960" y="5942181"/>
                    <a:pt x="1813650" y="5784894"/>
                  </a:cubicBezTo>
                  <a:cubicBezTo>
                    <a:pt x="1766959" y="5614661"/>
                    <a:pt x="1726351" y="5442826"/>
                    <a:pt x="1692921" y="5269416"/>
                  </a:cubicBezTo>
                  <a:lnTo>
                    <a:pt x="1741359" y="5266100"/>
                  </a:lnTo>
                  <a:close/>
                  <a:moveTo>
                    <a:pt x="1688092" y="5244776"/>
                  </a:moveTo>
                  <a:lnTo>
                    <a:pt x="1692921" y="5269416"/>
                  </a:lnTo>
                  <a:cubicBezTo>
                    <a:pt x="1606398" y="5274232"/>
                    <a:pt x="1520183" y="5285905"/>
                    <a:pt x="1438290" y="5291293"/>
                  </a:cubicBezTo>
                  <a:cubicBezTo>
                    <a:pt x="1379304" y="5295745"/>
                    <a:pt x="1319899" y="5297683"/>
                    <a:pt x="1260903" y="5294593"/>
                  </a:cubicBezTo>
                  <a:lnTo>
                    <a:pt x="1286508" y="5272439"/>
                  </a:lnTo>
                  <a:lnTo>
                    <a:pt x="1302333" y="5273559"/>
                  </a:lnTo>
                  <a:cubicBezTo>
                    <a:pt x="1431114" y="5273559"/>
                    <a:pt x="1559895" y="5253522"/>
                    <a:pt x="1688092" y="5244776"/>
                  </a:cubicBezTo>
                  <a:close/>
                  <a:moveTo>
                    <a:pt x="1773242" y="5238645"/>
                  </a:moveTo>
                  <a:cubicBezTo>
                    <a:pt x="1825288" y="5236982"/>
                    <a:pt x="1877196" y="5238091"/>
                    <a:pt x="1928918" y="5244002"/>
                  </a:cubicBezTo>
                  <a:cubicBezTo>
                    <a:pt x="2085565" y="5261736"/>
                    <a:pt x="2248122" y="5332673"/>
                    <a:pt x="2330879" y="5474546"/>
                  </a:cubicBezTo>
                  <a:cubicBezTo>
                    <a:pt x="2398857" y="5592774"/>
                    <a:pt x="2392946" y="5731692"/>
                    <a:pt x="2342701" y="5855831"/>
                  </a:cubicBezTo>
                  <a:cubicBezTo>
                    <a:pt x="2282765" y="6008402"/>
                    <a:pt x="2178183" y="6156508"/>
                    <a:pt x="2051362" y="6277276"/>
                  </a:cubicBezTo>
                  <a:cubicBezTo>
                    <a:pt x="2044426" y="6267635"/>
                    <a:pt x="2038756" y="6257175"/>
                    <a:pt x="2034216" y="6246149"/>
                  </a:cubicBezTo>
                  <a:cubicBezTo>
                    <a:pt x="2068063" y="6212788"/>
                    <a:pt x="2099801" y="6176882"/>
                    <a:pt x="2129898" y="6139577"/>
                  </a:cubicBezTo>
                  <a:cubicBezTo>
                    <a:pt x="2224477" y="6021349"/>
                    <a:pt x="2316101" y="5882432"/>
                    <a:pt x="2333834" y="5731692"/>
                  </a:cubicBezTo>
                  <a:cubicBezTo>
                    <a:pt x="2351568" y="5560261"/>
                    <a:pt x="2268811" y="5424300"/>
                    <a:pt x="2123987" y="5338584"/>
                  </a:cubicBezTo>
                  <a:cubicBezTo>
                    <a:pt x="2008318" y="5268175"/>
                    <a:pt x="1875535" y="5257668"/>
                    <a:pt x="1741359" y="5266100"/>
                  </a:cubicBezTo>
                  <a:lnTo>
                    <a:pt x="1736609" y="5241283"/>
                  </a:lnTo>
                  <a:cubicBezTo>
                    <a:pt x="1748790" y="5239579"/>
                    <a:pt x="1761019" y="5239036"/>
                    <a:pt x="1773242" y="5238645"/>
                  </a:cubicBezTo>
                  <a:close/>
                  <a:moveTo>
                    <a:pt x="524433" y="5093588"/>
                  </a:moveTo>
                  <a:cubicBezTo>
                    <a:pt x="578076" y="5189746"/>
                    <a:pt x="640826" y="5280294"/>
                    <a:pt x="720081" y="5350407"/>
                  </a:cubicBezTo>
                  <a:cubicBezTo>
                    <a:pt x="890228" y="5497873"/>
                    <a:pt x="1068538" y="5427665"/>
                    <a:pt x="1217956" y="5293243"/>
                  </a:cubicBezTo>
                  <a:lnTo>
                    <a:pt x="1260903" y="5294593"/>
                  </a:lnTo>
                  <a:lnTo>
                    <a:pt x="1192976" y="5353363"/>
                  </a:lnTo>
                  <a:cubicBezTo>
                    <a:pt x="1092486" y="5427255"/>
                    <a:pt x="956529" y="5495236"/>
                    <a:pt x="829438" y="5453856"/>
                  </a:cubicBezTo>
                  <a:cubicBezTo>
                    <a:pt x="681659" y="5409521"/>
                    <a:pt x="584124" y="5276515"/>
                    <a:pt x="510234" y="5149420"/>
                  </a:cubicBezTo>
                  <a:cubicBezTo>
                    <a:pt x="509472" y="5148143"/>
                    <a:pt x="508712" y="5146865"/>
                    <a:pt x="508125" y="5145483"/>
                  </a:cubicBezTo>
                  <a:lnTo>
                    <a:pt x="524433" y="5093588"/>
                  </a:lnTo>
                  <a:close/>
                  <a:moveTo>
                    <a:pt x="478900" y="5090922"/>
                  </a:moveTo>
                  <a:lnTo>
                    <a:pt x="508125" y="5145483"/>
                  </a:lnTo>
                  <a:cubicBezTo>
                    <a:pt x="473904" y="5255880"/>
                    <a:pt x="463400" y="5372793"/>
                    <a:pt x="486590" y="5498192"/>
                  </a:cubicBezTo>
                  <a:cubicBezTo>
                    <a:pt x="530923" y="5737603"/>
                    <a:pt x="652103" y="5971103"/>
                    <a:pt x="802838" y="6160267"/>
                  </a:cubicBezTo>
                  <a:cubicBezTo>
                    <a:pt x="926973" y="6313963"/>
                    <a:pt x="1086575" y="6458792"/>
                    <a:pt x="1284600" y="6506083"/>
                  </a:cubicBezTo>
                  <a:cubicBezTo>
                    <a:pt x="1564007" y="6575340"/>
                    <a:pt x="1806752" y="6463212"/>
                    <a:pt x="1999323" y="6279296"/>
                  </a:cubicBezTo>
                  <a:lnTo>
                    <a:pt x="2018413" y="6306862"/>
                  </a:lnTo>
                  <a:cubicBezTo>
                    <a:pt x="1948408" y="6370697"/>
                    <a:pt x="1871836" y="6425263"/>
                    <a:pt x="1792961" y="6467659"/>
                  </a:cubicBezTo>
                  <a:cubicBezTo>
                    <a:pt x="1526958" y="6612488"/>
                    <a:pt x="1198887" y="6568153"/>
                    <a:pt x="962440" y="6381944"/>
                  </a:cubicBezTo>
                  <a:cubicBezTo>
                    <a:pt x="802838" y="6254849"/>
                    <a:pt x="678703" y="6083419"/>
                    <a:pt x="581168" y="5900166"/>
                  </a:cubicBezTo>
                  <a:cubicBezTo>
                    <a:pt x="480678" y="5711002"/>
                    <a:pt x="406789" y="5489325"/>
                    <a:pt x="433389" y="5270603"/>
                  </a:cubicBezTo>
                  <a:cubicBezTo>
                    <a:pt x="441849" y="5208091"/>
                    <a:pt x="456961" y="5148194"/>
                    <a:pt x="478900" y="5090922"/>
                  </a:cubicBezTo>
                  <a:close/>
                  <a:moveTo>
                    <a:pt x="545005" y="4937171"/>
                  </a:moveTo>
                  <a:lnTo>
                    <a:pt x="572902" y="4975787"/>
                  </a:lnTo>
                  <a:cubicBezTo>
                    <a:pt x="552535" y="5013546"/>
                    <a:pt x="536038" y="5052804"/>
                    <a:pt x="524433" y="5093588"/>
                  </a:cubicBezTo>
                  <a:lnTo>
                    <a:pt x="497542" y="5041976"/>
                  </a:lnTo>
                  <a:cubicBezTo>
                    <a:pt x="509866" y="5005581"/>
                    <a:pt x="525983" y="4970708"/>
                    <a:pt x="545005" y="4937171"/>
                  </a:cubicBezTo>
                  <a:close/>
                  <a:moveTo>
                    <a:pt x="593631" y="4931675"/>
                  </a:moveTo>
                  <a:cubicBezTo>
                    <a:pt x="653342" y="5023856"/>
                    <a:pt x="734980" y="5101379"/>
                    <a:pt x="841261" y="5158287"/>
                  </a:cubicBezTo>
                  <a:cubicBezTo>
                    <a:pt x="965901" y="5225803"/>
                    <a:pt x="1104230" y="5261379"/>
                    <a:pt x="1244329" y="5269454"/>
                  </a:cubicBezTo>
                  <a:cubicBezTo>
                    <a:pt x="1242195" y="5272020"/>
                    <a:pt x="1239760" y="5274272"/>
                    <a:pt x="1237310" y="5276515"/>
                  </a:cubicBezTo>
                  <a:lnTo>
                    <a:pt x="1217956" y="5293243"/>
                  </a:lnTo>
                  <a:cubicBezTo>
                    <a:pt x="1134838" y="5288519"/>
                    <a:pt x="1052877" y="5275071"/>
                    <a:pt x="974262" y="5249914"/>
                  </a:cubicBezTo>
                  <a:cubicBezTo>
                    <a:pt x="806891" y="5197221"/>
                    <a:pt x="671211" y="5102272"/>
                    <a:pt x="572902" y="4975787"/>
                  </a:cubicBezTo>
                  <a:lnTo>
                    <a:pt x="593631" y="4931675"/>
                  </a:lnTo>
                  <a:close/>
                  <a:moveTo>
                    <a:pt x="0" y="4378903"/>
                  </a:moveTo>
                  <a:cubicBezTo>
                    <a:pt x="41420" y="4381108"/>
                    <a:pt x="81792" y="4392385"/>
                    <a:pt x="120096" y="4413453"/>
                  </a:cubicBezTo>
                  <a:cubicBezTo>
                    <a:pt x="267876" y="4496212"/>
                    <a:pt x="324032" y="4676509"/>
                    <a:pt x="389055" y="4821338"/>
                  </a:cubicBezTo>
                  <a:cubicBezTo>
                    <a:pt x="422777" y="4892273"/>
                    <a:pt x="457414" y="4968241"/>
                    <a:pt x="497542" y="5041976"/>
                  </a:cubicBezTo>
                  <a:lnTo>
                    <a:pt x="478900" y="5090922"/>
                  </a:lnTo>
                  <a:cubicBezTo>
                    <a:pt x="386303" y="4923514"/>
                    <a:pt x="321253" y="4740267"/>
                    <a:pt x="220586" y="4576016"/>
                  </a:cubicBezTo>
                  <a:cubicBezTo>
                    <a:pt x="173297" y="4502123"/>
                    <a:pt x="111229" y="4431187"/>
                    <a:pt x="19606" y="4413453"/>
                  </a:cubicBezTo>
                  <a:cubicBezTo>
                    <a:pt x="13158" y="4412163"/>
                    <a:pt x="6724" y="4411061"/>
                    <a:pt x="0" y="4412258"/>
                  </a:cubicBezTo>
                  <a:lnTo>
                    <a:pt x="0" y="4378903"/>
                  </a:lnTo>
                  <a:close/>
                  <a:moveTo>
                    <a:pt x="1108222" y="3941051"/>
                  </a:moveTo>
                  <a:lnTo>
                    <a:pt x="1139643" y="3977181"/>
                  </a:lnTo>
                  <a:cubicBezTo>
                    <a:pt x="1086194" y="4124422"/>
                    <a:pt x="1016817" y="4265309"/>
                    <a:pt x="935840" y="4395718"/>
                  </a:cubicBezTo>
                  <a:cubicBezTo>
                    <a:pt x="827288" y="4571547"/>
                    <a:pt x="689474" y="4745004"/>
                    <a:pt x="593631" y="4931675"/>
                  </a:cubicBezTo>
                  <a:lnTo>
                    <a:pt x="568629" y="4891443"/>
                  </a:lnTo>
                  <a:cubicBezTo>
                    <a:pt x="689728" y="4669568"/>
                    <a:pt x="863591" y="4469418"/>
                    <a:pt x="977218" y="4247934"/>
                  </a:cubicBezTo>
                  <a:cubicBezTo>
                    <a:pt x="1026278" y="4151192"/>
                    <a:pt x="1071138" y="4048150"/>
                    <a:pt x="1108222" y="3941051"/>
                  </a:cubicBezTo>
                  <a:close/>
                  <a:moveTo>
                    <a:pt x="1156087" y="3931097"/>
                  </a:moveTo>
                  <a:cubicBezTo>
                    <a:pt x="1258768" y="4044587"/>
                    <a:pt x="1342566" y="4177558"/>
                    <a:pt x="1408734" y="4315915"/>
                  </a:cubicBezTo>
                  <a:cubicBezTo>
                    <a:pt x="1488535" y="4484389"/>
                    <a:pt x="1550603" y="4679465"/>
                    <a:pt x="1518091" y="4871585"/>
                  </a:cubicBezTo>
                  <a:cubicBezTo>
                    <a:pt x="1489858" y="5033930"/>
                    <a:pt x="1403566" y="5164436"/>
                    <a:pt x="1286508" y="5272439"/>
                  </a:cubicBezTo>
                  <a:lnTo>
                    <a:pt x="1244329" y="5269454"/>
                  </a:lnTo>
                  <a:cubicBezTo>
                    <a:pt x="1414404" y="5111087"/>
                    <a:pt x="1508726" y="4906645"/>
                    <a:pt x="1473757" y="4670598"/>
                  </a:cubicBezTo>
                  <a:cubicBezTo>
                    <a:pt x="1441246" y="4460744"/>
                    <a:pt x="1343711" y="4265668"/>
                    <a:pt x="1225487" y="4091282"/>
                  </a:cubicBezTo>
                  <a:cubicBezTo>
                    <a:pt x="1198755" y="4052518"/>
                    <a:pt x="1170359" y="4014056"/>
                    <a:pt x="1139643" y="3977181"/>
                  </a:cubicBezTo>
                  <a:cubicBezTo>
                    <a:pt x="1146018" y="3962146"/>
                    <a:pt x="1151496" y="3946776"/>
                    <a:pt x="1156087" y="3931097"/>
                  </a:cubicBezTo>
                  <a:close/>
                  <a:moveTo>
                    <a:pt x="507445" y="3608123"/>
                  </a:moveTo>
                  <a:lnTo>
                    <a:pt x="548976" y="3615363"/>
                  </a:lnTo>
                  <a:cubicBezTo>
                    <a:pt x="473298" y="3767552"/>
                    <a:pt x="432608" y="3939440"/>
                    <a:pt x="421567" y="4111972"/>
                  </a:cubicBezTo>
                  <a:cubicBezTo>
                    <a:pt x="405583" y="4373711"/>
                    <a:pt x="431467" y="4667865"/>
                    <a:pt x="568629" y="4891443"/>
                  </a:cubicBezTo>
                  <a:lnTo>
                    <a:pt x="545005" y="4937171"/>
                  </a:lnTo>
                  <a:cubicBezTo>
                    <a:pt x="469070" y="4831869"/>
                    <a:pt x="418757" y="4706140"/>
                    <a:pt x="394966" y="4567149"/>
                  </a:cubicBezTo>
                  <a:cubicBezTo>
                    <a:pt x="343464" y="4255672"/>
                    <a:pt x="361152" y="3897389"/>
                    <a:pt x="507445" y="3608123"/>
                  </a:cubicBezTo>
                  <a:close/>
                  <a:moveTo>
                    <a:pt x="563034" y="3584238"/>
                  </a:moveTo>
                  <a:lnTo>
                    <a:pt x="598902" y="3588814"/>
                  </a:lnTo>
                  <a:cubicBezTo>
                    <a:pt x="807183" y="3632750"/>
                    <a:pt x="982318" y="3745668"/>
                    <a:pt x="1123494" y="3896262"/>
                  </a:cubicBezTo>
                  <a:cubicBezTo>
                    <a:pt x="1119299" y="3911515"/>
                    <a:pt x="1114181" y="3926445"/>
                    <a:pt x="1108222" y="3941051"/>
                  </a:cubicBezTo>
                  <a:cubicBezTo>
                    <a:pt x="1012147" y="3827630"/>
                    <a:pt x="896869" y="3729400"/>
                    <a:pt x="758504" y="3671574"/>
                  </a:cubicBezTo>
                  <a:cubicBezTo>
                    <a:pt x="689358" y="3641768"/>
                    <a:pt x="619731" y="3624947"/>
                    <a:pt x="548976" y="3615363"/>
                  </a:cubicBezTo>
                  <a:lnTo>
                    <a:pt x="563034" y="3584238"/>
                  </a:lnTo>
                  <a:close/>
                  <a:moveTo>
                    <a:pt x="1930942" y="3493705"/>
                  </a:moveTo>
                  <a:cubicBezTo>
                    <a:pt x="1959640" y="3498239"/>
                    <a:pt x="1984890" y="3516215"/>
                    <a:pt x="1999852" y="3544479"/>
                  </a:cubicBezTo>
                  <a:cubicBezTo>
                    <a:pt x="2047142" y="3621327"/>
                    <a:pt x="2050098" y="3721820"/>
                    <a:pt x="2082609" y="3804580"/>
                  </a:cubicBezTo>
                  <a:cubicBezTo>
                    <a:pt x="2097387" y="3843004"/>
                    <a:pt x="2121032" y="3899162"/>
                    <a:pt x="2162410" y="3913940"/>
                  </a:cubicBezTo>
                  <a:cubicBezTo>
                    <a:pt x="2224477" y="3937586"/>
                    <a:pt x="2280634" y="3872561"/>
                    <a:pt x="2324968" y="3837092"/>
                  </a:cubicBezTo>
                  <a:cubicBezTo>
                    <a:pt x="2372257" y="3798668"/>
                    <a:pt x="2422502" y="3766156"/>
                    <a:pt x="2484569" y="3772067"/>
                  </a:cubicBezTo>
                  <a:cubicBezTo>
                    <a:pt x="2555504" y="3777978"/>
                    <a:pt x="2605749" y="3857782"/>
                    <a:pt x="2658949" y="3896206"/>
                  </a:cubicBezTo>
                  <a:cubicBezTo>
                    <a:pt x="2786040" y="3984877"/>
                    <a:pt x="2948597" y="3840048"/>
                    <a:pt x="3075688" y="3810491"/>
                  </a:cubicBezTo>
                  <a:cubicBezTo>
                    <a:pt x="3161400" y="3789801"/>
                    <a:pt x="3253023" y="3843004"/>
                    <a:pt x="3323958" y="3884383"/>
                  </a:cubicBezTo>
                  <a:cubicBezTo>
                    <a:pt x="3465826" y="3958276"/>
                    <a:pt x="3598828" y="3987833"/>
                    <a:pt x="3758430" y="3958276"/>
                  </a:cubicBezTo>
                  <a:cubicBezTo>
                    <a:pt x="3847097" y="3943497"/>
                    <a:pt x="3941676" y="3899162"/>
                    <a:pt x="4030344" y="3896206"/>
                  </a:cubicBezTo>
                  <a:cubicBezTo>
                    <a:pt x="4124923" y="3890295"/>
                    <a:pt x="4219502" y="3890295"/>
                    <a:pt x="4317036" y="3887339"/>
                  </a:cubicBezTo>
                  <a:cubicBezTo>
                    <a:pt x="5162336" y="3869605"/>
                    <a:pt x="2909480" y="3876835"/>
                    <a:pt x="6849978" y="3872561"/>
                  </a:cubicBezTo>
                  <a:lnTo>
                    <a:pt x="27960025" y="3861695"/>
                  </a:lnTo>
                  <a:lnTo>
                    <a:pt x="8200683" y="3896206"/>
                  </a:lnTo>
                  <a:lnTo>
                    <a:pt x="5047067" y="3905073"/>
                  </a:lnTo>
                  <a:cubicBezTo>
                    <a:pt x="4745597" y="3905073"/>
                    <a:pt x="4444127" y="3908029"/>
                    <a:pt x="4145612" y="3916896"/>
                  </a:cubicBezTo>
                  <a:cubicBezTo>
                    <a:pt x="4104234" y="3916896"/>
                    <a:pt x="4059900" y="3919852"/>
                    <a:pt x="4018522" y="3919852"/>
                  </a:cubicBezTo>
                  <a:cubicBezTo>
                    <a:pt x="3932809" y="3925763"/>
                    <a:pt x="3841186" y="3970099"/>
                    <a:pt x="3752518" y="3984877"/>
                  </a:cubicBezTo>
                  <a:cubicBezTo>
                    <a:pt x="3654984" y="3999655"/>
                    <a:pt x="3551538" y="4005567"/>
                    <a:pt x="3456959" y="3978966"/>
                  </a:cubicBezTo>
                  <a:cubicBezTo>
                    <a:pt x="3338736" y="3943497"/>
                    <a:pt x="3182089" y="3798668"/>
                    <a:pt x="3054999" y="3840048"/>
                  </a:cubicBezTo>
                  <a:cubicBezTo>
                    <a:pt x="2957464" y="3869605"/>
                    <a:pt x="2865841" y="3940542"/>
                    <a:pt x="2762395" y="3955320"/>
                  </a:cubicBezTo>
                  <a:cubicBezTo>
                    <a:pt x="2676683" y="3964187"/>
                    <a:pt x="2623482" y="3919852"/>
                    <a:pt x="2561415" y="3866649"/>
                  </a:cubicBezTo>
                  <a:cubicBezTo>
                    <a:pt x="2499347" y="3810491"/>
                    <a:pt x="2431369" y="3786846"/>
                    <a:pt x="2360435" y="3845959"/>
                  </a:cubicBezTo>
                  <a:cubicBezTo>
                    <a:pt x="2330879" y="3866649"/>
                    <a:pt x="2304278" y="3893250"/>
                    <a:pt x="2271767" y="3910985"/>
                  </a:cubicBezTo>
                  <a:cubicBezTo>
                    <a:pt x="2141721" y="3990788"/>
                    <a:pt x="2061920" y="3905073"/>
                    <a:pt x="2023497" y="3777978"/>
                  </a:cubicBezTo>
                  <a:cubicBezTo>
                    <a:pt x="2008719" y="3727732"/>
                    <a:pt x="1996897" y="3680441"/>
                    <a:pt x="1982119" y="3633150"/>
                  </a:cubicBezTo>
                  <a:cubicBezTo>
                    <a:pt x="1973252" y="3606548"/>
                    <a:pt x="1967341" y="3562213"/>
                    <a:pt x="1946652" y="3541523"/>
                  </a:cubicBezTo>
                  <a:cubicBezTo>
                    <a:pt x="1893451" y="3491276"/>
                    <a:pt x="1825473" y="3568124"/>
                    <a:pt x="1813650" y="3606548"/>
                  </a:cubicBezTo>
                  <a:cubicBezTo>
                    <a:pt x="1790005" y="3686352"/>
                    <a:pt x="1801828" y="3775023"/>
                    <a:pt x="1819562" y="3851871"/>
                  </a:cubicBezTo>
                  <a:cubicBezTo>
                    <a:pt x="1923007" y="4280446"/>
                    <a:pt x="2177188" y="4649908"/>
                    <a:pt x="2360435" y="5048927"/>
                  </a:cubicBezTo>
                  <a:cubicBezTo>
                    <a:pt x="2455014" y="5258781"/>
                    <a:pt x="2522992" y="5477502"/>
                    <a:pt x="2531859" y="5711002"/>
                  </a:cubicBezTo>
                  <a:cubicBezTo>
                    <a:pt x="2540726" y="5906077"/>
                    <a:pt x="2481614" y="6142533"/>
                    <a:pt x="2378168" y="6313963"/>
                  </a:cubicBezTo>
                  <a:cubicBezTo>
                    <a:pt x="2319056" y="6411501"/>
                    <a:pt x="2197877" y="6494260"/>
                    <a:pt x="2094432" y="6396722"/>
                  </a:cubicBezTo>
                  <a:cubicBezTo>
                    <a:pt x="2065881" y="6370286"/>
                    <a:pt x="2040358" y="6340256"/>
                    <a:pt x="2018413" y="6306862"/>
                  </a:cubicBezTo>
                  <a:cubicBezTo>
                    <a:pt x="2030050" y="6297763"/>
                    <a:pt x="2040899" y="6287736"/>
                    <a:pt x="2051362" y="6277276"/>
                  </a:cubicBezTo>
                  <a:cubicBezTo>
                    <a:pt x="2082147" y="6332601"/>
                    <a:pt x="2121547" y="6380531"/>
                    <a:pt x="2171277" y="6402634"/>
                  </a:cubicBezTo>
                  <a:cubicBezTo>
                    <a:pt x="2301323" y="6458792"/>
                    <a:pt x="2366346" y="6260761"/>
                    <a:pt x="2398857" y="6172090"/>
                  </a:cubicBezTo>
                  <a:cubicBezTo>
                    <a:pt x="2437280" y="6059773"/>
                    <a:pt x="2478658" y="5941546"/>
                    <a:pt x="2484569" y="5817407"/>
                  </a:cubicBezTo>
                  <a:cubicBezTo>
                    <a:pt x="2493436" y="5690312"/>
                    <a:pt x="2475703" y="5560261"/>
                    <a:pt x="2446147" y="5436122"/>
                  </a:cubicBezTo>
                  <a:cubicBezTo>
                    <a:pt x="2342701" y="5004591"/>
                    <a:pt x="2073742" y="4632174"/>
                    <a:pt x="1902318" y="4227244"/>
                  </a:cubicBezTo>
                  <a:cubicBezTo>
                    <a:pt x="1831384" y="4064681"/>
                    <a:pt x="1733849" y="3860738"/>
                    <a:pt x="1754538" y="3677485"/>
                  </a:cubicBezTo>
                  <a:cubicBezTo>
                    <a:pt x="1763405" y="3600637"/>
                    <a:pt x="1795917" y="3553346"/>
                    <a:pt x="1860940" y="3509010"/>
                  </a:cubicBezTo>
                  <a:cubicBezTo>
                    <a:pt x="1874240" y="3500882"/>
                    <a:pt x="1887909" y="3495895"/>
                    <a:pt x="1901348" y="3493770"/>
                  </a:cubicBezTo>
                  <a:cubicBezTo>
                    <a:pt x="1911427" y="3492177"/>
                    <a:pt x="1921376" y="3492194"/>
                    <a:pt x="1930942" y="3493705"/>
                  </a:cubicBezTo>
                  <a:close/>
                  <a:moveTo>
                    <a:pt x="0" y="3403575"/>
                  </a:moveTo>
                  <a:cubicBezTo>
                    <a:pt x="29200" y="3442617"/>
                    <a:pt x="65693" y="3475149"/>
                    <a:pt x="108274" y="3500143"/>
                  </a:cubicBezTo>
                  <a:cubicBezTo>
                    <a:pt x="230495" y="3569986"/>
                    <a:pt x="380081" y="3561941"/>
                    <a:pt x="521325" y="3578916"/>
                  </a:cubicBezTo>
                  <a:lnTo>
                    <a:pt x="507445" y="3608123"/>
                  </a:lnTo>
                  <a:cubicBezTo>
                    <a:pt x="416644" y="3595811"/>
                    <a:pt x="324234" y="3590750"/>
                    <a:pt x="229453" y="3576991"/>
                  </a:cubicBezTo>
                  <a:cubicBezTo>
                    <a:pt x="142087" y="3563092"/>
                    <a:pt x="62725" y="3523847"/>
                    <a:pt x="0" y="3463917"/>
                  </a:cubicBezTo>
                  <a:lnTo>
                    <a:pt x="0" y="3403575"/>
                  </a:lnTo>
                  <a:close/>
                  <a:moveTo>
                    <a:pt x="1254050" y="3080699"/>
                  </a:moveTo>
                  <a:lnTo>
                    <a:pt x="1263910" y="3145460"/>
                  </a:lnTo>
                  <a:cubicBezTo>
                    <a:pt x="1285443" y="3409250"/>
                    <a:pt x="1243788" y="3678487"/>
                    <a:pt x="1156087" y="3931097"/>
                  </a:cubicBezTo>
                  <a:lnTo>
                    <a:pt x="1123494" y="3896262"/>
                  </a:lnTo>
                  <a:cubicBezTo>
                    <a:pt x="1210358" y="3636918"/>
                    <a:pt x="1253175" y="3357267"/>
                    <a:pt x="1209855" y="3092756"/>
                  </a:cubicBezTo>
                  <a:lnTo>
                    <a:pt x="1254050" y="3080699"/>
                  </a:lnTo>
                  <a:close/>
                  <a:moveTo>
                    <a:pt x="1206728" y="3069549"/>
                  </a:moveTo>
                  <a:lnTo>
                    <a:pt x="1209855" y="3092756"/>
                  </a:lnTo>
                  <a:cubicBezTo>
                    <a:pt x="1116293" y="3117918"/>
                    <a:pt x="1022692" y="3144553"/>
                    <a:pt x="938795" y="3192751"/>
                  </a:cubicBezTo>
                  <a:cubicBezTo>
                    <a:pt x="771232" y="3284692"/>
                    <a:pt x="647563" y="3422760"/>
                    <a:pt x="563034" y="3584238"/>
                  </a:cubicBezTo>
                  <a:lnTo>
                    <a:pt x="521325" y="3578916"/>
                  </a:lnTo>
                  <a:cubicBezTo>
                    <a:pt x="546539" y="3529282"/>
                    <a:pt x="576588" y="3482326"/>
                    <a:pt x="610724" y="3438074"/>
                  </a:cubicBezTo>
                  <a:cubicBezTo>
                    <a:pt x="699392" y="3322802"/>
                    <a:pt x="811705" y="3228220"/>
                    <a:pt x="941751" y="3160239"/>
                  </a:cubicBezTo>
                  <a:cubicBezTo>
                    <a:pt x="1025649" y="3118288"/>
                    <a:pt x="1116300" y="3094346"/>
                    <a:pt x="1206728" y="3069549"/>
                  </a:cubicBezTo>
                  <a:close/>
                  <a:moveTo>
                    <a:pt x="1630860" y="2935573"/>
                  </a:moveTo>
                  <a:cubicBezTo>
                    <a:pt x="1596954" y="3012955"/>
                    <a:pt x="1569976" y="3093617"/>
                    <a:pt x="1550603" y="3177973"/>
                  </a:cubicBezTo>
                  <a:cubicBezTo>
                    <a:pt x="1509224" y="3364181"/>
                    <a:pt x="1518091" y="3544479"/>
                    <a:pt x="1535825" y="3733643"/>
                  </a:cubicBezTo>
                  <a:cubicBezTo>
                    <a:pt x="1559469" y="4005567"/>
                    <a:pt x="1583114" y="4274535"/>
                    <a:pt x="1618581" y="4543503"/>
                  </a:cubicBezTo>
                  <a:cubicBezTo>
                    <a:pt x="1649264" y="4776186"/>
                    <a:pt x="1688794" y="5008869"/>
                    <a:pt x="1736609" y="5241283"/>
                  </a:cubicBezTo>
                  <a:lnTo>
                    <a:pt x="1688092" y="5244776"/>
                  </a:lnTo>
                  <a:cubicBezTo>
                    <a:pt x="1616552" y="4900501"/>
                    <a:pt x="1567731" y="4551207"/>
                    <a:pt x="1532869" y="4200643"/>
                  </a:cubicBezTo>
                  <a:cubicBezTo>
                    <a:pt x="1491491" y="3813447"/>
                    <a:pt x="1411690" y="3402605"/>
                    <a:pt x="1553558" y="3024277"/>
                  </a:cubicBezTo>
                  <a:cubicBezTo>
                    <a:pt x="1561714" y="3002344"/>
                    <a:pt x="1570325" y="2980659"/>
                    <a:pt x="1580253" y="2959576"/>
                  </a:cubicBezTo>
                  <a:lnTo>
                    <a:pt x="1630860" y="2935573"/>
                  </a:lnTo>
                  <a:close/>
                  <a:moveTo>
                    <a:pt x="1596068" y="2921245"/>
                  </a:moveTo>
                  <a:lnTo>
                    <a:pt x="1580253" y="2959576"/>
                  </a:lnTo>
                  <a:cubicBezTo>
                    <a:pt x="1519015" y="2989809"/>
                    <a:pt x="1455616" y="3016055"/>
                    <a:pt x="1391001" y="3039055"/>
                  </a:cubicBezTo>
                  <a:cubicBezTo>
                    <a:pt x="1346555" y="3055056"/>
                    <a:pt x="1300505" y="3068116"/>
                    <a:pt x="1254050" y="3080699"/>
                  </a:cubicBezTo>
                  <a:lnTo>
                    <a:pt x="1250510" y="3057452"/>
                  </a:lnTo>
                  <a:cubicBezTo>
                    <a:pt x="1291951" y="3045896"/>
                    <a:pt x="1333083" y="3033435"/>
                    <a:pt x="1373267" y="3018365"/>
                  </a:cubicBezTo>
                  <a:cubicBezTo>
                    <a:pt x="1449485" y="2990700"/>
                    <a:pt x="1524302" y="2958829"/>
                    <a:pt x="1596068" y="2921245"/>
                  </a:cubicBezTo>
                  <a:close/>
                  <a:moveTo>
                    <a:pt x="327634" y="2210630"/>
                  </a:moveTo>
                  <a:cubicBezTo>
                    <a:pt x="433204" y="2212570"/>
                    <a:pt x="541268" y="2246930"/>
                    <a:pt x="634369" y="2291265"/>
                  </a:cubicBezTo>
                  <a:cubicBezTo>
                    <a:pt x="796927" y="2368113"/>
                    <a:pt x="947662" y="2477474"/>
                    <a:pt x="1059975" y="2616391"/>
                  </a:cubicBezTo>
                  <a:cubicBezTo>
                    <a:pt x="1165176" y="2744141"/>
                    <a:pt x="1225800" y="2895241"/>
                    <a:pt x="1250510" y="3057452"/>
                  </a:cubicBezTo>
                  <a:lnTo>
                    <a:pt x="1206728" y="3069549"/>
                  </a:lnTo>
                  <a:cubicBezTo>
                    <a:pt x="1196482" y="2996619"/>
                    <a:pt x="1177642" y="2925257"/>
                    <a:pt x="1151598" y="2855802"/>
                  </a:cubicBezTo>
                  <a:cubicBezTo>
                    <a:pt x="1086575" y="2684372"/>
                    <a:pt x="953573" y="2542499"/>
                    <a:pt x="805793" y="2436094"/>
                  </a:cubicBezTo>
                  <a:cubicBezTo>
                    <a:pt x="658014" y="2329689"/>
                    <a:pt x="471812" y="2229195"/>
                    <a:pt x="285609" y="2238062"/>
                  </a:cubicBezTo>
                  <a:cubicBezTo>
                    <a:pt x="164725" y="2241671"/>
                    <a:pt x="69173" y="2313569"/>
                    <a:pt x="0" y="2408310"/>
                  </a:cubicBezTo>
                  <a:lnTo>
                    <a:pt x="0" y="2360392"/>
                  </a:lnTo>
                  <a:cubicBezTo>
                    <a:pt x="57510" y="2291027"/>
                    <a:pt x="130315" y="2237809"/>
                    <a:pt x="223542" y="2220328"/>
                  </a:cubicBezTo>
                  <a:cubicBezTo>
                    <a:pt x="257531" y="2212939"/>
                    <a:pt x="292444" y="2209983"/>
                    <a:pt x="327634" y="2210630"/>
                  </a:cubicBezTo>
                  <a:close/>
                  <a:moveTo>
                    <a:pt x="2354982" y="1741250"/>
                  </a:moveTo>
                  <a:lnTo>
                    <a:pt x="2368084" y="1792644"/>
                  </a:lnTo>
                  <a:cubicBezTo>
                    <a:pt x="2150592" y="2171233"/>
                    <a:pt x="1827313" y="2497110"/>
                    <a:pt x="1650943" y="2893984"/>
                  </a:cubicBezTo>
                  <a:lnTo>
                    <a:pt x="1596068" y="2921245"/>
                  </a:lnTo>
                  <a:cubicBezTo>
                    <a:pt x="1787270" y="2494981"/>
                    <a:pt x="2139646" y="2155737"/>
                    <a:pt x="2354982" y="1741250"/>
                  </a:cubicBezTo>
                  <a:close/>
                  <a:moveTo>
                    <a:pt x="2404580" y="1723185"/>
                  </a:moveTo>
                  <a:cubicBezTo>
                    <a:pt x="2415846" y="1769101"/>
                    <a:pt x="2423965" y="1815616"/>
                    <a:pt x="2428413" y="1862690"/>
                  </a:cubicBezTo>
                  <a:cubicBezTo>
                    <a:pt x="2460925" y="2238062"/>
                    <a:pt x="2168321" y="2583879"/>
                    <a:pt x="1878673" y="2787821"/>
                  </a:cubicBezTo>
                  <a:cubicBezTo>
                    <a:pt x="1800646" y="2842442"/>
                    <a:pt x="1717676" y="2892119"/>
                    <a:pt x="1630860" y="2935573"/>
                  </a:cubicBezTo>
                  <a:lnTo>
                    <a:pt x="1650943" y="2893984"/>
                  </a:lnTo>
                  <a:cubicBezTo>
                    <a:pt x="1934822" y="2741640"/>
                    <a:pt x="2177401" y="2520096"/>
                    <a:pt x="2319056" y="2223284"/>
                  </a:cubicBezTo>
                  <a:cubicBezTo>
                    <a:pt x="2386877" y="2082168"/>
                    <a:pt x="2395589" y="1936194"/>
                    <a:pt x="2368084" y="1792644"/>
                  </a:cubicBezTo>
                  <a:cubicBezTo>
                    <a:pt x="2381839" y="1770343"/>
                    <a:pt x="2394547" y="1747468"/>
                    <a:pt x="2404580" y="1723185"/>
                  </a:cubicBezTo>
                  <a:close/>
                  <a:moveTo>
                    <a:pt x="1678582" y="899636"/>
                  </a:moveTo>
                  <a:cubicBezTo>
                    <a:pt x="1760126" y="905738"/>
                    <a:pt x="1817345" y="990760"/>
                    <a:pt x="1822517" y="1073519"/>
                  </a:cubicBezTo>
                  <a:cubicBezTo>
                    <a:pt x="1834339" y="1224260"/>
                    <a:pt x="1775227" y="1372044"/>
                    <a:pt x="1710204" y="1508006"/>
                  </a:cubicBezTo>
                  <a:cubicBezTo>
                    <a:pt x="1609714" y="1720816"/>
                    <a:pt x="1441246" y="1918848"/>
                    <a:pt x="1213665" y="2004563"/>
                  </a:cubicBezTo>
                  <a:cubicBezTo>
                    <a:pt x="1024507" y="2075499"/>
                    <a:pt x="799882" y="2048898"/>
                    <a:pt x="720081" y="1836088"/>
                  </a:cubicBezTo>
                  <a:cubicBezTo>
                    <a:pt x="635637" y="1616983"/>
                    <a:pt x="671032" y="1359106"/>
                    <a:pt x="754724" y="1132075"/>
                  </a:cubicBezTo>
                  <a:lnTo>
                    <a:pt x="784519" y="1173787"/>
                  </a:lnTo>
                  <a:cubicBezTo>
                    <a:pt x="748259" y="1286548"/>
                    <a:pt x="726321" y="1403450"/>
                    <a:pt x="723037" y="1522785"/>
                  </a:cubicBezTo>
                  <a:cubicBezTo>
                    <a:pt x="720081" y="1664658"/>
                    <a:pt x="731904" y="1844955"/>
                    <a:pt x="847172" y="1945449"/>
                  </a:cubicBezTo>
                  <a:cubicBezTo>
                    <a:pt x="938795" y="2028208"/>
                    <a:pt x="1068841" y="2031164"/>
                    <a:pt x="1181154" y="1989784"/>
                  </a:cubicBezTo>
                  <a:cubicBezTo>
                    <a:pt x="1450112" y="1889291"/>
                    <a:pt x="1624492" y="1646924"/>
                    <a:pt x="1719071" y="1386823"/>
                  </a:cubicBezTo>
                  <a:cubicBezTo>
                    <a:pt x="1760450" y="1274507"/>
                    <a:pt x="1837295" y="1055785"/>
                    <a:pt x="1722027" y="958247"/>
                  </a:cubicBezTo>
                  <a:cubicBezTo>
                    <a:pt x="1639270" y="887311"/>
                    <a:pt x="1568336" y="975982"/>
                    <a:pt x="1515136" y="1041007"/>
                  </a:cubicBezTo>
                  <a:cubicBezTo>
                    <a:pt x="1464890" y="1100121"/>
                    <a:pt x="1420557" y="1162190"/>
                    <a:pt x="1370311" y="1218348"/>
                  </a:cubicBezTo>
                  <a:cubicBezTo>
                    <a:pt x="1299377" y="1298152"/>
                    <a:pt x="1222532" y="1366133"/>
                    <a:pt x="1110220" y="1366133"/>
                  </a:cubicBezTo>
                  <a:cubicBezTo>
                    <a:pt x="989040" y="1366133"/>
                    <a:pt x="882639" y="1295196"/>
                    <a:pt x="805793" y="1203570"/>
                  </a:cubicBezTo>
                  <a:cubicBezTo>
                    <a:pt x="798121" y="1194180"/>
                    <a:pt x="790596" y="1184572"/>
                    <a:pt x="784519" y="1173787"/>
                  </a:cubicBezTo>
                  <a:cubicBezTo>
                    <a:pt x="789628" y="1157215"/>
                    <a:pt x="795214" y="1140787"/>
                    <a:pt x="802172" y="1124840"/>
                  </a:cubicBezTo>
                  <a:cubicBezTo>
                    <a:pt x="852212" y="1202534"/>
                    <a:pt x="916695" y="1270196"/>
                    <a:pt x="997907" y="1309975"/>
                  </a:cubicBezTo>
                  <a:cubicBezTo>
                    <a:pt x="1166376" y="1392734"/>
                    <a:pt x="1272777" y="1286329"/>
                    <a:pt x="1373267" y="1159234"/>
                  </a:cubicBezTo>
                  <a:cubicBezTo>
                    <a:pt x="1441246" y="1076475"/>
                    <a:pt x="1529913" y="928690"/>
                    <a:pt x="1642226" y="902089"/>
                  </a:cubicBezTo>
                  <a:cubicBezTo>
                    <a:pt x="1654787" y="899503"/>
                    <a:pt x="1666933" y="898764"/>
                    <a:pt x="1678582" y="899636"/>
                  </a:cubicBezTo>
                  <a:close/>
                  <a:moveTo>
                    <a:pt x="1383925" y="280911"/>
                  </a:moveTo>
                  <a:lnTo>
                    <a:pt x="1401380" y="297822"/>
                  </a:lnTo>
                  <a:cubicBezTo>
                    <a:pt x="1273620" y="396892"/>
                    <a:pt x="1161611" y="517767"/>
                    <a:pt x="1068841" y="641988"/>
                  </a:cubicBezTo>
                  <a:cubicBezTo>
                    <a:pt x="958306" y="788239"/>
                    <a:pt x="863426" y="951125"/>
                    <a:pt x="802172" y="1124840"/>
                  </a:cubicBezTo>
                  <a:lnTo>
                    <a:pt x="774856" y="1080744"/>
                  </a:lnTo>
                  <a:cubicBezTo>
                    <a:pt x="793651" y="1031802"/>
                    <a:pt x="815346" y="984936"/>
                    <a:pt x="838305" y="940513"/>
                  </a:cubicBezTo>
                  <a:cubicBezTo>
                    <a:pt x="968809" y="685170"/>
                    <a:pt x="1153779" y="454337"/>
                    <a:pt x="1383925" y="280911"/>
                  </a:cubicBezTo>
                  <a:close/>
                  <a:moveTo>
                    <a:pt x="1435847" y="271853"/>
                  </a:moveTo>
                  <a:cubicBezTo>
                    <a:pt x="1611919" y="448397"/>
                    <a:pt x="1752170" y="661977"/>
                    <a:pt x="1902318" y="860709"/>
                  </a:cubicBezTo>
                  <a:cubicBezTo>
                    <a:pt x="2086321" y="1098694"/>
                    <a:pt x="2302907" y="1373337"/>
                    <a:pt x="2389562" y="1675060"/>
                  </a:cubicBezTo>
                  <a:lnTo>
                    <a:pt x="2354982" y="1741250"/>
                  </a:lnTo>
                  <a:cubicBezTo>
                    <a:pt x="2301446" y="1514604"/>
                    <a:pt x="2163321" y="1296529"/>
                    <a:pt x="2035320" y="1114899"/>
                  </a:cubicBezTo>
                  <a:cubicBezTo>
                    <a:pt x="1934829" y="973026"/>
                    <a:pt x="1825473" y="840020"/>
                    <a:pt x="1724982" y="698146"/>
                  </a:cubicBezTo>
                  <a:cubicBezTo>
                    <a:pt x="1627448" y="559229"/>
                    <a:pt x="1524002" y="423267"/>
                    <a:pt x="1405779" y="302084"/>
                  </a:cubicBezTo>
                  <a:cubicBezTo>
                    <a:pt x="1404340" y="300645"/>
                    <a:pt x="1402897" y="299202"/>
                    <a:pt x="1401380" y="297822"/>
                  </a:cubicBezTo>
                  <a:lnTo>
                    <a:pt x="1435847" y="271853"/>
                  </a:lnTo>
                  <a:close/>
                  <a:moveTo>
                    <a:pt x="1967428" y="38565"/>
                  </a:moveTo>
                  <a:cubicBezTo>
                    <a:pt x="1996020" y="38473"/>
                    <a:pt x="2024606" y="40505"/>
                    <a:pt x="2053053" y="44938"/>
                  </a:cubicBezTo>
                  <a:cubicBezTo>
                    <a:pt x="2316101" y="83362"/>
                    <a:pt x="2466836" y="319818"/>
                    <a:pt x="2531859" y="559229"/>
                  </a:cubicBezTo>
                  <a:cubicBezTo>
                    <a:pt x="2626438" y="893222"/>
                    <a:pt x="2617571" y="1244950"/>
                    <a:pt x="2481614" y="1567120"/>
                  </a:cubicBezTo>
                  <a:cubicBezTo>
                    <a:pt x="2459206" y="1620790"/>
                    <a:pt x="2434080" y="1673113"/>
                    <a:pt x="2404580" y="1723185"/>
                  </a:cubicBezTo>
                  <a:lnTo>
                    <a:pt x="2389562" y="1675060"/>
                  </a:lnTo>
                  <a:cubicBezTo>
                    <a:pt x="2432369" y="1591263"/>
                    <a:pt x="2467138" y="1503185"/>
                    <a:pt x="2493436" y="1410468"/>
                  </a:cubicBezTo>
                  <a:cubicBezTo>
                    <a:pt x="2588015" y="1079431"/>
                    <a:pt x="2573237" y="677457"/>
                    <a:pt x="2407724" y="370064"/>
                  </a:cubicBezTo>
                  <a:cubicBezTo>
                    <a:pt x="2277678" y="121786"/>
                    <a:pt x="2041231" y="9470"/>
                    <a:pt x="1769317" y="95185"/>
                  </a:cubicBezTo>
                  <a:cubicBezTo>
                    <a:pt x="1649976" y="133723"/>
                    <a:pt x="1537956" y="195268"/>
                    <a:pt x="1435847" y="271853"/>
                  </a:cubicBezTo>
                  <a:cubicBezTo>
                    <a:pt x="1429921" y="265662"/>
                    <a:pt x="1423832" y="259634"/>
                    <a:pt x="1417209" y="254155"/>
                  </a:cubicBezTo>
                  <a:cubicBezTo>
                    <a:pt x="1571417" y="141585"/>
                    <a:pt x="1769561" y="39204"/>
                    <a:pt x="1967428" y="38565"/>
                  </a:cubicBezTo>
                  <a:close/>
                  <a:moveTo>
                    <a:pt x="945047" y="407"/>
                  </a:moveTo>
                  <a:cubicBezTo>
                    <a:pt x="1049907" y="-5170"/>
                    <a:pt x="1157878" y="47524"/>
                    <a:pt x="1243221" y="107008"/>
                  </a:cubicBezTo>
                  <a:cubicBezTo>
                    <a:pt x="1305684" y="151338"/>
                    <a:pt x="1363416" y="200705"/>
                    <a:pt x="1417209" y="254155"/>
                  </a:cubicBezTo>
                  <a:cubicBezTo>
                    <a:pt x="1415225" y="255161"/>
                    <a:pt x="1413454" y="256454"/>
                    <a:pt x="1411690" y="257748"/>
                  </a:cubicBezTo>
                  <a:lnTo>
                    <a:pt x="1383925" y="280911"/>
                  </a:lnTo>
                  <a:cubicBezTo>
                    <a:pt x="1275177" y="172432"/>
                    <a:pt x="1138059" y="46780"/>
                    <a:pt x="980173" y="30160"/>
                  </a:cubicBezTo>
                  <a:cubicBezTo>
                    <a:pt x="773282" y="6514"/>
                    <a:pt x="663925" y="234103"/>
                    <a:pt x="637325" y="405533"/>
                  </a:cubicBezTo>
                  <a:cubicBezTo>
                    <a:pt x="610724" y="582874"/>
                    <a:pt x="634369" y="772039"/>
                    <a:pt x="702348" y="937558"/>
                  </a:cubicBezTo>
                  <a:cubicBezTo>
                    <a:pt x="722092" y="984946"/>
                    <a:pt x="745464" y="1034314"/>
                    <a:pt x="774856" y="1080744"/>
                  </a:cubicBezTo>
                  <a:lnTo>
                    <a:pt x="754724" y="1132075"/>
                  </a:lnTo>
                  <a:cubicBezTo>
                    <a:pt x="591096" y="890430"/>
                    <a:pt x="518472" y="546433"/>
                    <a:pt x="628458" y="275482"/>
                  </a:cubicBezTo>
                  <a:cubicBezTo>
                    <a:pt x="678703" y="151343"/>
                    <a:pt x="764415" y="39027"/>
                    <a:pt x="900372" y="6514"/>
                  </a:cubicBezTo>
                  <a:cubicBezTo>
                    <a:pt x="915150" y="3189"/>
                    <a:pt x="930067" y="1203"/>
                    <a:pt x="945047" y="407"/>
                  </a:cubicBezTo>
                  <a:close/>
                </a:path>
              </a:pathLst>
            </a:custGeom>
            <a:solidFill>
              <a:srgbClr val="ED7D31"/>
            </a:solidFill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srgbClr val="ED7D3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-14288" y="343213"/>
              <a:ext cx="1075562" cy="2279791"/>
            </a:xfrm>
            <a:custGeom>
              <a:avLst/>
              <a:gdLst/>
              <a:ahLst/>
              <a:cxnLst/>
              <a:rect l="l" t="t" r="r" b="b"/>
              <a:pathLst>
                <a:path w="1075562" h="2279791">
                  <a:moveTo>
                    <a:pt x="80307" y="242675"/>
                  </a:moveTo>
                  <a:lnTo>
                    <a:pt x="107631" y="267598"/>
                  </a:lnTo>
                  <a:cubicBezTo>
                    <a:pt x="59789" y="336282"/>
                    <a:pt x="23464" y="415906"/>
                    <a:pt x="0" y="498410"/>
                  </a:cubicBezTo>
                  <a:lnTo>
                    <a:pt x="0" y="380209"/>
                  </a:lnTo>
                  <a:cubicBezTo>
                    <a:pt x="20357" y="330532"/>
                    <a:pt x="47108" y="283961"/>
                    <a:pt x="80307" y="242675"/>
                  </a:cubicBezTo>
                  <a:close/>
                  <a:moveTo>
                    <a:pt x="131574" y="230400"/>
                  </a:moveTo>
                  <a:cubicBezTo>
                    <a:pt x="252557" y="333826"/>
                    <a:pt x="364924" y="446642"/>
                    <a:pt x="460685" y="570534"/>
                  </a:cubicBezTo>
                  <a:cubicBezTo>
                    <a:pt x="537518" y="671057"/>
                    <a:pt x="629127" y="801147"/>
                    <a:pt x="623217" y="937150"/>
                  </a:cubicBezTo>
                  <a:cubicBezTo>
                    <a:pt x="617306" y="1064283"/>
                    <a:pt x="510922" y="1147068"/>
                    <a:pt x="395673" y="1188460"/>
                  </a:cubicBezTo>
                  <a:cubicBezTo>
                    <a:pt x="259177" y="1233981"/>
                    <a:pt x="95317" y="1238436"/>
                    <a:pt x="0" y="1114018"/>
                  </a:cubicBezTo>
                  <a:lnTo>
                    <a:pt x="0" y="1020767"/>
                  </a:lnTo>
                  <a:cubicBezTo>
                    <a:pt x="38224" y="1109550"/>
                    <a:pt x="104611" y="1181923"/>
                    <a:pt x="209500" y="1194373"/>
                  </a:cubicBezTo>
                  <a:cubicBezTo>
                    <a:pt x="348391" y="1212113"/>
                    <a:pt x="549339" y="1135241"/>
                    <a:pt x="572980" y="978542"/>
                  </a:cubicBezTo>
                  <a:cubicBezTo>
                    <a:pt x="596621" y="842539"/>
                    <a:pt x="507967" y="706536"/>
                    <a:pt x="431134" y="603056"/>
                  </a:cubicBezTo>
                  <a:cubicBezTo>
                    <a:pt x="337216" y="479418"/>
                    <a:pt x="224693" y="368188"/>
                    <a:pt x="107631" y="267598"/>
                  </a:cubicBezTo>
                  <a:cubicBezTo>
                    <a:pt x="113837" y="253897"/>
                    <a:pt x="122291" y="241777"/>
                    <a:pt x="131574" y="230400"/>
                  </a:cubicBezTo>
                  <a:close/>
                  <a:moveTo>
                    <a:pt x="0" y="120339"/>
                  </a:moveTo>
                  <a:cubicBezTo>
                    <a:pt x="36114" y="148654"/>
                    <a:pt x="71730" y="177737"/>
                    <a:pt x="105744" y="208687"/>
                  </a:cubicBezTo>
                  <a:cubicBezTo>
                    <a:pt x="95609" y="218669"/>
                    <a:pt x="86860" y="229846"/>
                    <a:pt x="80307" y="242675"/>
                  </a:cubicBezTo>
                  <a:lnTo>
                    <a:pt x="41058" y="206873"/>
                  </a:lnTo>
                  <a:cubicBezTo>
                    <a:pt x="27718" y="195473"/>
                    <a:pt x="14325" y="184177"/>
                    <a:pt x="0" y="174038"/>
                  </a:cubicBezTo>
                  <a:close/>
                  <a:moveTo>
                    <a:pt x="510016" y="143"/>
                  </a:moveTo>
                  <a:cubicBezTo>
                    <a:pt x="577043" y="-1520"/>
                    <a:pt x="644641" y="11369"/>
                    <a:pt x="708915" y="41305"/>
                  </a:cubicBezTo>
                  <a:cubicBezTo>
                    <a:pt x="906908" y="132959"/>
                    <a:pt x="1028068" y="331050"/>
                    <a:pt x="1063529" y="540968"/>
                  </a:cubicBezTo>
                  <a:cubicBezTo>
                    <a:pt x="1104901" y="801147"/>
                    <a:pt x="1033978" y="1073153"/>
                    <a:pt x="936459" y="1312637"/>
                  </a:cubicBezTo>
                  <a:cubicBezTo>
                    <a:pt x="776883" y="1699949"/>
                    <a:pt x="478416" y="2128654"/>
                    <a:pt x="61744" y="2264657"/>
                  </a:cubicBezTo>
                  <a:cubicBezTo>
                    <a:pt x="41563" y="2271265"/>
                    <a:pt x="21155" y="2277144"/>
                    <a:pt x="0" y="2279791"/>
                  </a:cubicBezTo>
                  <a:lnTo>
                    <a:pt x="0" y="2261808"/>
                  </a:lnTo>
                  <a:cubicBezTo>
                    <a:pt x="172472" y="2218290"/>
                    <a:pt x="326061" y="2109603"/>
                    <a:pt x="451820" y="1983782"/>
                  </a:cubicBezTo>
                  <a:cubicBezTo>
                    <a:pt x="629127" y="1812300"/>
                    <a:pt x="768017" y="1602382"/>
                    <a:pt x="865536" y="1374725"/>
                  </a:cubicBezTo>
                  <a:cubicBezTo>
                    <a:pt x="971921" y="1135241"/>
                    <a:pt x="1060574" y="848453"/>
                    <a:pt x="1022158" y="585316"/>
                  </a:cubicBezTo>
                  <a:cubicBezTo>
                    <a:pt x="989651" y="366529"/>
                    <a:pt x="871447" y="135915"/>
                    <a:pt x="652768" y="53131"/>
                  </a:cubicBezTo>
                  <a:cubicBezTo>
                    <a:pt x="432027" y="-30590"/>
                    <a:pt x="252845" y="66100"/>
                    <a:pt x="131574" y="230400"/>
                  </a:cubicBezTo>
                  <a:lnTo>
                    <a:pt x="105744" y="208687"/>
                  </a:lnTo>
                  <a:lnTo>
                    <a:pt x="197680" y="118176"/>
                  </a:lnTo>
                  <a:cubicBezTo>
                    <a:pt x="288180" y="46109"/>
                    <a:pt x="398304" y="2915"/>
                    <a:pt x="510016" y="143"/>
                  </a:cubicBezTo>
                  <a:close/>
                </a:path>
              </a:pathLst>
            </a:custGeom>
            <a:grpFill/>
            <a:ln w="3175">
              <a:solidFill>
                <a:srgbClr val="ED7D3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09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sp>
        <p:nvSpPr>
          <p:cNvPr id="29" name="Freeform 13"/>
          <p:cNvSpPr>
            <a:spLocks/>
          </p:cNvSpPr>
          <p:nvPr/>
        </p:nvSpPr>
        <p:spPr bwMode="auto">
          <a:xfrm>
            <a:off x="3441" y="557345"/>
            <a:ext cx="164262" cy="916382"/>
          </a:xfrm>
          <a:custGeom>
            <a:avLst/>
            <a:gdLst/>
            <a:ahLst/>
            <a:cxnLst/>
            <a:rect l="l" t="t" r="r" b="b"/>
            <a:pathLst>
              <a:path w="1156177" h="4375425">
                <a:moveTo>
                  <a:pt x="0" y="0"/>
                </a:moveTo>
                <a:cubicBezTo>
                  <a:pt x="209388" y="349300"/>
                  <a:pt x="412851" y="702511"/>
                  <a:pt x="596214" y="1069118"/>
                </a:cubicBezTo>
                <a:cubicBezTo>
                  <a:pt x="803167" y="1479935"/>
                  <a:pt x="998294" y="1911441"/>
                  <a:pt x="1101771" y="2363635"/>
                </a:cubicBezTo>
                <a:cubicBezTo>
                  <a:pt x="1140205" y="2538011"/>
                  <a:pt x="1166813" y="2718297"/>
                  <a:pt x="1152031" y="2895628"/>
                </a:cubicBezTo>
                <a:cubicBezTo>
                  <a:pt x="1131335" y="3114337"/>
                  <a:pt x="1033772" y="3327134"/>
                  <a:pt x="924382" y="3513332"/>
                </a:cubicBezTo>
                <a:cubicBezTo>
                  <a:pt x="712360" y="3874901"/>
                  <a:pt x="390901" y="4204913"/>
                  <a:pt x="0" y="4375425"/>
                </a:cubicBezTo>
                <a:lnTo>
                  <a:pt x="0" y="4344261"/>
                </a:lnTo>
                <a:cubicBezTo>
                  <a:pt x="214080" y="4246416"/>
                  <a:pt x="407371" y="4098438"/>
                  <a:pt x="566650" y="3930060"/>
                </a:cubicBezTo>
                <a:cubicBezTo>
                  <a:pt x="880035" y="3601997"/>
                  <a:pt x="1146118" y="3149803"/>
                  <a:pt x="1104727" y="2682831"/>
                </a:cubicBezTo>
                <a:cubicBezTo>
                  <a:pt x="1066293" y="2251325"/>
                  <a:pt x="897774" y="1831642"/>
                  <a:pt x="723342" y="1441513"/>
                </a:cubicBezTo>
                <a:cubicBezTo>
                  <a:pt x="511183" y="974556"/>
                  <a:pt x="261394" y="529094"/>
                  <a:pt x="0" y="90286"/>
                </a:cubicBezTo>
                <a:close/>
              </a:path>
            </a:pathLst>
          </a:custGeom>
          <a:solidFill>
            <a:srgbClr val="ED7D31"/>
          </a:solidFill>
          <a:ln w="3175">
            <a:solidFill>
              <a:srgbClr val="ED7D3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09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516320" y="942478"/>
            <a:ext cx="8183180" cy="541474"/>
          </a:xfrm>
        </p:spPr>
        <p:txBody>
          <a:bodyPr>
            <a:normAutofit/>
          </a:bodyPr>
          <a:lstStyle/>
          <a:p>
            <a:r>
              <a:rPr lang="en-US" dirty="0" smtClean="0"/>
              <a:t>We assist you from marketing strategy definition to operational implementation </a:t>
            </a:r>
            <a:endParaRPr lang="en-US" dirty="0"/>
          </a:p>
        </p:txBody>
      </p:sp>
      <p:sp>
        <p:nvSpPr>
          <p:cNvPr id="124" name="Titel 1"/>
          <p:cNvSpPr>
            <a:spLocks noGrp="1"/>
          </p:cNvSpPr>
          <p:nvPr>
            <p:ph type="title"/>
          </p:nvPr>
        </p:nvSpPr>
        <p:spPr>
          <a:xfrm>
            <a:off x="516320" y="179335"/>
            <a:ext cx="6576358" cy="1073122"/>
          </a:xfrm>
        </p:spPr>
        <p:txBody>
          <a:bodyPr>
            <a:noAutofit/>
          </a:bodyPr>
          <a:lstStyle/>
          <a:p>
            <a:r>
              <a:rPr lang="fr-FR" sz="3200" dirty="0" smtClean="0"/>
              <a:t>MARKETING OUTSOURCING </a:t>
            </a:r>
            <a:r>
              <a:rPr lang="fr-FR" sz="2000" dirty="0" smtClean="0"/>
              <a:t>(1/2)</a:t>
            </a:r>
            <a:endParaRPr lang="fr-FR" sz="3200" dirty="0"/>
          </a:p>
        </p:txBody>
      </p:sp>
      <p:sp>
        <p:nvSpPr>
          <p:cNvPr id="33" name="Textfeld 4"/>
          <p:cNvSpPr txBox="1"/>
          <p:nvPr/>
        </p:nvSpPr>
        <p:spPr>
          <a:xfrm rot="18900000">
            <a:off x="369011" y="2411841"/>
            <a:ext cx="2688331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 smtClean="0">
                <a:latin typeface="Calibri Light" panose="020F0302020204030204" pitchFamily="34" charset="0"/>
              </a:rPr>
              <a:t>Marketing </a:t>
            </a:r>
            <a:r>
              <a:rPr lang="en-US" sz="1600" dirty="0">
                <a:latin typeface="Calibri Light" panose="020F0302020204030204" pitchFamily="34" charset="0"/>
              </a:rPr>
              <a:t>and S</a:t>
            </a:r>
            <a:r>
              <a:rPr lang="en-US" sz="1600" dirty="0" smtClean="0">
                <a:latin typeface="Calibri Light" panose="020F0302020204030204" pitchFamily="34" charset="0"/>
              </a:rPr>
              <a:t>ales strategy definition</a:t>
            </a:r>
            <a:endParaRPr lang="fr-FR" sz="1600" dirty="0">
              <a:latin typeface="Calibri Light" panose="020F0302020204030204" pitchFamily="34" charset="0"/>
            </a:endParaRPr>
          </a:p>
        </p:txBody>
      </p:sp>
      <p:sp>
        <p:nvSpPr>
          <p:cNvPr id="34" name="Textfeld 8"/>
          <p:cNvSpPr txBox="1"/>
          <p:nvPr/>
        </p:nvSpPr>
        <p:spPr>
          <a:xfrm rot="18900000">
            <a:off x="2230563" y="2548407"/>
            <a:ext cx="2485726" cy="420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fr-FR" sz="1600" dirty="0" err="1" smtClean="0">
                <a:latin typeface="Calibri Light" panose="020F0302020204030204" pitchFamily="34" charset="0"/>
              </a:rPr>
              <a:t>Account</a:t>
            </a:r>
            <a:r>
              <a:rPr lang="fr-FR" sz="1600" dirty="0" smtClean="0">
                <a:latin typeface="Calibri Light" panose="020F0302020204030204" pitchFamily="34" charset="0"/>
              </a:rPr>
              <a:t> </a:t>
            </a:r>
            <a:r>
              <a:rPr lang="fr-FR" sz="1600" dirty="0" err="1" smtClean="0">
                <a:latin typeface="Calibri Light" panose="020F0302020204030204" pitchFamily="34" charset="0"/>
              </a:rPr>
              <a:t>based</a:t>
            </a:r>
            <a:r>
              <a:rPr lang="fr-FR" sz="1600" dirty="0" smtClean="0">
                <a:latin typeface="Calibri Light" panose="020F0302020204030204" pitchFamily="34" charset="0"/>
              </a:rPr>
              <a:t> marketing </a:t>
            </a:r>
            <a:r>
              <a:rPr lang="fr-FR" sz="1600" dirty="0" err="1">
                <a:latin typeface="Calibri Light" panose="020F0302020204030204" pitchFamily="34" charset="0"/>
              </a:rPr>
              <a:t>s</a:t>
            </a:r>
            <a:r>
              <a:rPr lang="fr-FR" sz="1600" dirty="0" err="1" smtClean="0">
                <a:latin typeface="Calibri Light" panose="020F0302020204030204" pitchFamily="34" charset="0"/>
              </a:rPr>
              <a:t>trategy</a:t>
            </a:r>
            <a:r>
              <a:rPr lang="fr-FR" sz="1600" dirty="0" smtClean="0">
                <a:latin typeface="Calibri Light" panose="020F0302020204030204" pitchFamily="34" charset="0"/>
              </a:rPr>
              <a:t> </a:t>
            </a:r>
            <a:r>
              <a:rPr lang="fr-FR" sz="1600" dirty="0" err="1" smtClean="0">
                <a:latin typeface="Calibri Light" panose="020F0302020204030204" pitchFamily="34" charset="0"/>
              </a:rPr>
              <a:t>creation</a:t>
            </a:r>
            <a:endParaRPr lang="fr-FR" sz="1600" dirty="0">
              <a:latin typeface="Calibri Light" panose="020F0302020204030204" pitchFamily="34" charset="0"/>
            </a:endParaRPr>
          </a:p>
        </p:txBody>
      </p:sp>
      <p:sp>
        <p:nvSpPr>
          <p:cNvPr id="35" name="Textfeld 10"/>
          <p:cNvSpPr txBox="1"/>
          <p:nvPr/>
        </p:nvSpPr>
        <p:spPr>
          <a:xfrm rot="18900000">
            <a:off x="3518338" y="2442954"/>
            <a:ext cx="2860464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fr-FR" sz="1600" dirty="0" err="1" smtClean="0">
                <a:latin typeface="Calibri Light" panose="020F0302020204030204" pitchFamily="34" charset="0"/>
              </a:rPr>
              <a:t>Databases</a:t>
            </a:r>
            <a:r>
              <a:rPr lang="fr-FR" sz="1600" dirty="0" smtClean="0">
                <a:latin typeface="Calibri Light" panose="020F0302020204030204" pitchFamily="34" charset="0"/>
              </a:rPr>
              <a:t> creation </a:t>
            </a:r>
            <a:r>
              <a:rPr lang="fr-FR" sz="1600" dirty="0" err="1" smtClean="0">
                <a:latin typeface="Calibri Light" panose="020F0302020204030204" pitchFamily="34" charset="0"/>
              </a:rPr>
              <a:t>based</a:t>
            </a:r>
            <a:r>
              <a:rPr lang="fr-FR" sz="1600" dirty="0" smtClean="0">
                <a:latin typeface="Calibri Light" panose="020F0302020204030204" pitchFamily="34" charset="0"/>
              </a:rPr>
              <a:t> on the </a:t>
            </a:r>
            <a:r>
              <a:rPr lang="fr-FR" sz="1600" dirty="0" err="1" smtClean="0">
                <a:latin typeface="Calibri Light" panose="020F0302020204030204" pitchFamily="34" charset="0"/>
              </a:rPr>
              <a:t>defined</a:t>
            </a:r>
            <a:r>
              <a:rPr lang="fr-FR" sz="1600" dirty="0" smtClean="0">
                <a:latin typeface="Calibri Light" panose="020F0302020204030204" pitchFamily="34" charset="0"/>
              </a:rPr>
              <a:t> Marketing </a:t>
            </a:r>
            <a:r>
              <a:rPr lang="fr-FR" sz="1600" dirty="0" err="1" smtClean="0">
                <a:latin typeface="Calibri Light" panose="020F0302020204030204" pitchFamily="34" charset="0"/>
              </a:rPr>
              <a:t>strategy</a:t>
            </a:r>
            <a:endParaRPr lang="fr-FR" sz="1600" dirty="0">
              <a:latin typeface="Calibri Light" panose="020F0302020204030204" pitchFamily="34" charset="0"/>
            </a:endParaRPr>
          </a:p>
        </p:txBody>
      </p:sp>
      <p:sp>
        <p:nvSpPr>
          <p:cNvPr id="36" name="Textfeld 11"/>
          <p:cNvSpPr txBox="1"/>
          <p:nvPr/>
        </p:nvSpPr>
        <p:spPr>
          <a:xfrm rot="18900000">
            <a:off x="5145517" y="2438634"/>
            <a:ext cx="2834475" cy="627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09">
              <a:lnSpc>
                <a:spcPct val="85000"/>
              </a:lnSpc>
            </a:pPr>
            <a:r>
              <a:rPr lang="fr-FR" sz="1600" dirty="0" smtClean="0">
                <a:latin typeface="Calibri Light" panose="020F0302020204030204" pitchFamily="34" charset="0"/>
              </a:rPr>
              <a:t>Content creation: </a:t>
            </a:r>
            <a:r>
              <a:rPr lang="fr-F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White </a:t>
            </a:r>
            <a:r>
              <a:rPr lang="fr-FR" sz="16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papers</a:t>
            </a:r>
            <a:r>
              <a:rPr lang="fr-F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, use cases, kakemonos…</a:t>
            </a:r>
            <a:endParaRPr lang="fr-FR" sz="1600" dirty="0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  <a:p>
            <a:pPr>
              <a:lnSpc>
                <a:spcPct val="85000"/>
              </a:lnSpc>
            </a:pPr>
            <a:endParaRPr lang="fr-FR" sz="1600" dirty="0">
              <a:latin typeface="Calibri Light" panose="020F0302020204030204" pitchFamily="34" charset="0"/>
            </a:endParaRPr>
          </a:p>
        </p:txBody>
      </p:sp>
      <p:sp>
        <p:nvSpPr>
          <p:cNvPr id="37" name="Textfeld 12"/>
          <p:cNvSpPr txBox="1"/>
          <p:nvPr/>
        </p:nvSpPr>
        <p:spPr>
          <a:xfrm rot="18900000">
            <a:off x="6582914" y="2579198"/>
            <a:ext cx="2574611" cy="420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fr-FR" sz="1600" dirty="0">
                <a:latin typeface="Calibri Light" panose="020F0302020204030204" pitchFamily="34" charset="0"/>
              </a:rPr>
              <a:t>M</a:t>
            </a:r>
            <a:r>
              <a:rPr lang="fr-FR" sz="1600" dirty="0" smtClean="0">
                <a:latin typeface="Calibri Light" panose="020F0302020204030204" pitchFamily="34" charset="0"/>
              </a:rPr>
              <a:t>anagement and coordination </a:t>
            </a:r>
            <a:r>
              <a:rPr lang="fr-FR" sz="1600" dirty="0">
                <a:latin typeface="Calibri Light" panose="020F0302020204030204" pitchFamily="34" charset="0"/>
              </a:rPr>
              <a:t>of Marketing </a:t>
            </a:r>
            <a:r>
              <a:rPr lang="fr-FR" sz="1600" dirty="0" err="1">
                <a:latin typeface="Calibri Light" panose="020F0302020204030204" pitchFamily="34" charset="0"/>
              </a:rPr>
              <a:t>disposals</a:t>
            </a:r>
            <a:r>
              <a:rPr lang="fr-FR" sz="1600" dirty="0"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38" name="Textfeld 13"/>
          <p:cNvSpPr txBox="1"/>
          <p:nvPr/>
        </p:nvSpPr>
        <p:spPr>
          <a:xfrm rot="18900000">
            <a:off x="8224384" y="2290100"/>
            <a:ext cx="3084312" cy="420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fr-FR" sz="1600" dirty="0" err="1" smtClean="0">
                <a:latin typeface="Calibri Light" panose="020F0302020204030204" pitchFamily="34" charset="0"/>
              </a:rPr>
              <a:t>Partnerships</a:t>
            </a:r>
            <a:r>
              <a:rPr lang="fr-FR" sz="1600" dirty="0" smtClean="0">
                <a:latin typeface="Calibri Light" panose="020F0302020204030204" pitchFamily="34" charset="0"/>
              </a:rPr>
              <a:t> </a:t>
            </a:r>
            <a:r>
              <a:rPr lang="fr-FR" sz="1600" dirty="0" err="1" smtClean="0">
                <a:latin typeface="Calibri Light" panose="020F0302020204030204" pitchFamily="34" charset="0"/>
              </a:rPr>
              <a:t>follow</a:t>
            </a:r>
            <a:r>
              <a:rPr lang="fr-FR" sz="1600" dirty="0" smtClean="0">
                <a:latin typeface="Calibri Light" panose="020F0302020204030204" pitchFamily="34" charset="0"/>
              </a:rPr>
              <a:t>-up: CDAF, Deloitte, Option Finance …</a:t>
            </a:r>
            <a:endParaRPr lang="fr-FR" sz="1600" dirty="0">
              <a:latin typeface="Calibri Light" panose="020F0302020204030204" pitchFamily="34" charset="0"/>
            </a:endParaRPr>
          </a:p>
        </p:txBody>
      </p:sp>
      <p:sp>
        <p:nvSpPr>
          <p:cNvPr id="39" name="Textfeld 14"/>
          <p:cNvSpPr txBox="1"/>
          <p:nvPr/>
        </p:nvSpPr>
        <p:spPr>
          <a:xfrm rot="18900000">
            <a:off x="9372800" y="2486013"/>
            <a:ext cx="2664739" cy="4185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fr-FR" sz="1600" dirty="0" err="1" smtClean="0">
                <a:latin typeface="Calibri Light" panose="020F0302020204030204" pitchFamily="34" charset="0"/>
              </a:rPr>
              <a:t>Competitor</a:t>
            </a:r>
            <a:r>
              <a:rPr lang="fr-FR" sz="1600" dirty="0" smtClean="0">
                <a:latin typeface="Calibri Light" panose="020F0302020204030204" pitchFamily="34" charset="0"/>
              </a:rPr>
              <a:t> monitoring,</a:t>
            </a:r>
          </a:p>
          <a:p>
            <a:pPr>
              <a:lnSpc>
                <a:spcPct val="85000"/>
              </a:lnSpc>
            </a:pPr>
            <a:r>
              <a:rPr lang="fr-FR" sz="1600" dirty="0" smtClean="0">
                <a:latin typeface="Calibri Light" panose="020F0302020204030204" pitchFamily="34" charset="0"/>
              </a:rPr>
              <a:t>Leads &amp; </a:t>
            </a:r>
            <a:r>
              <a:rPr lang="fr-FR" sz="1600" dirty="0" err="1" smtClean="0">
                <a:latin typeface="Calibri Light" panose="020F0302020204030204" pitchFamily="34" charset="0"/>
              </a:rPr>
              <a:t>opportunities</a:t>
            </a:r>
            <a:r>
              <a:rPr lang="fr-FR" sz="1600" dirty="0" smtClean="0">
                <a:latin typeface="Calibri Light" panose="020F0302020204030204" pitchFamily="34" charset="0"/>
              </a:rPr>
              <a:t> </a:t>
            </a:r>
            <a:r>
              <a:rPr lang="fr-FR" sz="1600" dirty="0" err="1" smtClean="0">
                <a:latin typeface="Calibri Light" panose="020F0302020204030204" pitchFamily="34" charset="0"/>
              </a:rPr>
              <a:t>follow</a:t>
            </a:r>
            <a:r>
              <a:rPr lang="fr-FR" sz="1600" dirty="0" smtClean="0">
                <a:latin typeface="Calibri Light" panose="020F0302020204030204" pitchFamily="34" charset="0"/>
              </a:rPr>
              <a:t>-up</a:t>
            </a:r>
            <a:endParaRPr lang="fr-FR" sz="1600" dirty="0">
              <a:latin typeface="Calibri Light" panose="020F0302020204030204" pitchFamily="34" charset="0"/>
            </a:endParaRPr>
          </a:p>
        </p:txBody>
      </p:sp>
      <p:cxnSp>
        <p:nvCxnSpPr>
          <p:cNvPr id="40" name="Gerade Verbindung 60"/>
          <p:cNvCxnSpPr/>
          <p:nvPr/>
        </p:nvCxnSpPr>
        <p:spPr>
          <a:xfrm>
            <a:off x="754124" y="3843244"/>
            <a:ext cx="0" cy="1657751"/>
          </a:xfrm>
          <a:prstGeom prst="line">
            <a:avLst/>
          </a:prstGeom>
          <a:ln w="19050">
            <a:solidFill>
              <a:srgbClr val="7F7F7F"/>
            </a:solidFill>
            <a:prstDash val="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65"/>
          <p:cNvCxnSpPr/>
          <p:nvPr/>
        </p:nvCxnSpPr>
        <p:spPr>
          <a:xfrm>
            <a:off x="2476333" y="3825831"/>
            <a:ext cx="0" cy="1657751"/>
          </a:xfrm>
          <a:prstGeom prst="line">
            <a:avLst/>
          </a:prstGeom>
          <a:ln w="19050">
            <a:solidFill>
              <a:srgbClr val="7F7F7F"/>
            </a:solidFill>
            <a:prstDash val="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66"/>
          <p:cNvCxnSpPr/>
          <p:nvPr/>
        </p:nvCxnSpPr>
        <p:spPr>
          <a:xfrm>
            <a:off x="3906757" y="3825831"/>
            <a:ext cx="0" cy="1657751"/>
          </a:xfrm>
          <a:prstGeom prst="line">
            <a:avLst/>
          </a:prstGeom>
          <a:ln w="19050">
            <a:solidFill>
              <a:srgbClr val="7F7F7F"/>
            </a:solidFill>
            <a:prstDash val="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67"/>
          <p:cNvCxnSpPr/>
          <p:nvPr/>
        </p:nvCxnSpPr>
        <p:spPr>
          <a:xfrm>
            <a:off x="5433925" y="3825831"/>
            <a:ext cx="0" cy="1657751"/>
          </a:xfrm>
          <a:prstGeom prst="line">
            <a:avLst/>
          </a:prstGeom>
          <a:ln w="19050">
            <a:solidFill>
              <a:srgbClr val="7F7F7F"/>
            </a:solidFill>
            <a:prstDash val="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68"/>
          <p:cNvCxnSpPr/>
          <p:nvPr/>
        </p:nvCxnSpPr>
        <p:spPr>
          <a:xfrm>
            <a:off x="6762258" y="3825831"/>
            <a:ext cx="0" cy="1657751"/>
          </a:xfrm>
          <a:prstGeom prst="line">
            <a:avLst/>
          </a:prstGeom>
          <a:ln w="19050">
            <a:solidFill>
              <a:srgbClr val="7F7F7F"/>
            </a:solidFill>
            <a:prstDash val="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69"/>
          <p:cNvCxnSpPr/>
          <p:nvPr/>
        </p:nvCxnSpPr>
        <p:spPr>
          <a:xfrm>
            <a:off x="8573595" y="3825831"/>
            <a:ext cx="0" cy="1657751"/>
          </a:xfrm>
          <a:prstGeom prst="line">
            <a:avLst/>
          </a:prstGeom>
          <a:ln w="19050">
            <a:solidFill>
              <a:srgbClr val="7F7F7F"/>
            </a:solidFill>
            <a:prstDash val="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70"/>
          <p:cNvCxnSpPr/>
          <p:nvPr/>
        </p:nvCxnSpPr>
        <p:spPr>
          <a:xfrm>
            <a:off x="9685119" y="3825831"/>
            <a:ext cx="0" cy="1657751"/>
          </a:xfrm>
          <a:prstGeom prst="line">
            <a:avLst/>
          </a:prstGeom>
          <a:ln w="19050">
            <a:solidFill>
              <a:srgbClr val="7F7F7F"/>
            </a:solidFill>
            <a:prstDash val="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uppieren 5"/>
          <p:cNvGrpSpPr/>
          <p:nvPr/>
        </p:nvGrpSpPr>
        <p:grpSpPr>
          <a:xfrm>
            <a:off x="815183" y="3773704"/>
            <a:ext cx="10567851" cy="2333625"/>
            <a:chOff x="814388" y="2938463"/>
            <a:chExt cx="10567851" cy="2333625"/>
          </a:xfrm>
        </p:grpSpPr>
        <p:cxnSp>
          <p:nvCxnSpPr>
            <p:cNvPr id="55" name="Gerade Verbindung 42"/>
            <p:cNvCxnSpPr/>
            <p:nvPr/>
          </p:nvCxnSpPr>
          <p:spPr>
            <a:xfrm>
              <a:off x="7928771" y="4644074"/>
              <a:ext cx="3453468" cy="4267"/>
            </a:xfrm>
            <a:prstGeom prst="line">
              <a:avLst/>
            </a:prstGeom>
            <a:ln w="2857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"/>
            <p:cNvSpPr>
              <a:spLocks noEditPoints="1"/>
            </p:cNvSpPr>
            <p:nvPr/>
          </p:nvSpPr>
          <p:spPr bwMode="auto">
            <a:xfrm>
              <a:off x="814388" y="2938463"/>
              <a:ext cx="8804275" cy="2333625"/>
            </a:xfrm>
            <a:custGeom>
              <a:avLst/>
              <a:gdLst>
                <a:gd name="T0" fmla="*/ 2694 w 3942"/>
                <a:gd name="T1" fmla="*/ 713 h 1010"/>
                <a:gd name="T2" fmla="*/ 2104 w 3942"/>
                <a:gd name="T3" fmla="*/ 629 h 1010"/>
                <a:gd name="T4" fmla="*/ 1826 w 3942"/>
                <a:gd name="T5" fmla="*/ 681 h 1010"/>
                <a:gd name="T6" fmla="*/ 1509 w 3942"/>
                <a:gd name="T7" fmla="*/ 532 h 1010"/>
                <a:gd name="T8" fmla="*/ 1026 w 3942"/>
                <a:gd name="T9" fmla="*/ 446 h 1010"/>
                <a:gd name="T10" fmla="*/ 623 w 3942"/>
                <a:gd name="T11" fmla="*/ 359 h 1010"/>
                <a:gd name="T12" fmla="*/ 365 w 3942"/>
                <a:gd name="T13" fmla="*/ 232 h 1010"/>
                <a:gd name="T14" fmla="*/ 131 w 3942"/>
                <a:gd name="T15" fmla="*/ 789 h 1010"/>
                <a:gd name="T16" fmla="*/ 758 w 3942"/>
                <a:gd name="T17" fmla="*/ 861 h 1010"/>
                <a:gd name="T18" fmla="*/ 1452 w 3942"/>
                <a:gd name="T19" fmla="*/ 879 h 1010"/>
                <a:gd name="T20" fmla="*/ 2310 w 3942"/>
                <a:gd name="T21" fmla="*/ 760 h 1010"/>
                <a:gd name="T22" fmla="*/ 3367 w 3942"/>
                <a:gd name="T23" fmla="*/ 744 h 1010"/>
                <a:gd name="T24" fmla="*/ 1720 w 3942"/>
                <a:gd name="T25" fmla="*/ 625 h 1010"/>
                <a:gd name="T26" fmla="*/ 1400 w 3942"/>
                <a:gd name="T27" fmla="*/ 670 h 1010"/>
                <a:gd name="T28" fmla="*/ 1505 w 3942"/>
                <a:gd name="T29" fmla="*/ 563 h 1010"/>
                <a:gd name="T30" fmla="*/ 1346 w 3942"/>
                <a:gd name="T31" fmla="*/ 643 h 1010"/>
                <a:gd name="T32" fmla="*/ 1493 w 3942"/>
                <a:gd name="T33" fmla="*/ 665 h 1010"/>
                <a:gd name="T34" fmla="*/ 1510 w 3942"/>
                <a:gd name="T35" fmla="*/ 677 h 1010"/>
                <a:gd name="T36" fmla="*/ 1518 w 3942"/>
                <a:gd name="T37" fmla="*/ 545 h 1010"/>
                <a:gd name="T38" fmla="*/ 1318 w 3942"/>
                <a:gd name="T39" fmla="*/ 523 h 1010"/>
                <a:gd name="T40" fmla="*/ 1175 w 3942"/>
                <a:gd name="T41" fmla="*/ 655 h 1010"/>
                <a:gd name="T42" fmla="*/ 1014 w 3942"/>
                <a:gd name="T43" fmla="*/ 481 h 1010"/>
                <a:gd name="T44" fmla="*/ 971 w 3942"/>
                <a:gd name="T45" fmla="*/ 510 h 1010"/>
                <a:gd name="T46" fmla="*/ 988 w 3942"/>
                <a:gd name="T47" fmla="*/ 642 h 1010"/>
                <a:gd name="T48" fmla="*/ 787 w 3942"/>
                <a:gd name="T49" fmla="*/ 657 h 1010"/>
                <a:gd name="T50" fmla="*/ 639 w 3942"/>
                <a:gd name="T51" fmla="*/ 736 h 1010"/>
                <a:gd name="T52" fmla="*/ 179 w 3942"/>
                <a:gd name="T53" fmla="*/ 784 h 1010"/>
                <a:gd name="T54" fmla="*/ 245 w 3942"/>
                <a:gd name="T55" fmla="*/ 260 h 1010"/>
                <a:gd name="T56" fmla="*/ 416 w 3942"/>
                <a:gd name="T57" fmla="*/ 553 h 1010"/>
                <a:gd name="T58" fmla="*/ 772 w 3942"/>
                <a:gd name="T59" fmla="*/ 558 h 1010"/>
                <a:gd name="T60" fmla="*/ 522 w 3942"/>
                <a:gd name="T61" fmla="*/ 706 h 1010"/>
                <a:gd name="T62" fmla="*/ 612 w 3942"/>
                <a:gd name="T63" fmla="*/ 720 h 1010"/>
                <a:gd name="T64" fmla="*/ 764 w 3942"/>
                <a:gd name="T65" fmla="*/ 657 h 1010"/>
                <a:gd name="T66" fmla="*/ 681 w 3942"/>
                <a:gd name="T67" fmla="*/ 535 h 1010"/>
                <a:gd name="T68" fmla="*/ 500 w 3942"/>
                <a:gd name="T69" fmla="*/ 625 h 1010"/>
                <a:gd name="T70" fmla="*/ 475 w 3942"/>
                <a:gd name="T71" fmla="*/ 427 h 1010"/>
                <a:gd name="T72" fmla="*/ 257 w 3942"/>
                <a:gd name="T73" fmla="*/ 609 h 1010"/>
                <a:gd name="T74" fmla="*/ 278 w 3942"/>
                <a:gd name="T75" fmla="*/ 714 h 1010"/>
                <a:gd name="T76" fmla="*/ 259 w 3942"/>
                <a:gd name="T77" fmla="*/ 625 h 1010"/>
                <a:gd name="T78" fmla="*/ 136 w 3942"/>
                <a:gd name="T79" fmla="*/ 645 h 1010"/>
                <a:gd name="T80" fmla="*/ 206 w 3942"/>
                <a:gd name="T81" fmla="*/ 767 h 1010"/>
                <a:gd name="T82" fmla="*/ 337 w 3942"/>
                <a:gd name="T83" fmla="*/ 791 h 1010"/>
                <a:gd name="T84" fmla="*/ 254 w 3942"/>
                <a:gd name="T85" fmla="*/ 683 h 1010"/>
                <a:gd name="T86" fmla="*/ 447 w 3942"/>
                <a:gd name="T87" fmla="*/ 647 h 1010"/>
                <a:gd name="T88" fmla="*/ 789 w 3942"/>
                <a:gd name="T89" fmla="*/ 724 h 1010"/>
                <a:gd name="T90" fmla="*/ 924 w 3942"/>
                <a:gd name="T91" fmla="*/ 498 h 1010"/>
                <a:gd name="T92" fmla="*/ 610 w 3942"/>
                <a:gd name="T93" fmla="*/ 375 h 1010"/>
                <a:gd name="T94" fmla="*/ 381 w 3942"/>
                <a:gd name="T95" fmla="*/ 27 h 1010"/>
                <a:gd name="T96" fmla="*/ 486 w 3942"/>
                <a:gd name="T97" fmla="*/ 415 h 1010"/>
                <a:gd name="T98" fmla="*/ 168 w 3942"/>
                <a:gd name="T99" fmla="*/ 417 h 1010"/>
                <a:gd name="T100" fmla="*/ 225 w 3942"/>
                <a:gd name="T101" fmla="*/ 477 h 1010"/>
                <a:gd name="T102" fmla="*/ 121 w 3942"/>
                <a:gd name="T103" fmla="*/ 807 h 1010"/>
                <a:gd name="T104" fmla="*/ 389 w 3942"/>
                <a:gd name="T105" fmla="*/ 780 h 1010"/>
                <a:gd name="T106" fmla="*/ 410 w 3942"/>
                <a:gd name="T107" fmla="*/ 858 h 1010"/>
                <a:gd name="T108" fmla="*/ 512 w 3942"/>
                <a:gd name="T109" fmla="*/ 849 h 1010"/>
                <a:gd name="T110" fmla="*/ 896 w 3942"/>
                <a:gd name="T111" fmla="*/ 753 h 1010"/>
                <a:gd name="T112" fmla="*/ 1026 w 3942"/>
                <a:gd name="T113" fmla="*/ 547 h 1010"/>
                <a:gd name="T114" fmla="*/ 1095 w 3942"/>
                <a:gd name="T115" fmla="*/ 685 h 1010"/>
                <a:gd name="T116" fmla="*/ 1143 w 3942"/>
                <a:gd name="T117" fmla="*/ 792 h 1010"/>
                <a:gd name="T118" fmla="*/ 1489 w 3942"/>
                <a:gd name="T119" fmla="*/ 716 h 1010"/>
                <a:gd name="T120" fmla="*/ 1591 w 3942"/>
                <a:gd name="T121" fmla="*/ 801 h 1010"/>
                <a:gd name="T122" fmla="*/ 2066 w 3942"/>
                <a:gd name="T123" fmla="*/ 674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42" h="1010">
                  <a:moveTo>
                    <a:pt x="3933" y="737"/>
                  </a:moveTo>
                  <a:cubicBezTo>
                    <a:pt x="3747" y="737"/>
                    <a:pt x="3555" y="730"/>
                    <a:pt x="3369" y="730"/>
                  </a:cubicBezTo>
                  <a:cubicBezTo>
                    <a:pt x="3373" y="731"/>
                    <a:pt x="3373" y="730"/>
                    <a:pt x="3369" y="730"/>
                  </a:cubicBezTo>
                  <a:cubicBezTo>
                    <a:pt x="3314" y="730"/>
                    <a:pt x="3258" y="730"/>
                    <a:pt x="3202" y="732"/>
                  </a:cubicBezTo>
                  <a:cubicBezTo>
                    <a:pt x="3176" y="734"/>
                    <a:pt x="3150" y="735"/>
                    <a:pt x="3123" y="732"/>
                  </a:cubicBezTo>
                  <a:cubicBezTo>
                    <a:pt x="3097" y="728"/>
                    <a:pt x="3071" y="722"/>
                    <a:pt x="3045" y="716"/>
                  </a:cubicBezTo>
                  <a:cubicBezTo>
                    <a:pt x="2998" y="706"/>
                    <a:pt x="2950" y="703"/>
                    <a:pt x="2902" y="706"/>
                  </a:cubicBezTo>
                  <a:cubicBezTo>
                    <a:pt x="2881" y="707"/>
                    <a:pt x="2862" y="712"/>
                    <a:pt x="2843" y="719"/>
                  </a:cubicBezTo>
                  <a:cubicBezTo>
                    <a:pt x="2833" y="723"/>
                    <a:pt x="2823" y="727"/>
                    <a:pt x="2812" y="731"/>
                  </a:cubicBezTo>
                  <a:cubicBezTo>
                    <a:pt x="2795" y="736"/>
                    <a:pt x="2778" y="733"/>
                    <a:pt x="2761" y="729"/>
                  </a:cubicBezTo>
                  <a:cubicBezTo>
                    <a:pt x="2739" y="723"/>
                    <a:pt x="2717" y="715"/>
                    <a:pt x="2694" y="713"/>
                  </a:cubicBezTo>
                  <a:cubicBezTo>
                    <a:pt x="2671" y="711"/>
                    <a:pt x="2648" y="717"/>
                    <a:pt x="2626" y="724"/>
                  </a:cubicBezTo>
                  <a:cubicBezTo>
                    <a:pt x="2580" y="738"/>
                    <a:pt x="2544" y="722"/>
                    <a:pt x="2502" y="703"/>
                  </a:cubicBezTo>
                  <a:cubicBezTo>
                    <a:pt x="2465" y="687"/>
                    <a:pt x="2426" y="675"/>
                    <a:pt x="2385" y="684"/>
                  </a:cubicBezTo>
                  <a:cubicBezTo>
                    <a:pt x="2370" y="688"/>
                    <a:pt x="2358" y="697"/>
                    <a:pt x="2348" y="708"/>
                  </a:cubicBezTo>
                  <a:cubicBezTo>
                    <a:pt x="2337" y="720"/>
                    <a:pt x="2326" y="744"/>
                    <a:pt x="2308" y="747"/>
                  </a:cubicBezTo>
                  <a:cubicBezTo>
                    <a:pt x="2279" y="751"/>
                    <a:pt x="2253" y="712"/>
                    <a:pt x="2237" y="694"/>
                  </a:cubicBezTo>
                  <a:cubicBezTo>
                    <a:pt x="2218" y="674"/>
                    <a:pt x="2197" y="653"/>
                    <a:pt x="2169" y="650"/>
                  </a:cubicBezTo>
                  <a:cubicBezTo>
                    <a:pt x="2155" y="649"/>
                    <a:pt x="2142" y="653"/>
                    <a:pt x="2131" y="660"/>
                  </a:cubicBezTo>
                  <a:cubicBezTo>
                    <a:pt x="2118" y="669"/>
                    <a:pt x="2107" y="684"/>
                    <a:pt x="2091" y="689"/>
                  </a:cubicBezTo>
                  <a:cubicBezTo>
                    <a:pt x="2087" y="690"/>
                    <a:pt x="2083" y="691"/>
                    <a:pt x="2079" y="690"/>
                  </a:cubicBezTo>
                  <a:cubicBezTo>
                    <a:pt x="2089" y="670"/>
                    <a:pt x="2098" y="649"/>
                    <a:pt x="2104" y="629"/>
                  </a:cubicBezTo>
                  <a:cubicBezTo>
                    <a:pt x="2112" y="602"/>
                    <a:pt x="2090" y="588"/>
                    <a:pt x="2065" y="592"/>
                  </a:cubicBezTo>
                  <a:cubicBezTo>
                    <a:pt x="2035" y="597"/>
                    <a:pt x="2016" y="621"/>
                    <a:pt x="2021" y="651"/>
                  </a:cubicBezTo>
                  <a:cubicBezTo>
                    <a:pt x="2024" y="670"/>
                    <a:pt x="2037" y="688"/>
                    <a:pt x="2054" y="697"/>
                  </a:cubicBezTo>
                  <a:cubicBezTo>
                    <a:pt x="2041" y="721"/>
                    <a:pt x="2024" y="741"/>
                    <a:pt x="1999" y="754"/>
                  </a:cubicBezTo>
                  <a:cubicBezTo>
                    <a:pt x="1938" y="785"/>
                    <a:pt x="1874" y="762"/>
                    <a:pt x="1814" y="732"/>
                  </a:cubicBezTo>
                  <a:cubicBezTo>
                    <a:pt x="1818" y="726"/>
                    <a:pt x="1822" y="719"/>
                    <a:pt x="1826" y="714"/>
                  </a:cubicBezTo>
                  <a:cubicBezTo>
                    <a:pt x="1829" y="717"/>
                    <a:pt x="1832" y="721"/>
                    <a:pt x="1835" y="724"/>
                  </a:cubicBezTo>
                  <a:cubicBezTo>
                    <a:pt x="1868" y="757"/>
                    <a:pt x="1918" y="744"/>
                    <a:pt x="1927" y="699"/>
                  </a:cubicBezTo>
                  <a:cubicBezTo>
                    <a:pt x="1931" y="682"/>
                    <a:pt x="1928" y="661"/>
                    <a:pt x="1916" y="648"/>
                  </a:cubicBezTo>
                  <a:cubicBezTo>
                    <a:pt x="1902" y="634"/>
                    <a:pt x="1880" y="638"/>
                    <a:pt x="1864" y="647"/>
                  </a:cubicBezTo>
                  <a:cubicBezTo>
                    <a:pt x="1849" y="656"/>
                    <a:pt x="1837" y="668"/>
                    <a:pt x="1826" y="681"/>
                  </a:cubicBezTo>
                  <a:cubicBezTo>
                    <a:pt x="1814" y="661"/>
                    <a:pt x="1802" y="641"/>
                    <a:pt x="1787" y="624"/>
                  </a:cubicBezTo>
                  <a:cubicBezTo>
                    <a:pt x="1771" y="606"/>
                    <a:pt x="1749" y="595"/>
                    <a:pt x="1725" y="602"/>
                  </a:cubicBezTo>
                  <a:cubicBezTo>
                    <a:pt x="1697" y="610"/>
                    <a:pt x="1694" y="646"/>
                    <a:pt x="1690" y="670"/>
                  </a:cubicBezTo>
                  <a:cubicBezTo>
                    <a:pt x="1665" y="664"/>
                    <a:pt x="1640" y="665"/>
                    <a:pt x="1618" y="679"/>
                  </a:cubicBezTo>
                  <a:cubicBezTo>
                    <a:pt x="1603" y="688"/>
                    <a:pt x="1590" y="700"/>
                    <a:pt x="1580" y="714"/>
                  </a:cubicBezTo>
                  <a:cubicBezTo>
                    <a:pt x="1574" y="678"/>
                    <a:pt x="1564" y="643"/>
                    <a:pt x="1551" y="609"/>
                  </a:cubicBezTo>
                  <a:cubicBezTo>
                    <a:pt x="1556" y="605"/>
                    <a:pt x="1560" y="600"/>
                    <a:pt x="1565" y="596"/>
                  </a:cubicBezTo>
                  <a:cubicBezTo>
                    <a:pt x="1593" y="575"/>
                    <a:pt x="1627" y="573"/>
                    <a:pt x="1657" y="557"/>
                  </a:cubicBezTo>
                  <a:cubicBezTo>
                    <a:pt x="1686" y="543"/>
                    <a:pt x="1678" y="515"/>
                    <a:pt x="1658" y="497"/>
                  </a:cubicBezTo>
                  <a:cubicBezTo>
                    <a:pt x="1640" y="481"/>
                    <a:pt x="1615" y="471"/>
                    <a:pt x="1591" y="474"/>
                  </a:cubicBezTo>
                  <a:cubicBezTo>
                    <a:pt x="1557" y="478"/>
                    <a:pt x="1530" y="505"/>
                    <a:pt x="1509" y="532"/>
                  </a:cubicBezTo>
                  <a:cubicBezTo>
                    <a:pt x="1473" y="483"/>
                    <a:pt x="1420" y="445"/>
                    <a:pt x="1358" y="469"/>
                  </a:cubicBezTo>
                  <a:cubicBezTo>
                    <a:pt x="1334" y="479"/>
                    <a:pt x="1316" y="495"/>
                    <a:pt x="1304" y="514"/>
                  </a:cubicBezTo>
                  <a:cubicBezTo>
                    <a:pt x="1297" y="510"/>
                    <a:pt x="1291" y="505"/>
                    <a:pt x="1284" y="501"/>
                  </a:cubicBezTo>
                  <a:cubicBezTo>
                    <a:pt x="1265" y="490"/>
                    <a:pt x="1243" y="478"/>
                    <a:pt x="1225" y="462"/>
                  </a:cubicBezTo>
                  <a:cubicBezTo>
                    <a:pt x="1251" y="458"/>
                    <a:pt x="1271" y="445"/>
                    <a:pt x="1279" y="416"/>
                  </a:cubicBezTo>
                  <a:cubicBezTo>
                    <a:pt x="1287" y="385"/>
                    <a:pt x="1285" y="347"/>
                    <a:pt x="1261" y="323"/>
                  </a:cubicBezTo>
                  <a:cubicBezTo>
                    <a:pt x="1244" y="307"/>
                    <a:pt x="1221" y="302"/>
                    <a:pt x="1202" y="317"/>
                  </a:cubicBezTo>
                  <a:cubicBezTo>
                    <a:pt x="1183" y="331"/>
                    <a:pt x="1177" y="359"/>
                    <a:pt x="1175" y="381"/>
                  </a:cubicBezTo>
                  <a:cubicBezTo>
                    <a:pt x="1174" y="391"/>
                    <a:pt x="1174" y="401"/>
                    <a:pt x="1175" y="410"/>
                  </a:cubicBezTo>
                  <a:cubicBezTo>
                    <a:pt x="1170" y="407"/>
                    <a:pt x="1165" y="403"/>
                    <a:pt x="1159" y="401"/>
                  </a:cubicBezTo>
                  <a:cubicBezTo>
                    <a:pt x="1113" y="381"/>
                    <a:pt x="1060" y="418"/>
                    <a:pt x="1026" y="446"/>
                  </a:cubicBezTo>
                  <a:cubicBezTo>
                    <a:pt x="1018" y="453"/>
                    <a:pt x="1010" y="460"/>
                    <a:pt x="1002" y="468"/>
                  </a:cubicBezTo>
                  <a:cubicBezTo>
                    <a:pt x="1006" y="406"/>
                    <a:pt x="946" y="341"/>
                    <a:pt x="882" y="375"/>
                  </a:cubicBezTo>
                  <a:cubicBezTo>
                    <a:pt x="856" y="390"/>
                    <a:pt x="859" y="427"/>
                    <a:pt x="852" y="451"/>
                  </a:cubicBezTo>
                  <a:cubicBezTo>
                    <a:pt x="850" y="457"/>
                    <a:pt x="847" y="464"/>
                    <a:pt x="844" y="470"/>
                  </a:cubicBezTo>
                  <a:cubicBezTo>
                    <a:pt x="823" y="451"/>
                    <a:pt x="792" y="444"/>
                    <a:pt x="764" y="448"/>
                  </a:cubicBezTo>
                  <a:cubicBezTo>
                    <a:pt x="730" y="453"/>
                    <a:pt x="708" y="477"/>
                    <a:pt x="701" y="510"/>
                  </a:cubicBezTo>
                  <a:cubicBezTo>
                    <a:pt x="700" y="516"/>
                    <a:pt x="700" y="521"/>
                    <a:pt x="699" y="526"/>
                  </a:cubicBezTo>
                  <a:cubicBezTo>
                    <a:pt x="694" y="521"/>
                    <a:pt x="687" y="516"/>
                    <a:pt x="681" y="512"/>
                  </a:cubicBezTo>
                  <a:cubicBezTo>
                    <a:pt x="683" y="496"/>
                    <a:pt x="691" y="479"/>
                    <a:pt x="694" y="465"/>
                  </a:cubicBezTo>
                  <a:cubicBezTo>
                    <a:pt x="700" y="443"/>
                    <a:pt x="706" y="422"/>
                    <a:pt x="695" y="401"/>
                  </a:cubicBezTo>
                  <a:cubicBezTo>
                    <a:pt x="681" y="374"/>
                    <a:pt x="652" y="360"/>
                    <a:pt x="623" y="359"/>
                  </a:cubicBezTo>
                  <a:cubicBezTo>
                    <a:pt x="593" y="359"/>
                    <a:pt x="564" y="370"/>
                    <a:pt x="538" y="386"/>
                  </a:cubicBezTo>
                  <a:cubicBezTo>
                    <a:pt x="527" y="392"/>
                    <a:pt x="518" y="401"/>
                    <a:pt x="507" y="409"/>
                  </a:cubicBezTo>
                  <a:cubicBezTo>
                    <a:pt x="519" y="394"/>
                    <a:pt x="528" y="378"/>
                    <a:pt x="533" y="359"/>
                  </a:cubicBezTo>
                  <a:cubicBezTo>
                    <a:pt x="548" y="307"/>
                    <a:pt x="524" y="264"/>
                    <a:pt x="490" y="228"/>
                  </a:cubicBezTo>
                  <a:cubicBezTo>
                    <a:pt x="540" y="181"/>
                    <a:pt x="535" y="80"/>
                    <a:pt x="484" y="32"/>
                  </a:cubicBezTo>
                  <a:cubicBezTo>
                    <a:pt x="450" y="0"/>
                    <a:pt x="383" y="0"/>
                    <a:pt x="354" y="39"/>
                  </a:cubicBezTo>
                  <a:cubicBezTo>
                    <a:pt x="338" y="59"/>
                    <a:pt x="342" y="90"/>
                    <a:pt x="350" y="113"/>
                  </a:cubicBezTo>
                  <a:cubicBezTo>
                    <a:pt x="362" y="144"/>
                    <a:pt x="386" y="164"/>
                    <a:pt x="411" y="183"/>
                  </a:cubicBezTo>
                  <a:cubicBezTo>
                    <a:pt x="431" y="199"/>
                    <a:pt x="452" y="214"/>
                    <a:pt x="470" y="232"/>
                  </a:cubicBezTo>
                  <a:cubicBezTo>
                    <a:pt x="470" y="232"/>
                    <a:pt x="470" y="232"/>
                    <a:pt x="470" y="232"/>
                  </a:cubicBezTo>
                  <a:cubicBezTo>
                    <a:pt x="440" y="258"/>
                    <a:pt x="398" y="241"/>
                    <a:pt x="365" y="232"/>
                  </a:cubicBezTo>
                  <a:cubicBezTo>
                    <a:pt x="327" y="221"/>
                    <a:pt x="286" y="215"/>
                    <a:pt x="250" y="234"/>
                  </a:cubicBezTo>
                  <a:cubicBezTo>
                    <a:pt x="245" y="236"/>
                    <a:pt x="241" y="239"/>
                    <a:pt x="237" y="243"/>
                  </a:cubicBezTo>
                  <a:cubicBezTo>
                    <a:pt x="233" y="242"/>
                    <a:pt x="229" y="242"/>
                    <a:pt x="225" y="241"/>
                  </a:cubicBezTo>
                  <a:cubicBezTo>
                    <a:pt x="188" y="238"/>
                    <a:pt x="148" y="247"/>
                    <a:pt x="113" y="260"/>
                  </a:cubicBezTo>
                  <a:cubicBezTo>
                    <a:pt x="82" y="271"/>
                    <a:pt x="50" y="290"/>
                    <a:pt x="33" y="320"/>
                  </a:cubicBezTo>
                  <a:cubicBezTo>
                    <a:pt x="0" y="382"/>
                    <a:pt x="61" y="445"/>
                    <a:pt x="123" y="442"/>
                  </a:cubicBezTo>
                  <a:cubicBezTo>
                    <a:pt x="129" y="441"/>
                    <a:pt x="134" y="441"/>
                    <a:pt x="140" y="440"/>
                  </a:cubicBezTo>
                  <a:cubicBezTo>
                    <a:pt x="108" y="473"/>
                    <a:pt x="91" y="519"/>
                    <a:pt x="81" y="563"/>
                  </a:cubicBezTo>
                  <a:cubicBezTo>
                    <a:pt x="69" y="615"/>
                    <a:pt x="67" y="668"/>
                    <a:pt x="66" y="721"/>
                  </a:cubicBezTo>
                  <a:cubicBezTo>
                    <a:pt x="65" y="722"/>
                    <a:pt x="63" y="724"/>
                    <a:pt x="63" y="727"/>
                  </a:cubicBezTo>
                  <a:cubicBezTo>
                    <a:pt x="64" y="763"/>
                    <a:pt x="98" y="783"/>
                    <a:pt x="131" y="789"/>
                  </a:cubicBezTo>
                  <a:cubicBezTo>
                    <a:pt x="130" y="789"/>
                    <a:pt x="130" y="790"/>
                    <a:pt x="129" y="790"/>
                  </a:cubicBezTo>
                  <a:cubicBezTo>
                    <a:pt x="69" y="818"/>
                    <a:pt x="43" y="910"/>
                    <a:pt x="102" y="952"/>
                  </a:cubicBezTo>
                  <a:cubicBezTo>
                    <a:pt x="158" y="992"/>
                    <a:pt x="244" y="973"/>
                    <a:pt x="294" y="931"/>
                  </a:cubicBezTo>
                  <a:cubicBezTo>
                    <a:pt x="314" y="940"/>
                    <a:pt x="336" y="944"/>
                    <a:pt x="358" y="944"/>
                  </a:cubicBezTo>
                  <a:cubicBezTo>
                    <a:pt x="360" y="955"/>
                    <a:pt x="365" y="966"/>
                    <a:pt x="373" y="975"/>
                  </a:cubicBezTo>
                  <a:cubicBezTo>
                    <a:pt x="395" y="1001"/>
                    <a:pt x="434" y="1010"/>
                    <a:pt x="466" y="1000"/>
                  </a:cubicBezTo>
                  <a:cubicBezTo>
                    <a:pt x="499" y="990"/>
                    <a:pt x="523" y="961"/>
                    <a:pt x="553" y="945"/>
                  </a:cubicBezTo>
                  <a:cubicBezTo>
                    <a:pt x="598" y="921"/>
                    <a:pt x="649" y="910"/>
                    <a:pt x="696" y="890"/>
                  </a:cubicBezTo>
                  <a:cubicBezTo>
                    <a:pt x="712" y="883"/>
                    <a:pt x="728" y="875"/>
                    <a:pt x="742" y="864"/>
                  </a:cubicBezTo>
                  <a:cubicBezTo>
                    <a:pt x="743" y="863"/>
                    <a:pt x="745" y="863"/>
                    <a:pt x="746" y="862"/>
                  </a:cubicBezTo>
                  <a:cubicBezTo>
                    <a:pt x="750" y="862"/>
                    <a:pt x="754" y="862"/>
                    <a:pt x="758" y="861"/>
                  </a:cubicBezTo>
                  <a:cubicBezTo>
                    <a:pt x="808" y="856"/>
                    <a:pt x="855" y="819"/>
                    <a:pt x="890" y="784"/>
                  </a:cubicBezTo>
                  <a:cubicBezTo>
                    <a:pt x="906" y="768"/>
                    <a:pt x="923" y="750"/>
                    <a:pt x="934" y="729"/>
                  </a:cubicBezTo>
                  <a:cubicBezTo>
                    <a:pt x="954" y="718"/>
                    <a:pt x="971" y="705"/>
                    <a:pt x="983" y="691"/>
                  </a:cubicBezTo>
                  <a:cubicBezTo>
                    <a:pt x="989" y="684"/>
                    <a:pt x="994" y="676"/>
                    <a:pt x="998" y="668"/>
                  </a:cubicBezTo>
                  <a:cubicBezTo>
                    <a:pt x="1016" y="677"/>
                    <a:pt x="1033" y="687"/>
                    <a:pt x="1053" y="693"/>
                  </a:cubicBezTo>
                  <a:cubicBezTo>
                    <a:pt x="1046" y="746"/>
                    <a:pt x="1082" y="795"/>
                    <a:pt x="1136" y="807"/>
                  </a:cubicBezTo>
                  <a:cubicBezTo>
                    <a:pt x="1186" y="818"/>
                    <a:pt x="1241" y="802"/>
                    <a:pt x="1286" y="777"/>
                  </a:cubicBezTo>
                  <a:cubicBezTo>
                    <a:pt x="1307" y="778"/>
                    <a:pt x="1328" y="775"/>
                    <a:pt x="1348" y="769"/>
                  </a:cubicBezTo>
                  <a:cubicBezTo>
                    <a:pt x="1348" y="768"/>
                    <a:pt x="1348" y="768"/>
                    <a:pt x="1348" y="768"/>
                  </a:cubicBezTo>
                  <a:cubicBezTo>
                    <a:pt x="1353" y="782"/>
                    <a:pt x="1360" y="794"/>
                    <a:pt x="1367" y="806"/>
                  </a:cubicBezTo>
                  <a:cubicBezTo>
                    <a:pt x="1386" y="839"/>
                    <a:pt x="1416" y="867"/>
                    <a:pt x="1452" y="879"/>
                  </a:cubicBezTo>
                  <a:cubicBezTo>
                    <a:pt x="1500" y="896"/>
                    <a:pt x="1568" y="882"/>
                    <a:pt x="1587" y="834"/>
                  </a:cubicBezTo>
                  <a:cubicBezTo>
                    <a:pt x="1594" y="841"/>
                    <a:pt x="1601" y="847"/>
                    <a:pt x="1610" y="851"/>
                  </a:cubicBezTo>
                  <a:cubicBezTo>
                    <a:pt x="1640" y="863"/>
                    <a:pt x="1674" y="860"/>
                    <a:pt x="1704" y="849"/>
                  </a:cubicBezTo>
                  <a:cubicBezTo>
                    <a:pt x="1755" y="829"/>
                    <a:pt x="1780" y="788"/>
                    <a:pt x="1806" y="746"/>
                  </a:cubicBezTo>
                  <a:cubicBezTo>
                    <a:pt x="1824" y="754"/>
                    <a:pt x="1843" y="763"/>
                    <a:pt x="1862" y="770"/>
                  </a:cubicBezTo>
                  <a:cubicBezTo>
                    <a:pt x="1939" y="797"/>
                    <a:pt x="2028" y="778"/>
                    <a:pt x="2071" y="706"/>
                  </a:cubicBezTo>
                  <a:cubicBezTo>
                    <a:pt x="2071" y="705"/>
                    <a:pt x="2072" y="704"/>
                    <a:pt x="2072" y="703"/>
                  </a:cubicBezTo>
                  <a:cubicBezTo>
                    <a:pt x="2078" y="705"/>
                    <a:pt x="2085" y="704"/>
                    <a:pt x="2091" y="703"/>
                  </a:cubicBezTo>
                  <a:cubicBezTo>
                    <a:pt x="2121" y="696"/>
                    <a:pt x="2139" y="656"/>
                    <a:pt x="2172" y="666"/>
                  </a:cubicBezTo>
                  <a:cubicBezTo>
                    <a:pt x="2201" y="675"/>
                    <a:pt x="2222" y="707"/>
                    <a:pt x="2242" y="728"/>
                  </a:cubicBezTo>
                  <a:cubicBezTo>
                    <a:pt x="2260" y="747"/>
                    <a:pt x="2282" y="764"/>
                    <a:pt x="2310" y="760"/>
                  </a:cubicBezTo>
                  <a:cubicBezTo>
                    <a:pt x="2345" y="756"/>
                    <a:pt x="2353" y="713"/>
                    <a:pt x="2382" y="700"/>
                  </a:cubicBezTo>
                  <a:cubicBezTo>
                    <a:pt x="2424" y="681"/>
                    <a:pt x="2476" y="710"/>
                    <a:pt x="2513" y="727"/>
                  </a:cubicBezTo>
                  <a:cubicBezTo>
                    <a:pt x="2550" y="743"/>
                    <a:pt x="2584" y="749"/>
                    <a:pt x="2623" y="739"/>
                  </a:cubicBezTo>
                  <a:cubicBezTo>
                    <a:pt x="2649" y="732"/>
                    <a:pt x="2671" y="724"/>
                    <a:pt x="2698" y="728"/>
                  </a:cubicBezTo>
                  <a:cubicBezTo>
                    <a:pt x="2724" y="732"/>
                    <a:pt x="2749" y="743"/>
                    <a:pt x="2775" y="747"/>
                  </a:cubicBezTo>
                  <a:cubicBezTo>
                    <a:pt x="2796" y="750"/>
                    <a:pt x="2814" y="745"/>
                    <a:pt x="2833" y="738"/>
                  </a:cubicBezTo>
                  <a:cubicBezTo>
                    <a:pt x="2858" y="728"/>
                    <a:pt x="2879" y="721"/>
                    <a:pt x="2906" y="719"/>
                  </a:cubicBezTo>
                  <a:cubicBezTo>
                    <a:pt x="2943" y="718"/>
                    <a:pt x="2982" y="720"/>
                    <a:pt x="3019" y="726"/>
                  </a:cubicBezTo>
                  <a:cubicBezTo>
                    <a:pt x="3055" y="733"/>
                    <a:pt x="3091" y="743"/>
                    <a:pt x="3128" y="747"/>
                  </a:cubicBezTo>
                  <a:cubicBezTo>
                    <a:pt x="3165" y="751"/>
                    <a:pt x="3203" y="746"/>
                    <a:pt x="3240" y="745"/>
                  </a:cubicBezTo>
                  <a:cubicBezTo>
                    <a:pt x="3283" y="744"/>
                    <a:pt x="3325" y="744"/>
                    <a:pt x="3367" y="744"/>
                  </a:cubicBezTo>
                  <a:cubicBezTo>
                    <a:pt x="3371" y="744"/>
                    <a:pt x="3373" y="740"/>
                    <a:pt x="3367" y="744"/>
                  </a:cubicBezTo>
                  <a:cubicBezTo>
                    <a:pt x="3552" y="744"/>
                    <a:pt x="3743" y="745"/>
                    <a:pt x="3928" y="745"/>
                  </a:cubicBezTo>
                  <a:cubicBezTo>
                    <a:pt x="3933" y="745"/>
                    <a:pt x="3942" y="737"/>
                    <a:pt x="3933" y="737"/>
                  </a:cubicBezTo>
                  <a:close/>
                  <a:moveTo>
                    <a:pt x="1858" y="671"/>
                  </a:moveTo>
                  <a:cubicBezTo>
                    <a:pt x="1873" y="655"/>
                    <a:pt x="1896" y="643"/>
                    <a:pt x="1905" y="671"/>
                  </a:cubicBezTo>
                  <a:cubicBezTo>
                    <a:pt x="1911" y="687"/>
                    <a:pt x="1909" y="712"/>
                    <a:pt x="1895" y="724"/>
                  </a:cubicBezTo>
                  <a:cubicBezTo>
                    <a:pt x="1875" y="742"/>
                    <a:pt x="1850" y="713"/>
                    <a:pt x="1839" y="698"/>
                  </a:cubicBezTo>
                  <a:cubicBezTo>
                    <a:pt x="1838" y="698"/>
                    <a:pt x="1838" y="697"/>
                    <a:pt x="1837" y="696"/>
                  </a:cubicBezTo>
                  <a:cubicBezTo>
                    <a:pt x="1844" y="688"/>
                    <a:pt x="1850" y="679"/>
                    <a:pt x="1858" y="671"/>
                  </a:cubicBezTo>
                  <a:close/>
                  <a:moveTo>
                    <a:pt x="1708" y="676"/>
                  </a:moveTo>
                  <a:cubicBezTo>
                    <a:pt x="1713" y="659"/>
                    <a:pt x="1713" y="641"/>
                    <a:pt x="1720" y="625"/>
                  </a:cubicBezTo>
                  <a:cubicBezTo>
                    <a:pt x="1735" y="591"/>
                    <a:pt x="1773" y="638"/>
                    <a:pt x="1783" y="652"/>
                  </a:cubicBezTo>
                  <a:cubicBezTo>
                    <a:pt x="1794" y="667"/>
                    <a:pt x="1803" y="683"/>
                    <a:pt x="1814" y="698"/>
                  </a:cubicBezTo>
                  <a:cubicBezTo>
                    <a:pt x="1808" y="706"/>
                    <a:pt x="1803" y="715"/>
                    <a:pt x="1799" y="723"/>
                  </a:cubicBezTo>
                  <a:cubicBezTo>
                    <a:pt x="1774" y="710"/>
                    <a:pt x="1750" y="695"/>
                    <a:pt x="1727" y="684"/>
                  </a:cubicBezTo>
                  <a:cubicBezTo>
                    <a:pt x="1721" y="681"/>
                    <a:pt x="1715" y="678"/>
                    <a:pt x="1708" y="676"/>
                  </a:cubicBezTo>
                  <a:cubicBezTo>
                    <a:pt x="1708" y="676"/>
                    <a:pt x="1708" y="676"/>
                    <a:pt x="1708" y="676"/>
                  </a:cubicBezTo>
                  <a:close/>
                  <a:moveTo>
                    <a:pt x="1604" y="710"/>
                  </a:moveTo>
                  <a:cubicBezTo>
                    <a:pt x="1626" y="681"/>
                    <a:pt x="1656" y="678"/>
                    <a:pt x="1685" y="686"/>
                  </a:cubicBezTo>
                  <a:cubicBezTo>
                    <a:pt x="1670" y="719"/>
                    <a:pt x="1627" y="736"/>
                    <a:pt x="1591" y="732"/>
                  </a:cubicBezTo>
                  <a:cubicBezTo>
                    <a:pt x="1594" y="724"/>
                    <a:pt x="1599" y="717"/>
                    <a:pt x="1604" y="710"/>
                  </a:cubicBezTo>
                  <a:close/>
                  <a:moveTo>
                    <a:pt x="1400" y="670"/>
                  </a:moveTo>
                  <a:cubicBezTo>
                    <a:pt x="1402" y="669"/>
                    <a:pt x="1405" y="668"/>
                    <a:pt x="1408" y="667"/>
                  </a:cubicBezTo>
                  <a:cubicBezTo>
                    <a:pt x="1410" y="666"/>
                    <a:pt x="1413" y="665"/>
                    <a:pt x="1416" y="663"/>
                  </a:cubicBezTo>
                  <a:cubicBezTo>
                    <a:pt x="1422" y="661"/>
                    <a:pt x="1427" y="661"/>
                    <a:pt x="1432" y="660"/>
                  </a:cubicBezTo>
                  <a:cubicBezTo>
                    <a:pt x="1421" y="697"/>
                    <a:pt x="1397" y="727"/>
                    <a:pt x="1364" y="745"/>
                  </a:cubicBezTo>
                  <a:cubicBezTo>
                    <a:pt x="1360" y="715"/>
                    <a:pt x="1374" y="686"/>
                    <a:pt x="1400" y="670"/>
                  </a:cubicBezTo>
                  <a:close/>
                  <a:moveTo>
                    <a:pt x="1308" y="564"/>
                  </a:moveTo>
                  <a:cubicBezTo>
                    <a:pt x="1308" y="556"/>
                    <a:pt x="1309" y="548"/>
                    <a:pt x="1311" y="540"/>
                  </a:cubicBezTo>
                  <a:cubicBezTo>
                    <a:pt x="1327" y="552"/>
                    <a:pt x="1342" y="565"/>
                    <a:pt x="1353" y="581"/>
                  </a:cubicBezTo>
                  <a:cubicBezTo>
                    <a:pt x="1341" y="591"/>
                    <a:pt x="1332" y="605"/>
                    <a:pt x="1327" y="619"/>
                  </a:cubicBezTo>
                  <a:cubicBezTo>
                    <a:pt x="1315" y="600"/>
                    <a:pt x="1308" y="579"/>
                    <a:pt x="1308" y="564"/>
                  </a:cubicBezTo>
                  <a:close/>
                  <a:moveTo>
                    <a:pt x="1505" y="563"/>
                  </a:moveTo>
                  <a:cubicBezTo>
                    <a:pt x="1514" y="577"/>
                    <a:pt x="1522" y="592"/>
                    <a:pt x="1528" y="608"/>
                  </a:cubicBezTo>
                  <a:cubicBezTo>
                    <a:pt x="1528" y="608"/>
                    <a:pt x="1527" y="609"/>
                    <a:pt x="1527" y="610"/>
                  </a:cubicBezTo>
                  <a:cubicBezTo>
                    <a:pt x="1521" y="598"/>
                    <a:pt x="1513" y="588"/>
                    <a:pt x="1500" y="584"/>
                  </a:cubicBezTo>
                  <a:cubicBezTo>
                    <a:pt x="1497" y="583"/>
                    <a:pt x="1494" y="582"/>
                    <a:pt x="1491" y="582"/>
                  </a:cubicBezTo>
                  <a:cubicBezTo>
                    <a:pt x="1494" y="579"/>
                    <a:pt x="1496" y="575"/>
                    <a:pt x="1499" y="572"/>
                  </a:cubicBezTo>
                  <a:cubicBezTo>
                    <a:pt x="1501" y="569"/>
                    <a:pt x="1503" y="566"/>
                    <a:pt x="1505" y="563"/>
                  </a:cubicBezTo>
                  <a:close/>
                  <a:moveTo>
                    <a:pt x="1346" y="619"/>
                  </a:moveTo>
                  <a:cubicBezTo>
                    <a:pt x="1348" y="611"/>
                    <a:pt x="1353" y="601"/>
                    <a:pt x="1360" y="594"/>
                  </a:cubicBezTo>
                  <a:cubicBezTo>
                    <a:pt x="1366" y="606"/>
                    <a:pt x="1369" y="619"/>
                    <a:pt x="1369" y="633"/>
                  </a:cubicBezTo>
                  <a:cubicBezTo>
                    <a:pt x="1368" y="641"/>
                    <a:pt x="1367" y="648"/>
                    <a:pt x="1366" y="656"/>
                  </a:cubicBezTo>
                  <a:cubicBezTo>
                    <a:pt x="1359" y="653"/>
                    <a:pt x="1352" y="648"/>
                    <a:pt x="1346" y="643"/>
                  </a:cubicBezTo>
                  <a:cubicBezTo>
                    <a:pt x="1344" y="635"/>
                    <a:pt x="1344" y="626"/>
                    <a:pt x="1346" y="619"/>
                  </a:cubicBezTo>
                  <a:close/>
                  <a:moveTo>
                    <a:pt x="1387" y="655"/>
                  </a:moveTo>
                  <a:cubicBezTo>
                    <a:pt x="1392" y="631"/>
                    <a:pt x="1391" y="606"/>
                    <a:pt x="1379" y="584"/>
                  </a:cubicBezTo>
                  <a:cubicBezTo>
                    <a:pt x="1378" y="583"/>
                    <a:pt x="1378" y="582"/>
                    <a:pt x="1377" y="581"/>
                  </a:cubicBezTo>
                  <a:cubicBezTo>
                    <a:pt x="1387" y="576"/>
                    <a:pt x="1398" y="577"/>
                    <a:pt x="1407" y="587"/>
                  </a:cubicBezTo>
                  <a:cubicBezTo>
                    <a:pt x="1416" y="596"/>
                    <a:pt x="1421" y="609"/>
                    <a:pt x="1424" y="623"/>
                  </a:cubicBezTo>
                  <a:cubicBezTo>
                    <a:pt x="1413" y="635"/>
                    <a:pt x="1401" y="647"/>
                    <a:pt x="1387" y="655"/>
                  </a:cubicBezTo>
                  <a:close/>
                  <a:moveTo>
                    <a:pt x="1457" y="628"/>
                  </a:moveTo>
                  <a:cubicBezTo>
                    <a:pt x="1465" y="618"/>
                    <a:pt x="1473" y="608"/>
                    <a:pt x="1480" y="597"/>
                  </a:cubicBezTo>
                  <a:cubicBezTo>
                    <a:pt x="1494" y="594"/>
                    <a:pt x="1506" y="608"/>
                    <a:pt x="1513" y="627"/>
                  </a:cubicBezTo>
                  <a:cubicBezTo>
                    <a:pt x="1505" y="639"/>
                    <a:pt x="1498" y="651"/>
                    <a:pt x="1493" y="665"/>
                  </a:cubicBezTo>
                  <a:cubicBezTo>
                    <a:pt x="1482" y="657"/>
                    <a:pt x="1469" y="651"/>
                    <a:pt x="1455" y="649"/>
                  </a:cubicBezTo>
                  <a:cubicBezTo>
                    <a:pt x="1457" y="643"/>
                    <a:pt x="1457" y="638"/>
                    <a:pt x="1458" y="633"/>
                  </a:cubicBezTo>
                  <a:cubicBezTo>
                    <a:pt x="1458" y="631"/>
                    <a:pt x="1458" y="629"/>
                    <a:pt x="1457" y="628"/>
                  </a:cubicBezTo>
                  <a:close/>
                  <a:moveTo>
                    <a:pt x="1508" y="704"/>
                  </a:moveTo>
                  <a:cubicBezTo>
                    <a:pt x="1508" y="703"/>
                    <a:pt x="1508" y="702"/>
                    <a:pt x="1508" y="702"/>
                  </a:cubicBezTo>
                  <a:cubicBezTo>
                    <a:pt x="1509" y="702"/>
                    <a:pt x="1509" y="703"/>
                    <a:pt x="1509" y="703"/>
                  </a:cubicBezTo>
                  <a:cubicBezTo>
                    <a:pt x="1509" y="703"/>
                    <a:pt x="1509" y="703"/>
                    <a:pt x="1508" y="704"/>
                  </a:cubicBezTo>
                  <a:close/>
                  <a:moveTo>
                    <a:pt x="1510" y="677"/>
                  </a:moveTo>
                  <a:cubicBezTo>
                    <a:pt x="1512" y="668"/>
                    <a:pt x="1515" y="659"/>
                    <a:pt x="1519" y="651"/>
                  </a:cubicBezTo>
                  <a:cubicBezTo>
                    <a:pt x="1521" y="663"/>
                    <a:pt x="1521" y="676"/>
                    <a:pt x="1519" y="686"/>
                  </a:cubicBezTo>
                  <a:cubicBezTo>
                    <a:pt x="1516" y="683"/>
                    <a:pt x="1513" y="680"/>
                    <a:pt x="1510" y="677"/>
                  </a:cubicBezTo>
                  <a:close/>
                  <a:moveTo>
                    <a:pt x="1534" y="628"/>
                  </a:moveTo>
                  <a:cubicBezTo>
                    <a:pt x="1534" y="627"/>
                    <a:pt x="1535" y="627"/>
                    <a:pt x="1536" y="626"/>
                  </a:cubicBezTo>
                  <a:cubicBezTo>
                    <a:pt x="1547" y="657"/>
                    <a:pt x="1555" y="689"/>
                    <a:pt x="1561" y="721"/>
                  </a:cubicBezTo>
                  <a:cubicBezTo>
                    <a:pt x="1551" y="715"/>
                    <a:pt x="1541" y="708"/>
                    <a:pt x="1533" y="699"/>
                  </a:cubicBezTo>
                  <a:cubicBezTo>
                    <a:pt x="1543" y="679"/>
                    <a:pt x="1540" y="649"/>
                    <a:pt x="1534" y="628"/>
                  </a:cubicBezTo>
                  <a:close/>
                  <a:moveTo>
                    <a:pt x="1593" y="488"/>
                  </a:moveTo>
                  <a:cubicBezTo>
                    <a:pt x="1616" y="486"/>
                    <a:pt x="1647" y="506"/>
                    <a:pt x="1656" y="526"/>
                  </a:cubicBezTo>
                  <a:cubicBezTo>
                    <a:pt x="1666" y="553"/>
                    <a:pt x="1605" y="561"/>
                    <a:pt x="1589" y="566"/>
                  </a:cubicBezTo>
                  <a:cubicBezTo>
                    <a:pt x="1574" y="572"/>
                    <a:pt x="1558" y="581"/>
                    <a:pt x="1544" y="593"/>
                  </a:cubicBezTo>
                  <a:cubicBezTo>
                    <a:pt x="1539" y="581"/>
                    <a:pt x="1533" y="570"/>
                    <a:pt x="1526" y="558"/>
                  </a:cubicBezTo>
                  <a:cubicBezTo>
                    <a:pt x="1524" y="554"/>
                    <a:pt x="1521" y="549"/>
                    <a:pt x="1518" y="545"/>
                  </a:cubicBezTo>
                  <a:cubicBezTo>
                    <a:pt x="1538" y="519"/>
                    <a:pt x="1563" y="490"/>
                    <a:pt x="1593" y="488"/>
                  </a:cubicBezTo>
                  <a:close/>
                  <a:moveTo>
                    <a:pt x="1356" y="485"/>
                  </a:moveTo>
                  <a:cubicBezTo>
                    <a:pt x="1391" y="467"/>
                    <a:pt x="1430" y="478"/>
                    <a:pt x="1457" y="503"/>
                  </a:cubicBezTo>
                  <a:cubicBezTo>
                    <a:pt x="1472" y="517"/>
                    <a:pt x="1485" y="532"/>
                    <a:pt x="1496" y="548"/>
                  </a:cubicBezTo>
                  <a:cubicBezTo>
                    <a:pt x="1495" y="549"/>
                    <a:pt x="1494" y="551"/>
                    <a:pt x="1493" y="552"/>
                  </a:cubicBezTo>
                  <a:cubicBezTo>
                    <a:pt x="1484" y="563"/>
                    <a:pt x="1476" y="575"/>
                    <a:pt x="1467" y="588"/>
                  </a:cubicBezTo>
                  <a:cubicBezTo>
                    <a:pt x="1457" y="593"/>
                    <a:pt x="1448" y="600"/>
                    <a:pt x="1441" y="606"/>
                  </a:cubicBezTo>
                  <a:cubicBezTo>
                    <a:pt x="1441" y="607"/>
                    <a:pt x="1441" y="607"/>
                    <a:pt x="1440" y="607"/>
                  </a:cubicBezTo>
                  <a:cubicBezTo>
                    <a:pt x="1430" y="577"/>
                    <a:pt x="1410" y="554"/>
                    <a:pt x="1373" y="568"/>
                  </a:cubicBezTo>
                  <a:cubicBezTo>
                    <a:pt x="1372" y="568"/>
                    <a:pt x="1371" y="569"/>
                    <a:pt x="1370" y="569"/>
                  </a:cubicBezTo>
                  <a:cubicBezTo>
                    <a:pt x="1356" y="550"/>
                    <a:pt x="1338" y="536"/>
                    <a:pt x="1318" y="523"/>
                  </a:cubicBezTo>
                  <a:cubicBezTo>
                    <a:pt x="1327" y="507"/>
                    <a:pt x="1341" y="494"/>
                    <a:pt x="1356" y="485"/>
                  </a:cubicBezTo>
                  <a:close/>
                  <a:moveTo>
                    <a:pt x="1290" y="526"/>
                  </a:moveTo>
                  <a:cubicBezTo>
                    <a:pt x="1292" y="528"/>
                    <a:pt x="1294" y="529"/>
                    <a:pt x="1296" y="530"/>
                  </a:cubicBezTo>
                  <a:cubicBezTo>
                    <a:pt x="1285" y="556"/>
                    <a:pt x="1286" y="587"/>
                    <a:pt x="1301" y="616"/>
                  </a:cubicBezTo>
                  <a:cubicBezTo>
                    <a:pt x="1307" y="627"/>
                    <a:pt x="1315" y="638"/>
                    <a:pt x="1324" y="647"/>
                  </a:cubicBezTo>
                  <a:cubicBezTo>
                    <a:pt x="1327" y="658"/>
                    <a:pt x="1334" y="667"/>
                    <a:pt x="1347" y="674"/>
                  </a:cubicBezTo>
                  <a:cubicBezTo>
                    <a:pt x="1351" y="675"/>
                    <a:pt x="1355" y="676"/>
                    <a:pt x="1359" y="677"/>
                  </a:cubicBezTo>
                  <a:cubicBezTo>
                    <a:pt x="1350" y="700"/>
                    <a:pt x="1334" y="722"/>
                    <a:pt x="1317" y="737"/>
                  </a:cubicBezTo>
                  <a:cubicBezTo>
                    <a:pt x="1307" y="746"/>
                    <a:pt x="1296" y="754"/>
                    <a:pt x="1284" y="761"/>
                  </a:cubicBezTo>
                  <a:cubicBezTo>
                    <a:pt x="1254" y="758"/>
                    <a:pt x="1222" y="743"/>
                    <a:pt x="1205" y="720"/>
                  </a:cubicBezTo>
                  <a:cubicBezTo>
                    <a:pt x="1191" y="701"/>
                    <a:pt x="1184" y="677"/>
                    <a:pt x="1175" y="655"/>
                  </a:cubicBezTo>
                  <a:cubicBezTo>
                    <a:pt x="1205" y="617"/>
                    <a:pt x="1213" y="561"/>
                    <a:pt x="1213" y="515"/>
                  </a:cubicBezTo>
                  <a:cubicBezTo>
                    <a:pt x="1213" y="502"/>
                    <a:pt x="1212" y="487"/>
                    <a:pt x="1209" y="472"/>
                  </a:cubicBezTo>
                  <a:cubicBezTo>
                    <a:pt x="1233" y="494"/>
                    <a:pt x="1263" y="510"/>
                    <a:pt x="1290" y="526"/>
                  </a:cubicBezTo>
                  <a:close/>
                  <a:moveTo>
                    <a:pt x="1203" y="344"/>
                  </a:moveTo>
                  <a:cubicBezTo>
                    <a:pt x="1206" y="337"/>
                    <a:pt x="1213" y="324"/>
                    <a:pt x="1222" y="323"/>
                  </a:cubicBezTo>
                  <a:cubicBezTo>
                    <a:pt x="1237" y="321"/>
                    <a:pt x="1252" y="340"/>
                    <a:pt x="1257" y="351"/>
                  </a:cubicBezTo>
                  <a:cubicBezTo>
                    <a:pt x="1270" y="381"/>
                    <a:pt x="1265" y="445"/>
                    <a:pt x="1224" y="448"/>
                  </a:cubicBezTo>
                  <a:cubicBezTo>
                    <a:pt x="1220" y="448"/>
                    <a:pt x="1216" y="448"/>
                    <a:pt x="1212" y="448"/>
                  </a:cubicBezTo>
                  <a:cubicBezTo>
                    <a:pt x="1207" y="441"/>
                    <a:pt x="1202" y="434"/>
                    <a:pt x="1200" y="426"/>
                  </a:cubicBezTo>
                  <a:cubicBezTo>
                    <a:pt x="1191" y="400"/>
                    <a:pt x="1193" y="369"/>
                    <a:pt x="1203" y="344"/>
                  </a:cubicBezTo>
                  <a:close/>
                  <a:moveTo>
                    <a:pt x="1014" y="481"/>
                  </a:moveTo>
                  <a:cubicBezTo>
                    <a:pt x="1040" y="447"/>
                    <a:pt x="1101" y="398"/>
                    <a:pt x="1148" y="415"/>
                  </a:cubicBezTo>
                  <a:cubicBezTo>
                    <a:pt x="1164" y="421"/>
                    <a:pt x="1175" y="434"/>
                    <a:pt x="1182" y="451"/>
                  </a:cubicBezTo>
                  <a:cubicBezTo>
                    <a:pt x="1180" y="451"/>
                    <a:pt x="1178" y="451"/>
                    <a:pt x="1177" y="452"/>
                  </a:cubicBezTo>
                  <a:cubicBezTo>
                    <a:pt x="1161" y="456"/>
                    <a:pt x="1147" y="467"/>
                    <a:pt x="1134" y="476"/>
                  </a:cubicBezTo>
                  <a:cubicBezTo>
                    <a:pt x="1105" y="498"/>
                    <a:pt x="1077" y="530"/>
                    <a:pt x="1039" y="532"/>
                  </a:cubicBezTo>
                  <a:cubicBezTo>
                    <a:pt x="1026" y="533"/>
                    <a:pt x="1006" y="527"/>
                    <a:pt x="1002" y="513"/>
                  </a:cubicBezTo>
                  <a:cubicBezTo>
                    <a:pt x="998" y="502"/>
                    <a:pt x="1008" y="489"/>
                    <a:pt x="1014" y="481"/>
                  </a:cubicBezTo>
                  <a:close/>
                  <a:moveTo>
                    <a:pt x="883" y="401"/>
                  </a:moveTo>
                  <a:cubicBezTo>
                    <a:pt x="889" y="383"/>
                    <a:pt x="907" y="381"/>
                    <a:pt x="924" y="383"/>
                  </a:cubicBezTo>
                  <a:cubicBezTo>
                    <a:pt x="946" y="384"/>
                    <a:pt x="959" y="401"/>
                    <a:pt x="969" y="418"/>
                  </a:cubicBezTo>
                  <a:cubicBezTo>
                    <a:pt x="986" y="448"/>
                    <a:pt x="985" y="481"/>
                    <a:pt x="971" y="510"/>
                  </a:cubicBezTo>
                  <a:cubicBezTo>
                    <a:pt x="971" y="510"/>
                    <a:pt x="970" y="509"/>
                    <a:pt x="970" y="509"/>
                  </a:cubicBezTo>
                  <a:cubicBezTo>
                    <a:pt x="930" y="466"/>
                    <a:pt x="874" y="490"/>
                    <a:pt x="828" y="519"/>
                  </a:cubicBezTo>
                  <a:cubicBezTo>
                    <a:pt x="835" y="512"/>
                    <a:pt x="841" y="505"/>
                    <a:pt x="847" y="497"/>
                  </a:cubicBezTo>
                  <a:cubicBezTo>
                    <a:pt x="858" y="483"/>
                    <a:pt x="867" y="467"/>
                    <a:pt x="872" y="449"/>
                  </a:cubicBezTo>
                  <a:cubicBezTo>
                    <a:pt x="877" y="434"/>
                    <a:pt x="878" y="417"/>
                    <a:pt x="883" y="401"/>
                  </a:cubicBezTo>
                  <a:close/>
                  <a:moveTo>
                    <a:pt x="988" y="642"/>
                  </a:moveTo>
                  <a:cubicBezTo>
                    <a:pt x="973" y="634"/>
                    <a:pt x="959" y="626"/>
                    <a:pt x="944" y="622"/>
                  </a:cubicBezTo>
                  <a:cubicBezTo>
                    <a:pt x="937" y="606"/>
                    <a:pt x="927" y="591"/>
                    <a:pt x="915" y="580"/>
                  </a:cubicBezTo>
                  <a:cubicBezTo>
                    <a:pt x="936" y="572"/>
                    <a:pt x="955" y="559"/>
                    <a:pt x="970" y="542"/>
                  </a:cubicBezTo>
                  <a:cubicBezTo>
                    <a:pt x="977" y="555"/>
                    <a:pt x="982" y="570"/>
                    <a:pt x="985" y="583"/>
                  </a:cubicBezTo>
                  <a:cubicBezTo>
                    <a:pt x="990" y="603"/>
                    <a:pt x="991" y="623"/>
                    <a:pt x="988" y="642"/>
                  </a:cubicBezTo>
                  <a:close/>
                  <a:moveTo>
                    <a:pt x="931" y="688"/>
                  </a:moveTo>
                  <a:cubicBezTo>
                    <a:pt x="928" y="704"/>
                    <a:pt x="921" y="718"/>
                    <a:pt x="912" y="732"/>
                  </a:cubicBezTo>
                  <a:cubicBezTo>
                    <a:pt x="888" y="741"/>
                    <a:pt x="863" y="744"/>
                    <a:pt x="841" y="733"/>
                  </a:cubicBezTo>
                  <a:cubicBezTo>
                    <a:pt x="835" y="730"/>
                    <a:pt x="831" y="727"/>
                    <a:pt x="826" y="723"/>
                  </a:cubicBezTo>
                  <a:cubicBezTo>
                    <a:pt x="834" y="700"/>
                    <a:pt x="843" y="677"/>
                    <a:pt x="860" y="657"/>
                  </a:cubicBezTo>
                  <a:cubicBezTo>
                    <a:pt x="880" y="634"/>
                    <a:pt x="903" y="630"/>
                    <a:pt x="927" y="636"/>
                  </a:cubicBezTo>
                  <a:cubicBezTo>
                    <a:pt x="932" y="653"/>
                    <a:pt x="934" y="671"/>
                    <a:pt x="931" y="688"/>
                  </a:cubicBezTo>
                  <a:close/>
                  <a:moveTo>
                    <a:pt x="885" y="621"/>
                  </a:moveTo>
                  <a:cubicBezTo>
                    <a:pt x="850" y="632"/>
                    <a:pt x="826" y="668"/>
                    <a:pt x="813" y="701"/>
                  </a:cubicBezTo>
                  <a:cubicBezTo>
                    <a:pt x="813" y="702"/>
                    <a:pt x="812" y="704"/>
                    <a:pt x="811" y="706"/>
                  </a:cubicBezTo>
                  <a:cubicBezTo>
                    <a:pt x="801" y="691"/>
                    <a:pt x="794" y="673"/>
                    <a:pt x="787" y="657"/>
                  </a:cubicBezTo>
                  <a:cubicBezTo>
                    <a:pt x="799" y="642"/>
                    <a:pt x="810" y="626"/>
                    <a:pt x="822" y="612"/>
                  </a:cubicBezTo>
                  <a:cubicBezTo>
                    <a:pt x="830" y="603"/>
                    <a:pt x="838" y="593"/>
                    <a:pt x="848" y="586"/>
                  </a:cubicBezTo>
                  <a:cubicBezTo>
                    <a:pt x="864" y="589"/>
                    <a:pt x="880" y="588"/>
                    <a:pt x="895" y="585"/>
                  </a:cubicBezTo>
                  <a:cubicBezTo>
                    <a:pt x="900" y="589"/>
                    <a:pt x="904" y="594"/>
                    <a:pt x="907" y="598"/>
                  </a:cubicBezTo>
                  <a:cubicBezTo>
                    <a:pt x="912" y="604"/>
                    <a:pt x="916" y="610"/>
                    <a:pt x="919" y="617"/>
                  </a:cubicBezTo>
                  <a:cubicBezTo>
                    <a:pt x="908" y="616"/>
                    <a:pt x="897" y="617"/>
                    <a:pt x="885" y="621"/>
                  </a:cubicBezTo>
                  <a:close/>
                  <a:moveTo>
                    <a:pt x="515" y="817"/>
                  </a:moveTo>
                  <a:cubicBezTo>
                    <a:pt x="514" y="798"/>
                    <a:pt x="508" y="778"/>
                    <a:pt x="502" y="759"/>
                  </a:cubicBezTo>
                  <a:cubicBezTo>
                    <a:pt x="515" y="759"/>
                    <a:pt x="527" y="758"/>
                    <a:pt x="539" y="756"/>
                  </a:cubicBezTo>
                  <a:cubicBezTo>
                    <a:pt x="565" y="753"/>
                    <a:pt x="590" y="746"/>
                    <a:pt x="614" y="735"/>
                  </a:cubicBezTo>
                  <a:cubicBezTo>
                    <a:pt x="623" y="736"/>
                    <a:pt x="631" y="736"/>
                    <a:pt x="639" y="736"/>
                  </a:cubicBezTo>
                  <a:cubicBezTo>
                    <a:pt x="670" y="735"/>
                    <a:pt x="699" y="728"/>
                    <a:pt x="726" y="713"/>
                  </a:cubicBezTo>
                  <a:cubicBezTo>
                    <a:pt x="706" y="730"/>
                    <a:pt x="695" y="756"/>
                    <a:pt x="693" y="780"/>
                  </a:cubicBezTo>
                  <a:cubicBezTo>
                    <a:pt x="690" y="803"/>
                    <a:pt x="692" y="830"/>
                    <a:pt x="708" y="847"/>
                  </a:cubicBezTo>
                  <a:cubicBezTo>
                    <a:pt x="712" y="851"/>
                    <a:pt x="716" y="854"/>
                    <a:pt x="721" y="856"/>
                  </a:cubicBezTo>
                  <a:cubicBezTo>
                    <a:pt x="702" y="863"/>
                    <a:pt x="680" y="865"/>
                    <a:pt x="659" y="864"/>
                  </a:cubicBezTo>
                  <a:cubicBezTo>
                    <a:pt x="616" y="862"/>
                    <a:pt x="579" y="845"/>
                    <a:pt x="540" y="827"/>
                  </a:cubicBezTo>
                  <a:cubicBezTo>
                    <a:pt x="532" y="823"/>
                    <a:pt x="523" y="820"/>
                    <a:pt x="515" y="817"/>
                  </a:cubicBezTo>
                  <a:close/>
                  <a:moveTo>
                    <a:pt x="179" y="784"/>
                  </a:moveTo>
                  <a:cubicBezTo>
                    <a:pt x="181" y="783"/>
                    <a:pt x="183" y="782"/>
                    <a:pt x="185" y="781"/>
                  </a:cubicBezTo>
                  <a:cubicBezTo>
                    <a:pt x="184" y="783"/>
                    <a:pt x="184" y="784"/>
                    <a:pt x="184" y="786"/>
                  </a:cubicBezTo>
                  <a:cubicBezTo>
                    <a:pt x="183" y="785"/>
                    <a:pt x="181" y="785"/>
                    <a:pt x="179" y="784"/>
                  </a:cubicBezTo>
                  <a:close/>
                  <a:moveTo>
                    <a:pt x="240" y="465"/>
                  </a:moveTo>
                  <a:cubicBezTo>
                    <a:pt x="215" y="449"/>
                    <a:pt x="225" y="417"/>
                    <a:pt x="247" y="394"/>
                  </a:cubicBezTo>
                  <a:cubicBezTo>
                    <a:pt x="255" y="393"/>
                    <a:pt x="263" y="392"/>
                    <a:pt x="271" y="391"/>
                  </a:cubicBezTo>
                  <a:cubicBezTo>
                    <a:pt x="294" y="389"/>
                    <a:pt x="317" y="390"/>
                    <a:pt x="340" y="392"/>
                  </a:cubicBezTo>
                  <a:cubicBezTo>
                    <a:pt x="341" y="395"/>
                    <a:pt x="342" y="398"/>
                    <a:pt x="343" y="401"/>
                  </a:cubicBezTo>
                  <a:cubicBezTo>
                    <a:pt x="351" y="426"/>
                    <a:pt x="354" y="452"/>
                    <a:pt x="351" y="477"/>
                  </a:cubicBezTo>
                  <a:cubicBezTo>
                    <a:pt x="346" y="478"/>
                    <a:pt x="341" y="479"/>
                    <a:pt x="335" y="479"/>
                  </a:cubicBezTo>
                  <a:cubicBezTo>
                    <a:pt x="313" y="479"/>
                    <a:pt x="292" y="472"/>
                    <a:pt x="271" y="470"/>
                  </a:cubicBezTo>
                  <a:cubicBezTo>
                    <a:pt x="263" y="469"/>
                    <a:pt x="256" y="469"/>
                    <a:pt x="249" y="470"/>
                  </a:cubicBezTo>
                  <a:cubicBezTo>
                    <a:pt x="246" y="469"/>
                    <a:pt x="243" y="467"/>
                    <a:pt x="240" y="465"/>
                  </a:cubicBezTo>
                  <a:close/>
                  <a:moveTo>
                    <a:pt x="245" y="260"/>
                  </a:moveTo>
                  <a:cubicBezTo>
                    <a:pt x="259" y="266"/>
                    <a:pt x="272" y="276"/>
                    <a:pt x="284" y="289"/>
                  </a:cubicBezTo>
                  <a:cubicBezTo>
                    <a:pt x="302" y="307"/>
                    <a:pt x="315" y="330"/>
                    <a:pt x="326" y="354"/>
                  </a:cubicBezTo>
                  <a:cubicBezTo>
                    <a:pt x="293" y="344"/>
                    <a:pt x="253" y="364"/>
                    <a:pt x="228" y="391"/>
                  </a:cubicBezTo>
                  <a:cubicBezTo>
                    <a:pt x="222" y="393"/>
                    <a:pt x="215" y="394"/>
                    <a:pt x="209" y="397"/>
                  </a:cubicBezTo>
                  <a:cubicBezTo>
                    <a:pt x="228" y="371"/>
                    <a:pt x="239" y="337"/>
                    <a:pt x="240" y="302"/>
                  </a:cubicBezTo>
                  <a:cubicBezTo>
                    <a:pt x="241" y="288"/>
                    <a:pt x="241" y="273"/>
                    <a:pt x="245" y="260"/>
                  </a:cubicBezTo>
                  <a:close/>
                  <a:moveTo>
                    <a:pt x="503" y="449"/>
                  </a:moveTo>
                  <a:cubicBezTo>
                    <a:pt x="517" y="465"/>
                    <a:pt x="525" y="483"/>
                    <a:pt x="527" y="502"/>
                  </a:cubicBezTo>
                  <a:cubicBezTo>
                    <a:pt x="500" y="511"/>
                    <a:pt x="475" y="525"/>
                    <a:pt x="458" y="547"/>
                  </a:cubicBezTo>
                  <a:cubicBezTo>
                    <a:pt x="449" y="559"/>
                    <a:pt x="445" y="573"/>
                    <a:pt x="443" y="587"/>
                  </a:cubicBezTo>
                  <a:cubicBezTo>
                    <a:pt x="437" y="574"/>
                    <a:pt x="427" y="562"/>
                    <a:pt x="416" y="553"/>
                  </a:cubicBezTo>
                  <a:cubicBezTo>
                    <a:pt x="401" y="543"/>
                    <a:pt x="380" y="549"/>
                    <a:pt x="364" y="552"/>
                  </a:cubicBezTo>
                  <a:cubicBezTo>
                    <a:pt x="350" y="555"/>
                    <a:pt x="337" y="560"/>
                    <a:pt x="325" y="567"/>
                  </a:cubicBezTo>
                  <a:cubicBezTo>
                    <a:pt x="334" y="557"/>
                    <a:pt x="342" y="547"/>
                    <a:pt x="349" y="536"/>
                  </a:cubicBezTo>
                  <a:cubicBezTo>
                    <a:pt x="359" y="521"/>
                    <a:pt x="366" y="506"/>
                    <a:pt x="369" y="489"/>
                  </a:cubicBezTo>
                  <a:cubicBezTo>
                    <a:pt x="413" y="481"/>
                    <a:pt x="454" y="463"/>
                    <a:pt x="492" y="439"/>
                  </a:cubicBezTo>
                  <a:cubicBezTo>
                    <a:pt x="496" y="442"/>
                    <a:pt x="500" y="445"/>
                    <a:pt x="503" y="449"/>
                  </a:cubicBezTo>
                  <a:close/>
                  <a:moveTo>
                    <a:pt x="829" y="581"/>
                  </a:moveTo>
                  <a:cubicBezTo>
                    <a:pt x="810" y="598"/>
                    <a:pt x="794" y="618"/>
                    <a:pt x="779" y="639"/>
                  </a:cubicBezTo>
                  <a:cubicBezTo>
                    <a:pt x="767" y="615"/>
                    <a:pt x="753" y="591"/>
                    <a:pt x="737" y="568"/>
                  </a:cubicBezTo>
                  <a:cubicBezTo>
                    <a:pt x="743" y="567"/>
                    <a:pt x="748" y="566"/>
                    <a:pt x="753" y="565"/>
                  </a:cubicBezTo>
                  <a:cubicBezTo>
                    <a:pt x="760" y="563"/>
                    <a:pt x="766" y="561"/>
                    <a:pt x="772" y="558"/>
                  </a:cubicBezTo>
                  <a:cubicBezTo>
                    <a:pt x="791" y="565"/>
                    <a:pt x="810" y="575"/>
                    <a:pt x="829" y="581"/>
                  </a:cubicBezTo>
                  <a:close/>
                  <a:moveTo>
                    <a:pt x="741" y="846"/>
                  </a:moveTo>
                  <a:cubicBezTo>
                    <a:pt x="705" y="835"/>
                    <a:pt x="709" y="772"/>
                    <a:pt x="724" y="742"/>
                  </a:cubicBezTo>
                  <a:cubicBezTo>
                    <a:pt x="730" y="732"/>
                    <a:pt x="740" y="716"/>
                    <a:pt x="752" y="715"/>
                  </a:cubicBezTo>
                  <a:cubicBezTo>
                    <a:pt x="770" y="713"/>
                    <a:pt x="777" y="749"/>
                    <a:pt x="779" y="760"/>
                  </a:cubicBezTo>
                  <a:cubicBezTo>
                    <a:pt x="786" y="795"/>
                    <a:pt x="766" y="824"/>
                    <a:pt x="741" y="846"/>
                  </a:cubicBezTo>
                  <a:close/>
                  <a:moveTo>
                    <a:pt x="497" y="743"/>
                  </a:moveTo>
                  <a:cubicBezTo>
                    <a:pt x="495" y="736"/>
                    <a:pt x="493" y="730"/>
                    <a:pt x="491" y="723"/>
                  </a:cubicBezTo>
                  <a:cubicBezTo>
                    <a:pt x="488" y="713"/>
                    <a:pt x="484" y="702"/>
                    <a:pt x="480" y="691"/>
                  </a:cubicBezTo>
                  <a:cubicBezTo>
                    <a:pt x="486" y="683"/>
                    <a:pt x="491" y="674"/>
                    <a:pt x="496" y="666"/>
                  </a:cubicBezTo>
                  <a:cubicBezTo>
                    <a:pt x="498" y="681"/>
                    <a:pt x="507" y="695"/>
                    <a:pt x="522" y="706"/>
                  </a:cubicBezTo>
                  <a:cubicBezTo>
                    <a:pt x="539" y="719"/>
                    <a:pt x="561" y="727"/>
                    <a:pt x="583" y="731"/>
                  </a:cubicBezTo>
                  <a:cubicBezTo>
                    <a:pt x="568" y="736"/>
                    <a:pt x="552" y="740"/>
                    <a:pt x="537" y="742"/>
                  </a:cubicBezTo>
                  <a:cubicBezTo>
                    <a:pt x="524" y="743"/>
                    <a:pt x="510" y="744"/>
                    <a:pt x="497" y="743"/>
                  </a:cubicBezTo>
                  <a:close/>
                  <a:moveTo>
                    <a:pt x="520" y="676"/>
                  </a:moveTo>
                  <a:cubicBezTo>
                    <a:pt x="498" y="642"/>
                    <a:pt x="552" y="606"/>
                    <a:pt x="576" y="593"/>
                  </a:cubicBezTo>
                  <a:cubicBezTo>
                    <a:pt x="604" y="578"/>
                    <a:pt x="635" y="563"/>
                    <a:pt x="668" y="554"/>
                  </a:cubicBezTo>
                  <a:cubicBezTo>
                    <a:pt x="669" y="555"/>
                    <a:pt x="670" y="556"/>
                    <a:pt x="671" y="558"/>
                  </a:cubicBezTo>
                  <a:cubicBezTo>
                    <a:pt x="679" y="565"/>
                    <a:pt x="689" y="569"/>
                    <a:pt x="701" y="570"/>
                  </a:cubicBezTo>
                  <a:cubicBezTo>
                    <a:pt x="702" y="587"/>
                    <a:pt x="703" y="604"/>
                    <a:pt x="699" y="621"/>
                  </a:cubicBezTo>
                  <a:cubicBezTo>
                    <a:pt x="692" y="656"/>
                    <a:pt x="667" y="685"/>
                    <a:pt x="638" y="705"/>
                  </a:cubicBezTo>
                  <a:cubicBezTo>
                    <a:pt x="630" y="710"/>
                    <a:pt x="621" y="715"/>
                    <a:pt x="612" y="720"/>
                  </a:cubicBezTo>
                  <a:cubicBezTo>
                    <a:pt x="576" y="717"/>
                    <a:pt x="538" y="705"/>
                    <a:pt x="520" y="676"/>
                  </a:cubicBezTo>
                  <a:close/>
                  <a:moveTo>
                    <a:pt x="696" y="548"/>
                  </a:moveTo>
                  <a:cubicBezTo>
                    <a:pt x="697" y="548"/>
                    <a:pt x="697" y="549"/>
                    <a:pt x="698" y="549"/>
                  </a:cubicBezTo>
                  <a:cubicBezTo>
                    <a:pt x="698" y="550"/>
                    <a:pt x="699" y="551"/>
                    <a:pt x="700" y="551"/>
                  </a:cubicBezTo>
                  <a:cubicBezTo>
                    <a:pt x="700" y="552"/>
                    <a:pt x="700" y="553"/>
                    <a:pt x="700" y="554"/>
                  </a:cubicBezTo>
                  <a:cubicBezTo>
                    <a:pt x="696" y="553"/>
                    <a:pt x="693" y="551"/>
                    <a:pt x="690" y="549"/>
                  </a:cubicBezTo>
                  <a:cubicBezTo>
                    <a:pt x="692" y="548"/>
                    <a:pt x="694" y="548"/>
                    <a:pt x="696" y="548"/>
                  </a:cubicBezTo>
                  <a:close/>
                  <a:moveTo>
                    <a:pt x="704" y="659"/>
                  </a:moveTo>
                  <a:cubicBezTo>
                    <a:pt x="720" y="633"/>
                    <a:pt x="722" y="606"/>
                    <a:pt x="721" y="579"/>
                  </a:cubicBezTo>
                  <a:cubicBezTo>
                    <a:pt x="735" y="599"/>
                    <a:pt x="747" y="621"/>
                    <a:pt x="758" y="643"/>
                  </a:cubicBezTo>
                  <a:cubicBezTo>
                    <a:pt x="760" y="647"/>
                    <a:pt x="762" y="652"/>
                    <a:pt x="764" y="657"/>
                  </a:cubicBezTo>
                  <a:cubicBezTo>
                    <a:pt x="763" y="659"/>
                    <a:pt x="761" y="661"/>
                    <a:pt x="759" y="664"/>
                  </a:cubicBezTo>
                  <a:cubicBezTo>
                    <a:pt x="729" y="699"/>
                    <a:pt x="692" y="718"/>
                    <a:pt x="646" y="720"/>
                  </a:cubicBezTo>
                  <a:cubicBezTo>
                    <a:pt x="645" y="721"/>
                    <a:pt x="643" y="721"/>
                    <a:pt x="642" y="721"/>
                  </a:cubicBezTo>
                  <a:cubicBezTo>
                    <a:pt x="667" y="705"/>
                    <a:pt x="689" y="685"/>
                    <a:pt x="704" y="659"/>
                  </a:cubicBezTo>
                  <a:close/>
                  <a:moveTo>
                    <a:pt x="727" y="555"/>
                  </a:moveTo>
                  <a:cubicBezTo>
                    <a:pt x="727" y="554"/>
                    <a:pt x="726" y="553"/>
                    <a:pt x="725" y="552"/>
                  </a:cubicBezTo>
                  <a:cubicBezTo>
                    <a:pt x="723" y="550"/>
                    <a:pt x="722" y="548"/>
                    <a:pt x="720" y="546"/>
                  </a:cubicBezTo>
                  <a:cubicBezTo>
                    <a:pt x="720" y="546"/>
                    <a:pt x="720" y="546"/>
                    <a:pt x="720" y="546"/>
                  </a:cubicBezTo>
                  <a:cubicBezTo>
                    <a:pt x="730" y="547"/>
                    <a:pt x="740" y="548"/>
                    <a:pt x="749" y="551"/>
                  </a:cubicBezTo>
                  <a:cubicBezTo>
                    <a:pt x="742" y="553"/>
                    <a:pt x="735" y="554"/>
                    <a:pt x="727" y="555"/>
                  </a:cubicBezTo>
                  <a:close/>
                  <a:moveTo>
                    <a:pt x="681" y="535"/>
                  </a:moveTo>
                  <a:cubicBezTo>
                    <a:pt x="681" y="535"/>
                    <a:pt x="681" y="534"/>
                    <a:pt x="681" y="533"/>
                  </a:cubicBezTo>
                  <a:cubicBezTo>
                    <a:pt x="682" y="534"/>
                    <a:pt x="682" y="534"/>
                    <a:pt x="683" y="535"/>
                  </a:cubicBezTo>
                  <a:cubicBezTo>
                    <a:pt x="683" y="535"/>
                    <a:pt x="682" y="535"/>
                    <a:pt x="681" y="535"/>
                  </a:cubicBezTo>
                  <a:close/>
                  <a:moveTo>
                    <a:pt x="661" y="541"/>
                  </a:moveTo>
                  <a:cubicBezTo>
                    <a:pt x="637" y="548"/>
                    <a:pt x="614" y="558"/>
                    <a:pt x="592" y="569"/>
                  </a:cubicBezTo>
                  <a:cubicBezTo>
                    <a:pt x="568" y="580"/>
                    <a:pt x="544" y="593"/>
                    <a:pt x="524" y="611"/>
                  </a:cubicBezTo>
                  <a:cubicBezTo>
                    <a:pt x="539" y="578"/>
                    <a:pt x="550" y="539"/>
                    <a:pt x="547" y="502"/>
                  </a:cubicBezTo>
                  <a:cubicBezTo>
                    <a:pt x="568" y="497"/>
                    <a:pt x="591" y="496"/>
                    <a:pt x="610" y="499"/>
                  </a:cubicBezTo>
                  <a:cubicBezTo>
                    <a:pt x="628" y="501"/>
                    <a:pt x="645" y="508"/>
                    <a:pt x="661" y="518"/>
                  </a:cubicBezTo>
                  <a:cubicBezTo>
                    <a:pt x="660" y="526"/>
                    <a:pt x="660" y="534"/>
                    <a:pt x="661" y="541"/>
                  </a:cubicBezTo>
                  <a:close/>
                  <a:moveTo>
                    <a:pt x="500" y="625"/>
                  </a:moveTo>
                  <a:cubicBezTo>
                    <a:pt x="492" y="641"/>
                    <a:pt x="484" y="656"/>
                    <a:pt x="474" y="671"/>
                  </a:cubicBezTo>
                  <a:cubicBezTo>
                    <a:pt x="460" y="625"/>
                    <a:pt x="451" y="573"/>
                    <a:pt x="484" y="537"/>
                  </a:cubicBezTo>
                  <a:cubicBezTo>
                    <a:pt x="495" y="524"/>
                    <a:pt x="511" y="515"/>
                    <a:pt x="527" y="508"/>
                  </a:cubicBezTo>
                  <a:cubicBezTo>
                    <a:pt x="530" y="548"/>
                    <a:pt x="515" y="592"/>
                    <a:pt x="500" y="625"/>
                  </a:cubicBezTo>
                  <a:close/>
                  <a:moveTo>
                    <a:pt x="448" y="447"/>
                  </a:moveTo>
                  <a:cubicBezTo>
                    <a:pt x="441" y="451"/>
                    <a:pt x="435" y="454"/>
                    <a:pt x="428" y="457"/>
                  </a:cubicBezTo>
                  <a:cubicBezTo>
                    <a:pt x="410" y="465"/>
                    <a:pt x="391" y="470"/>
                    <a:pt x="371" y="474"/>
                  </a:cubicBezTo>
                  <a:cubicBezTo>
                    <a:pt x="374" y="452"/>
                    <a:pt x="372" y="429"/>
                    <a:pt x="366" y="407"/>
                  </a:cubicBezTo>
                  <a:cubicBezTo>
                    <a:pt x="365" y="403"/>
                    <a:pt x="364" y="399"/>
                    <a:pt x="363" y="395"/>
                  </a:cubicBezTo>
                  <a:cubicBezTo>
                    <a:pt x="378" y="397"/>
                    <a:pt x="392" y="400"/>
                    <a:pt x="407" y="403"/>
                  </a:cubicBezTo>
                  <a:cubicBezTo>
                    <a:pt x="430" y="408"/>
                    <a:pt x="454" y="415"/>
                    <a:pt x="475" y="427"/>
                  </a:cubicBezTo>
                  <a:cubicBezTo>
                    <a:pt x="467" y="434"/>
                    <a:pt x="458" y="441"/>
                    <a:pt x="448" y="447"/>
                  </a:cubicBezTo>
                  <a:close/>
                  <a:moveTo>
                    <a:pt x="334" y="382"/>
                  </a:moveTo>
                  <a:cubicBezTo>
                    <a:pt x="334" y="382"/>
                    <a:pt x="335" y="382"/>
                    <a:pt x="335" y="382"/>
                  </a:cubicBezTo>
                  <a:cubicBezTo>
                    <a:pt x="309" y="381"/>
                    <a:pt x="283" y="381"/>
                    <a:pt x="257" y="385"/>
                  </a:cubicBezTo>
                  <a:cubicBezTo>
                    <a:pt x="281" y="366"/>
                    <a:pt x="314" y="358"/>
                    <a:pt x="334" y="382"/>
                  </a:cubicBezTo>
                  <a:close/>
                  <a:moveTo>
                    <a:pt x="307" y="495"/>
                  </a:moveTo>
                  <a:cubicBezTo>
                    <a:pt x="321" y="495"/>
                    <a:pt x="335" y="495"/>
                    <a:pt x="349" y="493"/>
                  </a:cubicBezTo>
                  <a:cubicBezTo>
                    <a:pt x="345" y="509"/>
                    <a:pt x="339" y="525"/>
                    <a:pt x="330" y="539"/>
                  </a:cubicBezTo>
                  <a:cubicBezTo>
                    <a:pt x="318" y="557"/>
                    <a:pt x="304" y="573"/>
                    <a:pt x="290" y="588"/>
                  </a:cubicBezTo>
                  <a:cubicBezTo>
                    <a:pt x="280" y="595"/>
                    <a:pt x="270" y="601"/>
                    <a:pt x="260" y="607"/>
                  </a:cubicBezTo>
                  <a:cubicBezTo>
                    <a:pt x="259" y="608"/>
                    <a:pt x="258" y="608"/>
                    <a:pt x="257" y="609"/>
                  </a:cubicBezTo>
                  <a:cubicBezTo>
                    <a:pt x="252" y="591"/>
                    <a:pt x="241" y="578"/>
                    <a:pt x="218" y="573"/>
                  </a:cubicBezTo>
                  <a:cubicBezTo>
                    <a:pt x="195" y="568"/>
                    <a:pt x="164" y="569"/>
                    <a:pt x="143" y="580"/>
                  </a:cubicBezTo>
                  <a:cubicBezTo>
                    <a:pt x="140" y="582"/>
                    <a:pt x="138" y="584"/>
                    <a:pt x="136" y="586"/>
                  </a:cubicBezTo>
                  <a:cubicBezTo>
                    <a:pt x="142" y="569"/>
                    <a:pt x="152" y="553"/>
                    <a:pt x="165" y="539"/>
                  </a:cubicBezTo>
                  <a:cubicBezTo>
                    <a:pt x="179" y="523"/>
                    <a:pt x="194" y="508"/>
                    <a:pt x="211" y="495"/>
                  </a:cubicBezTo>
                  <a:cubicBezTo>
                    <a:pt x="218" y="490"/>
                    <a:pt x="225" y="485"/>
                    <a:pt x="232" y="482"/>
                  </a:cubicBezTo>
                  <a:cubicBezTo>
                    <a:pt x="254" y="494"/>
                    <a:pt x="283" y="495"/>
                    <a:pt x="307" y="495"/>
                  </a:cubicBezTo>
                  <a:close/>
                  <a:moveTo>
                    <a:pt x="296" y="783"/>
                  </a:moveTo>
                  <a:cubicBezTo>
                    <a:pt x="276" y="773"/>
                    <a:pt x="263" y="753"/>
                    <a:pt x="257" y="729"/>
                  </a:cubicBezTo>
                  <a:cubicBezTo>
                    <a:pt x="256" y="725"/>
                    <a:pt x="255" y="720"/>
                    <a:pt x="254" y="716"/>
                  </a:cubicBezTo>
                  <a:cubicBezTo>
                    <a:pt x="262" y="715"/>
                    <a:pt x="270" y="715"/>
                    <a:pt x="278" y="714"/>
                  </a:cubicBezTo>
                  <a:cubicBezTo>
                    <a:pt x="285" y="726"/>
                    <a:pt x="289" y="739"/>
                    <a:pt x="292" y="752"/>
                  </a:cubicBezTo>
                  <a:cubicBezTo>
                    <a:pt x="294" y="761"/>
                    <a:pt x="295" y="772"/>
                    <a:pt x="296" y="783"/>
                  </a:cubicBezTo>
                  <a:close/>
                  <a:moveTo>
                    <a:pt x="253" y="708"/>
                  </a:moveTo>
                  <a:cubicBezTo>
                    <a:pt x="253" y="707"/>
                    <a:pt x="253" y="706"/>
                    <a:pt x="253" y="706"/>
                  </a:cubicBezTo>
                  <a:cubicBezTo>
                    <a:pt x="259" y="698"/>
                    <a:pt x="263" y="695"/>
                    <a:pt x="272" y="706"/>
                  </a:cubicBezTo>
                  <a:cubicBezTo>
                    <a:pt x="272" y="706"/>
                    <a:pt x="272" y="706"/>
                    <a:pt x="272" y="706"/>
                  </a:cubicBezTo>
                  <a:cubicBezTo>
                    <a:pt x="266" y="707"/>
                    <a:pt x="260" y="707"/>
                    <a:pt x="253" y="708"/>
                  </a:cubicBezTo>
                  <a:close/>
                  <a:moveTo>
                    <a:pt x="259" y="625"/>
                  </a:moveTo>
                  <a:cubicBezTo>
                    <a:pt x="259" y="625"/>
                    <a:pt x="259" y="625"/>
                    <a:pt x="259" y="624"/>
                  </a:cubicBezTo>
                  <a:cubicBezTo>
                    <a:pt x="259" y="624"/>
                    <a:pt x="259" y="624"/>
                    <a:pt x="260" y="624"/>
                  </a:cubicBezTo>
                  <a:cubicBezTo>
                    <a:pt x="259" y="624"/>
                    <a:pt x="259" y="625"/>
                    <a:pt x="259" y="625"/>
                  </a:cubicBezTo>
                  <a:close/>
                  <a:moveTo>
                    <a:pt x="238" y="616"/>
                  </a:moveTo>
                  <a:cubicBezTo>
                    <a:pt x="228" y="620"/>
                    <a:pt x="217" y="621"/>
                    <a:pt x="206" y="621"/>
                  </a:cubicBezTo>
                  <a:cubicBezTo>
                    <a:pt x="188" y="621"/>
                    <a:pt x="163" y="619"/>
                    <a:pt x="152" y="603"/>
                  </a:cubicBezTo>
                  <a:cubicBezTo>
                    <a:pt x="138" y="581"/>
                    <a:pt x="212" y="588"/>
                    <a:pt x="220" y="591"/>
                  </a:cubicBezTo>
                  <a:cubicBezTo>
                    <a:pt x="232" y="595"/>
                    <a:pt x="237" y="605"/>
                    <a:pt x="238" y="616"/>
                  </a:cubicBezTo>
                  <a:close/>
                  <a:moveTo>
                    <a:pt x="131" y="604"/>
                  </a:moveTo>
                  <a:cubicBezTo>
                    <a:pt x="135" y="614"/>
                    <a:pt x="146" y="625"/>
                    <a:pt x="158" y="629"/>
                  </a:cubicBezTo>
                  <a:cubicBezTo>
                    <a:pt x="183" y="639"/>
                    <a:pt x="212" y="639"/>
                    <a:pt x="239" y="632"/>
                  </a:cubicBezTo>
                  <a:cubicBezTo>
                    <a:pt x="238" y="638"/>
                    <a:pt x="238" y="644"/>
                    <a:pt x="237" y="650"/>
                  </a:cubicBezTo>
                  <a:cubicBezTo>
                    <a:pt x="233" y="671"/>
                    <a:pt x="224" y="690"/>
                    <a:pt x="213" y="708"/>
                  </a:cubicBezTo>
                  <a:cubicBezTo>
                    <a:pt x="178" y="704"/>
                    <a:pt x="149" y="678"/>
                    <a:pt x="136" y="645"/>
                  </a:cubicBezTo>
                  <a:cubicBezTo>
                    <a:pt x="131" y="631"/>
                    <a:pt x="129" y="617"/>
                    <a:pt x="131" y="604"/>
                  </a:cubicBezTo>
                  <a:close/>
                  <a:moveTo>
                    <a:pt x="206" y="767"/>
                  </a:moveTo>
                  <a:cubicBezTo>
                    <a:pt x="218" y="758"/>
                    <a:pt x="227" y="747"/>
                    <a:pt x="235" y="736"/>
                  </a:cubicBezTo>
                  <a:cubicBezTo>
                    <a:pt x="236" y="735"/>
                    <a:pt x="236" y="734"/>
                    <a:pt x="237" y="734"/>
                  </a:cubicBezTo>
                  <a:cubicBezTo>
                    <a:pt x="243" y="761"/>
                    <a:pt x="260" y="785"/>
                    <a:pt x="287" y="795"/>
                  </a:cubicBezTo>
                  <a:cubicBezTo>
                    <a:pt x="290" y="796"/>
                    <a:pt x="293" y="797"/>
                    <a:pt x="296" y="798"/>
                  </a:cubicBezTo>
                  <a:cubicBezTo>
                    <a:pt x="294" y="820"/>
                    <a:pt x="286" y="840"/>
                    <a:pt x="263" y="846"/>
                  </a:cubicBezTo>
                  <a:cubicBezTo>
                    <a:pt x="257" y="848"/>
                    <a:pt x="252" y="849"/>
                    <a:pt x="247" y="849"/>
                  </a:cubicBezTo>
                  <a:cubicBezTo>
                    <a:pt x="237" y="832"/>
                    <a:pt x="226" y="814"/>
                    <a:pt x="211" y="800"/>
                  </a:cubicBezTo>
                  <a:cubicBezTo>
                    <a:pt x="209" y="799"/>
                    <a:pt x="207" y="797"/>
                    <a:pt x="205" y="795"/>
                  </a:cubicBezTo>
                  <a:cubicBezTo>
                    <a:pt x="204" y="786"/>
                    <a:pt x="205" y="776"/>
                    <a:pt x="206" y="767"/>
                  </a:cubicBezTo>
                  <a:close/>
                  <a:moveTo>
                    <a:pt x="220" y="842"/>
                  </a:moveTo>
                  <a:cubicBezTo>
                    <a:pt x="216" y="838"/>
                    <a:pt x="213" y="833"/>
                    <a:pt x="210" y="827"/>
                  </a:cubicBezTo>
                  <a:cubicBezTo>
                    <a:pt x="214" y="832"/>
                    <a:pt x="217" y="837"/>
                    <a:pt x="220" y="842"/>
                  </a:cubicBezTo>
                  <a:close/>
                  <a:moveTo>
                    <a:pt x="258" y="863"/>
                  </a:moveTo>
                  <a:cubicBezTo>
                    <a:pt x="294" y="856"/>
                    <a:pt x="311" y="831"/>
                    <a:pt x="315" y="800"/>
                  </a:cubicBezTo>
                  <a:cubicBezTo>
                    <a:pt x="323" y="801"/>
                    <a:pt x="331" y="800"/>
                    <a:pt x="339" y="798"/>
                  </a:cubicBezTo>
                  <a:cubicBezTo>
                    <a:pt x="335" y="840"/>
                    <a:pt x="320" y="881"/>
                    <a:pt x="294" y="913"/>
                  </a:cubicBezTo>
                  <a:cubicBezTo>
                    <a:pt x="286" y="907"/>
                    <a:pt x="278" y="899"/>
                    <a:pt x="271" y="889"/>
                  </a:cubicBezTo>
                  <a:cubicBezTo>
                    <a:pt x="265" y="881"/>
                    <a:pt x="260" y="872"/>
                    <a:pt x="255" y="863"/>
                  </a:cubicBezTo>
                  <a:cubicBezTo>
                    <a:pt x="256" y="863"/>
                    <a:pt x="257" y="863"/>
                    <a:pt x="258" y="863"/>
                  </a:cubicBezTo>
                  <a:close/>
                  <a:moveTo>
                    <a:pt x="337" y="791"/>
                  </a:moveTo>
                  <a:cubicBezTo>
                    <a:pt x="330" y="792"/>
                    <a:pt x="323" y="791"/>
                    <a:pt x="316" y="790"/>
                  </a:cubicBezTo>
                  <a:cubicBezTo>
                    <a:pt x="318" y="764"/>
                    <a:pt x="311" y="736"/>
                    <a:pt x="301" y="714"/>
                  </a:cubicBezTo>
                  <a:cubicBezTo>
                    <a:pt x="309" y="714"/>
                    <a:pt x="318" y="715"/>
                    <a:pt x="324" y="720"/>
                  </a:cubicBezTo>
                  <a:cubicBezTo>
                    <a:pt x="335" y="728"/>
                    <a:pt x="337" y="746"/>
                    <a:pt x="339" y="758"/>
                  </a:cubicBezTo>
                  <a:cubicBezTo>
                    <a:pt x="340" y="769"/>
                    <a:pt x="340" y="780"/>
                    <a:pt x="339" y="791"/>
                  </a:cubicBezTo>
                  <a:cubicBezTo>
                    <a:pt x="339" y="791"/>
                    <a:pt x="338" y="791"/>
                    <a:pt x="337" y="791"/>
                  </a:cubicBezTo>
                  <a:close/>
                  <a:moveTo>
                    <a:pt x="358" y="749"/>
                  </a:moveTo>
                  <a:cubicBezTo>
                    <a:pt x="356" y="723"/>
                    <a:pt x="345" y="708"/>
                    <a:pt x="319" y="706"/>
                  </a:cubicBezTo>
                  <a:cubicBezTo>
                    <a:pt x="312" y="705"/>
                    <a:pt x="304" y="705"/>
                    <a:pt x="296" y="705"/>
                  </a:cubicBezTo>
                  <a:cubicBezTo>
                    <a:pt x="289" y="693"/>
                    <a:pt x="277" y="680"/>
                    <a:pt x="263" y="681"/>
                  </a:cubicBezTo>
                  <a:cubicBezTo>
                    <a:pt x="260" y="681"/>
                    <a:pt x="257" y="682"/>
                    <a:pt x="254" y="683"/>
                  </a:cubicBezTo>
                  <a:cubicBezTo>
                    <a:pt x="257" y="663"/>
                    <a:pt x="264" y="644"/>
                    <a:pt x="275" y="627"/>
                  </a:cubicBezTo>
                  <a:cubicBezTo>
                    <a:pt x="279" y="621"/>
                    <a:pt x="284" y="614"/>
                    <a:pt x="288" y="608"/>
                  </a:cubicBezTo>
                  <a:cubicBezTo>
                    <a:pt x="312" y="593"/>
                    <a:pt x="334" y="576"/>
                    <a:pt x="362" y="568"/>
                  </a:cubicBezTo>
                  <a:cubicBezTo>
                    <a:pt x="373" y="565"/>
                    <a:pt x="389" y="559"/>
                    <a:pt x="400" y="565"/>
                  </a:cubicBezTo>
                  <a:cubicBezTo>
                    <a:pt x="409" y="570"/>
                    <a:pt x="416" y="580"/>
                    <a:pt x="421" y="589"/>
                  </a:cubicBezTo>
                  <a:cubicBezTo>
                    <a:pt x="434" y="612"/>
                    <a:pt x="430" y="642"/>
                    <a:pt x="422" y="665"/>
                  </a:cubicBezTo>
                  <a:cubicBezTo>
                    <a:pt x="414" y="692"/>
                    <a:pt x="406" y="722"/>
                    <a:pt x="423" y="740"/>
                  </a:cubicBezTo>
                  <a:cubicBezTo>
                    <a:pt x="405" y="760"/>
                    <a:pt x="384" y="777"/>
                    <a:pt x="359" y="786"/>
                  </a:cubicBezTo>
                  <a:cubicBezTo>
                    <a:pt x="360" y="773"/>
                    <a:pt x="359" y="761"/>
                    <a:pt x="358" y="749"/>
                  </a:cubicBezTo>
                  <a:close/>
                  <a:moveTo>
                    <a:pt x="445" y="657"/>
                  </a:moveTo>
                  <a:cubicBezTo>
                    <a:pt x="446" y="654"/>
                    <a:pt x="447" y="650"/>
                    <a:pt x="447" y="647"/>
                  </a:cubicBezTo>
                  <a:cubicBezTo>
                    <a:pt x="451" y="663"/>
                    <a:pt x="455" y="678"/>
                    <a:pt x="460" y="694"/>
                  </a:cubicBezTo>
                  <a:cubicBezTo>
                    <a:pt x="457" y="697"/>
                    <a:pt x="454" y="701"/>
                    <a:pt x="452" y="705"/>
                  </a:cubicBezTo>
                  <a:cubicBezTo>
                    <a:pt x="447" y="712"/>
                    <a:pt x="441" y="719"/>
                    <a:pt x="436" y="725"/>
                  </a:cubicBezTo>
                  <a:cubicBezTo>
                    <a:pt x="423" y="707"/>
                    <a:pt x="440" y="675"/>
                    <a:pt x="445" y="657"/>
                  </a:cubicBezTo>
                  <a:close/>
                  <a:moveTo>
                    <a:pt x="465" y="712"/>
                  </a:moveTo>
                  <a:cubicBezTo>
                    <a:pt x="467" y="717"/>
                    <a:pt x="469" y="723"/>
                    <a:pt x="471" y="728"/>
                  </a:cubicBezTo>
                  <a:cubicBezTo>
                    <a:pt x="472" y="733"/>
                    <a:pt x="474" y="737"/>
                    <a:pt x="475" y="742"/>
                  </a:cubicBezTo>
                  <a:cubicBezTo>
                    <a:pt x="465" y="741"/>
                    <a:pt x="455" y="739"/>
                    <a:pt x="446" y="734"/>
                  </a:cubicBezTo>
                  <a:cubicBezTo>
                    <a:pt x="453" y="727"/>
                    <a:pt x="459" y="719"/>
                    <a:pt x="465" y="712"/>
                  </a:cubicBezTo>
                  <a:close/>
                  <a:moveTo>
                    <a:pt x="798" y="748"/>
                  </a:moveTo>
                  <a:cubicBezTo>
                    <a:pt x="797" y="740"/>
                    <a:pt x="794" y="732"/>
                    <a:pt x="789" y="724"/>
                  </a:cubicBezTo>
                  <a:cubicBezTo>
                    <a:pt x="779" y="704"/>
                    <a:pt x="760" y="695"/>
                    <a:pt x="741" y="703"/>
                  </a:cubicBezTo>
                  <a:cubicBezTo>
                    <a:pt x="743" y="701"/>
                    <a:pt x="746" y="699"/>
                    <a:pt x="748" y="697"/>
                  </a:cubicBezTo>
                  <a:cubicBezTo>
                    <a:pt x="757" y="690"/>
                    <a:pt x="765" y="683"/>
                    <a:pt x="772" y="674"/>
                  </a:cubicBezTo>
                  <a:cubicBezTo>
                    <a:pt x="781" y="693"/>
                    <a:pt x="790" y="712"/>
                    <a:pt x="804" y="727"/>
                  </a:cubicBezTo>
                  <a:cubicBezTo>
                    <a:pt x="802" y="734"/>
                    <a:pt x="800" y="741"/>
                    <a:pt x="798" y="748"/>
                  </a:cubicBezTo>
                  <a:close/>
                  <a:moveTo>
                    <a:pt x="957" y="532"/>
                  </a:moveTo>
                  <a:cubicBezTo>
                    <a:pt x="942" y="551"/>
                    <a:pt x="922" y="563"/>
                    <a:pt x="901" y="569"/>
                  </a:cubicBezTo>
                  <a:cubicBezTo>
                    <a:pt x="885" y="560"/>
                    <a:pt x="866" y="558"/>
                    <a:pt x="847" y="568"/>
                  </a:cubicBezTo>
                  <a:cubicBezTo>
                    <a:pt x="843" y="568"/>
                    <a:pt x="839" y="567"/>
                    <a:pt x="836" y="565"/>
                  </a:cubicBezTo>
                  <a:cubicBezTo>
                    <a:pt x="823" y="561"/>
                    <a:pt x="811" y="556"/>
                    <a:pt x="798" y="551"/>
                  </a:cubicBezTo>
                  <a:cubicBezTo>
                    <a:pt x="834" y="526"/>
                    <a:pt x="877" y="484"/>
                    <a:pt x="924" y="498"/>
                  </a:cubicBezTo>
                  <a:cubicBezTo>
                    <a:pt x="939" y="502"/>
                    <a:pt x="951" y="513"/>
                    <a:pt x="961" y="527"/>
                  </a:cubicBezTo>
                  <a:cubicBezTo>
                    <a:pt x="960" y="528"/>
                    <a:pt x="958" y="530"/>
                    <a:pt x="957" y="532"/>
                  </a:cubicBezTo>
                  <a:close/>
                  <a:moveTo>
                    <a:pt x="761" y="464"/>
                  </a:moveTo>
                  <a:cubicBezTo>
                    <a:pt x="786" y="458"/>
                    <a:pt x="818" y="467"/>
                    <a:pt x="834" y="487"/>
                  </a:cubicBezTo>
                  <a:cubicBezTo>
                    <a:pt x="834" y="487"/>
                    <a:pt x="834" y="487"/>
                    <a:pt x="834" y="487"/>
                  </a:cubicBezTo>
                  <a:cubicBezTo>
                    <a:pt x="818" y="510"/>
                    <a:pt x="796" y="528"/>
                    <a:pt x="772" y="541"/>
                  </a:cubicBezTo>
                  <a:cubicBezTo>
                    <a:pt x="756" y="535"/>
                    <a:pt x="739" y="531"/>
                    <a:pt x="721" y="531"/>
                  </a:cubicBezTo>
                  <a:cubicBezTo>
                    <a:pt x="720" y="531"/>
                    <a:pt x="720" y="531"/>
                    <a:pt x="720" y="531"/>
                  </a:cubicBezTo>
                  <a:cubicBezTo>
                    <a:pt x="720" y="528"/>
                    <a:pt x="720" y="525"/>
                    <a:pt x="720" y="523"/>
                  </a:cubicBezTo>
                  <a:cubicBezTo>
                    <a:pt x="721" y="495"/>
                    <a:pt x="733" y="471"/>
                    <a:pt x="761" y="464"/>
                  </a:cubicBezTo>
                  <a:close/>
                  <a:moveTo>
                    <a:pt x="610" y="375"/>
                  </a:moveTo>
                  <a:cubicBezTo>
                    <a:pt x="641" y="372"/>
                    <a:pt x="679" y="392"/>
                    <a:pt x="681" y="426"/>
                  </a:cubicBezTo>
                  <a:cubicBezTo>
                    <a:pt x="682" y="451"/>
                    <a:pt x="671" y="476"/>
                    <a:pt x="665" y="499"/>
                  </a:cubicBezTo>
                  <a:cubicBezTo>
                    <a:pt x="664" y="500"/>
                    <a:pt x="664" y="501"/>
                    <a:pt x="664" y="503"/>
                  </a:cubicBezTo>
                  <a:cubicBezTo>
                    <a:pt x="658" y="500"/>
                    <a:pt x="652" y="497"/>
                    <a:pt x="646" y="495"/>
                  </a:cubicBezTo>
                  <a:cubicBezTo>
                    <a:pt x="614" y="485"/>
                    <a:pt x="579" y="488"/>
                    <a:pt x="546" y="497"/>
                  </a:cubicBezTo>
                  <a:cubicBezTo>
                    <a:pt x="544" y="480"/>
                    <a:pt x="538" y="463"/>
                    <a:pt x="527" y="448"/>
                  </a:cubicBezTo>
                  <a:cubicBezTo>
                    <a:pt x="522" y="441"/>
                    <a:pt x="515" y="434"/>
                    <a:pt x="508" y="428"/>
                  </a:cubicBezTo>
                  <a:cubicBezTo>
                    <a:pt x="510" y="427"/>
                    <a:pt x="513" y="425"/>
                    <a:pt x="515" y="423"/>
                  </a:cubicBezTo>
                  <a:cubicBezTo>
                    <a:pt x="545" y="401"/>
                    <a:pt x="571" y="379"/>
                    <a:pt x="610" y="375"/>
                  </a:cubicBezTo>
                  <a:close/>
                  <a:moveTo>
                    <a:pt x="369" y="104"/>
                  </a:moveTo>
                  <a:cubicBezTo>
                    <a:pt x="360" y="79"/>
                    <a:pt x="359" y="47"/>
                    <a:pt x="381" y="27"/>
                  </a:cubicBezTo>
                  <a:cubicBezTo>
                    <a:pt x="403" y="7"/>
                    <a:pt x="441" y="19"/>
                    <a:pt x="461" y="35"/>
                  </a:cubicBezTo>
                  <a:cubicBezTo>
                    <a:pt x="481" y="50"/>
                    <a:pt x="492" y="73"/>
                    <a:pt x="499" y="96"/>
                  </a:cubicBezTo>
                  <a:cubicBezTo>
                    <a:pt x="511" y="136"/>
                    <a:pt x="508" y="186"/>
                    <a:pt x="481" y="220"/>
                  </a:cubicBezTo>
                  <a:cubicBezTo>
                    <a:pt x="466" y="205"/>
                    <a:pt x="450" y="192"/>
                    <a:pt x="434" y="179"/>
                  </a:cubicBezTo>
                  <a:cubicBezTo>
                    <a:pt x="406" y="158"/>
                    <a:pt x="382" y="138"/>
                    <a:pt x="369" y="104"/>
                  </a:cubicBezTo>
                  <a:close/>
                  <a:moveTo>
                    <a:pt x="321" y="233"/>
                  </a:moveTo>
                  <a:cubicBezTo>
                    <a:pt x="360" y="240"/>
                    <a:pt x="396" y="258"/>
                    <a:pt x="437" y="253"/>
                  </a:cubicBezTo>
                  <a:cubicBezTo>
                    <a:pt x="452" y="251"/>
                    <a:pt x="465" y="246"/>
                    <a:pt x="476" y="239"/>
                  </a:cubicBezTo>
                  <a:cubicBezTo>
                    <a:pt x="485" y="248"/>
                    <a:pt x="492" y="257"/>
                    <a:pt x="498" y="268"/>
                  </a:cubicBezTo>
                  <a:cubicBezTo>
                    <a:pt x="517" y="299"/>
                    <a:pt x="522" y="340"/>
                    <a:pt x="510" y="374"/>
                  </a:cubicBezTo>
                  <a:cubicBezTo>
                    <a:pt x="505" y="389"/>
                    <a:pt x="497" y="403"/>
                    <a:pt x="486" y="415"/>
                  </a:cubicBezTo>
                  <a:cubicBezTo>
                    <a:pt x="448" y="395"/>
                    <a:pt x="399" y="389"/>
                    <a:pt x="360" y="384"/>
                  </a:cubicBezTo>
                  <a:cubicBezTo>
                    <a:pt x="360" y="384"/>
                    <a:pt x="360" y="384"/>
                    <a:pt x="360" y="384"/>
                  </a:cubicBezTo>
                  <a:cubicBezTo>
                    <a:pt x="343" y="328"/>
                    <a:pt x="307" y="266"/>
                    <a:pt x="251" y="247"/>
                  </a:cubicBezTo>
                  <a:cubicBezTo>
                    <a:pt x="266" y="226"/>
                    <a:pt x="298" y="229"/>
                    <a:pt x="321" y="233"/>
                  </a:cubicBezTo>
                  <a:close/>
                  <a:moveTo>
                    <a:pt x="66" y="405"/>
                  </a:moveTo>
                  <a:cubicBezTo>
                    <a:pt x="42" y="380"/>
                    <a:pt x="39" y="343"/>
                    <a:pt x="55" y="313"/>
                  </a:cubicBezTo>
                  <a:cubicBezTo>
                    <a:pt x="76" y="274"/>
                    <a:pt x="129" y="259"/>
                    <a:pt x="170" y="252"/>
                  </a:cubicBezTo>
                  <a:cubicBezTo>
                    <a:pt x="191" y="248"/>
                    <a:pt x="211" y="249"/>
                    <a:pt x="229" y="254"/>
                  </a:cubicBezTo>
                  <a:cubicBezTo>
                    <a:pt x="221" y="270"/>
                    <a:pt x="221" y="290"/>
                    <a:pt x="220" y="308"/>
                  </a:cubicBezTo>
                  <a:cubicBezTo>
                    <a:pt x="219" y="344"/>
                    <a:pt x="209" y="379"/>
                    <a:pt x="185" y="407"/>
                  </a:cubicBezTo>
                  <a:cubicBezTo>
                    <a:pt x="179" y="410"/>
                    <a:pt x="173" y="413"/>
                    <a:pt x="168" y="417"/>
                  </a:cubicBezTo>
                  <a:cubicBezTo>
                    <a:pt x="161" y="421"/>
                    <a:pt x="155" y="425"/>
                    <a:pt x="149" y="430"/>
                  </a:cubicBezTo>
                  <a:cubicBezTo>
                    <a:pt x="121" y="439"/>
                    <a:pt x="88" y="428"/>
                    <a:pt x="66" y="405"/>
                  </a:cubicBezTo>
                  <a:close/>
                  <a:moveTo>
                    <a:pt x="86" y="737"/>
                  </a:moveTo>
                  <a:cubicBezTo>
                    <a:pt x="86" y="737"/>
                    <a:pt x="86" y="737"/>
                    <a:pt x="86" y="736"/>
                  </a:cubicBezTo>
                  <a:cubicBezTo>
                    <a:pt x="86" y="666"/>
                    <a:pt x="88" y="594"/>
                    <a:pt x="109" y="527"/>
                  </a:cubicBezTo>
                  <a:cubicBezTo>
                    <a:pt x="120" y="493"/>
                    <a:pt x="136" y="461"/>
                    <a:pt x="160" y="436"/>
                  </a:cubicBezTo>
                  <a:cubicBezTo>
                    <a:pt x="161" y="435"/>
                    <a:pt x="163" y="434"/>
                    <a:pt x="164" y="432"/>
                  </a:cubicBezTo>
                  <a:cubicBezTo>
                    <a:pt x="177" y="427"/>
                    <a:pt x="188" y="419"/>
                    <a:pt x="198" y="409"/>
                  </a:cubicBezTo>
                  <a:cubicBezTo>
                    <a:pt x="205" y="406"/>
                    <a:pt x="213" y="403"/>
                    <a:pt x="220" y="401"/>
                  </a:cubicBezTo>
                  <a:cubicBezTo>
                    <a:pt x="217" y="404"/>
                    <a:pt x="215" y="408"/>
                    <a:pt x="213" y="411"/>
                  </a:cubicBezTo>
                  <a:cubicBezTo>
                    <a:pt x="201" y="434"/>
                    <a:pt x="203" y="461"/>
                    <a:pt x="225" y="477"/>
                  </a:cubicBezTo>
                  <a:cubicBezTo>
                    <a:pt x="225" y="477"/>
                    <a:pt x="225" y="477"/>
                    <a:pt x="225" y="477"/>
                  </a:cubicBezTo>
                  <a:cubicBezTo>
                    <a:pt x="223" y="478"/>
                    <a:pt x="220" y="479"/>
                    <a:pt x="218" y="480"/>
                  </a:cubicBezTo>
                  <a:cubicBezTo>
                    <a:pt x="184" y="497"/>
                    <a:pt x="155" y="528"/>
                    <a:pt x="132" y="558"/>
                  </a:cubicBezTo>
                  <a:cubicBezTo>
                    <a:pt x="89" y="614"/>
                    <a:pt x="119" y="704"/>
                    <a:pt x="191" y="715"/>
                  </a:cubicBezTo>
                  <a:cubicBezTo>
                    <a:pt x="197" y="716"/>
                    <a:pt x="202" y="717"/>
                    <a:pt x="208" y="717"/>
                  </a:cubicBezTo>
                  <a:cubicBezTo>
                    <a:pt x="200" y="731"/>
                    <a:pt x="192" y="746"/>
                    <a:pt x="187" y="762"/>
                  </a:cubicBezTo>
                  <a:cubicBezTo>
                    <a:pt x="177" y="769"/>
                    <a:pt x="165" y="774"/>
                    <a:pt x="152" y="775"/>
                  </a:cubicBezTo>
                  <a:cubicBezTo>
                    <a:pt x="127" y="777"/>
                    <a:pt x="95" y="762"/>
                    <a:pt x="86" y="737"/>
                  </a:cubicBezTo>
                  <a:close/>
                  <a:moveTo>
                    <a:pt x="258" y="946"/>
                  </a:moveTo>
                  <a:cubicBezTo>
                    <a:pt x="190" y="989"/>
                    <a:pt x="67" y="954"/>
                    <a:pt x="92" y="859"/>
                  </a:cubicBezTo>
                  <a:cubicBezTo>
                    <a:pt x="97" y="839"/>
                    <a:pt x="107" y="821"/>
                    <a:pt x="121" y="807"/>
                  </a:cubicBezTo>
                  <a:cubicBezTo>
                    <a:pt x="138" y="789"/>
                    <a:pt x="160" y="787"/>
                    <a:pt x="181" y="799"/>
                  </a:cubicBezTo>
                  <a:cubicBezTo>
                    <a:pt x="182" y="800"/>
                    <a:pt x="184" y="801"/>
                    <a:pt x="185" y="802"/>
                  </a:cubicBezTo>
                  <a:cubicBezTo>
                    <a:pt x="186" y="807"/>
                    <a:pt x="186" y="813"/>
                    <a:pt x="187" y="819"/>
                  </a:cubicBezTo>
                  <a:cubicBezTo>
                    <a:pt x="189" y="834"/>
                    <a:pt x="195" y="848"/>
                    <a:pt x="208" y="858"/>
                  </a:cubicBezTo>
                  <a:cubicBezTo>
                    <a:pt x="215" y="863"/>
                    <a:pt x="224" y="864"/>
                    <a:pt x="233" y="865"/>
                  </a:cubicBezTo>
                  <a:cubicBezTo>
                    <a:pt x="238" y="874"/>
                    <a:pt x="243" y="883"/>
                    <a:pt x="249" y="891"/>
                  </a:cubicBezTo>
                  <a:cubicBezTo>
                    <a:pt x="258" y="906"/>
                    <a:pt x="270" y="917"/>
                    <a:pt x="284" y="925"/>
                  </a:cubicBezTo>
                  <a:cubicBezTo>
                    <a:pt x="276" y="933"/>
                    <a:pt x="267" y="940"/>
                    <a:pt x="258" y="946"/>
                  </a:cubicBezTo>
                  <a:close/>
                  <a:moveTo>
                    <a:pt x="306" y="921"/>
                  </a:moveTo>
                  <a:cubicBezTo>
                    <a:pt x="337" y="888"/>
                    <a:pt x="355" y="840"/>
                    <a:pt x="359" y="794"/>
                  </a:cubicBezTo>
                  <a:cubicBezTo>
                    <a:pt x="370" y="790"/>
                    <a:pt x="380" y="785"/>
                    <a:pt x="389" y="780"/>
                  </a:cubicBezTo>
                  <a:cubicBezTo>
                    <a:pt x="405" y="771"/>
                    <a:pt x="420" y="760"/>
                    <a:pt x="433" y="747"/>
                  </a:cubicBezTo>
                  <a:cubicBezTo>
                    <a:pt x="436" y="749"/>
                    <a:pt x="440" y="751"/>
                    <a:pt x="444" y="752"/>
                  </a:cubicBezTo>
                  <a:cubicBezTo>
                    <a:pt x="456" y="756"/>
                    <a:pt x="468" y="758"/>
                    <a:pt x="480" y="759"/>
                  </a:cubicBezTo>
                  <a:cubicBezTo>
                    <a:pt x="486" y="776"/>
                    <a:pt x="491" y="794"/>
                    <a:pt x="493" y="812"/>
                  </a:cubicBezTo>
                  <a:cubicBezTo>
                    <a:pt x="473" y="809"/>
                    <a:pt x="453" y="811"/>
                    <a:pt x="432" y="820"/>
                  </a:cubicBezTo>
                  <a:cubicBezTo>
                    <a:pt x="403" y="834"/>
                    <a:pt x="380" y="863"/>
                    <a:pt x="367" y="891"/>
                  </a:cubicBezTo>
                  <a:cubicBezTo>
                    <a:pt x="360" y="905"/>
                    <a:pt x="356" y="920"/>
                    <a:pt x="357" y="935"/>
                  </a:cubicBezTo>
                  <a:cubicBezTo>
                    <a:pt x="338" y="934"/>
                    <a:pt x="321" y="930"/>
                    <a:pt x="306" y="921"/>
                  </a:cubicBezTo>
                  <a:close/>
                  <a:moveTo>
                    <a:pt x="489" y="863"/>
                  </a:moveTo>
                  <a:cubicBezTo>
                    <a:pt x="474" y="910"/>
                    <a:pt x="422" y="931"/>
                    <a:pt x="377" y="935"/>
                  </a:cubicBezTo>
                  <a:cubicBezTo>
                    <a:pt x="374" y="907"/>
                    <a:pt x="393" y="877"/>
                    <a:pt x="410" y="858"/>
                  </a:cubicBezTo>
                  <a:cubicBezTo>
                    <a:pt x="423" y="843"/>
                    <a:pt x="439" y="831"/>
                    <a:pt x="458" y="826"/>
                  </a:cubicBezTo>
                  <a:cubicBezTo>
                    <a:pt x="470" y="823"/>
                    <a:pt x="482" y="824"/>
                    <a:pt x="494" y="828"/>
                  </a:cubicBezTo>
                  <a:cubicBezTo>
                    <a:pt x="494" y="840"/>
                    <a:pt x="493" y="851"/>
                    <a:pt x="489" y="863"/>
                  </a:cubicBezTo>
                  <a:close/>
                  <a:moveTo>
                    <a:pt x="589" y="913"/>
                  </a:moveTo>
                  <a:cubicBezTo>
                    <a:pt x="569" y="921"/>
                    <a:pt x="548" y="929"/>
                    <a:pt x="530" y="941"/>
                  </a:cubicBezTo>
                  <a:cubicBezTo>
                    <a:pt x="514" y="951"/>
                    <a:pt x="500" y="963"/>
                    <a:pt x="485" y="974"/>
                  </a:cubicBezTo>
                  <a:cubicBezTo>
                    <a:pt x="470" y="984"/>
                    <a:pt x="454" y="991"/>
                    <a:pt x="436" y="989"/>
                  </a:cubicBezTo>
                  <a:cubicBezTo>
                    <a:pt x="414" y="986"/>
                    <a:pt x="391" y="972"/>
                    <a:pt x="382" y="952"/>
                  </a:cubicBezTo>
                  <a:cubicBezTo>
                    <a:pt x="380" y="949"/>
                    <a:pt x="379" y="946"/>
                    <a:pt x="378" y="943"/>
                  </a:cubicBezTo>
                  <a:cubicBezTo>
                    <a:pt x="398" y="940"/>
                    <a:pt x="418" y="935"/>
                    <a:pt x="436" y="928"/>
                  </a:cubicBezTo>
                  <a:cubicBezTo>
                    <a:pt x="472" y="914"/>
                    <a:pt x="502" y="887"/>
                    <a:pt x="512" y="849"/>
                  </a:cubicBezTo>
                  <a:cubicBezTo>
                    <a:pt x="513" y="844"/>
                    <a:pt x="514" y="839"/>
                    <a:pt x="514" y="835"/>
                  </a:cubicBezTo>
                  <a:cubicBezTo>
                    <a:pt x="518" y="836"/>
                    <a:pt x="521" y="838"/>
                    <a:pt x="524" y="839"/>
                  </a:cubicBezTo>
                  <a:cubicBezTo>
                    <a:pt x="562" y="856"/>
                    <a:pt x="597" y="873"/>
                    <a:pt x="638" y="878"/>
                  </a:cubicBezTo>
                  <a:cubicBezTo>
                    <a:pt x="654" y="880"/>
                    <a:pt x="669" y="880"/>
                    <a:pt x="685" y="879"/>
                  </a:cubicBezTo>
                  <a:cubicBezTo>
                    <a:pt x="654" y="892"/>
                    <a:pt x="621" y="901"/>
                    <a:pt x="589" y="913"/>
                  </a:cubicBezTo>
                  <a:close/>
                  <a:moveTo>
                    <a:pt x="896" y="753"/>
                  </a:moveTo>
                  <a:cubicBezTo>
                    <a:pt x="865" y="791"/>
                    <a:pt x="820" y="830"/>
                    <a:pt x="772" y="844"/>
                  </a:cubicBezTo>
                  <a:cubicBezTo>
                    <a:pt x="791" y="825"/>
                    <a:pt x="803" y="800"/>
                    <a:pt x="811" y="774"/>
                  </a:cubicBezTo>
                  <a:cubicBezTo>
                    <a:pt x="815" y="762"/>
                    <a:pt x="818" y="751"/>
                    <a:pt x="821" y="740"/>
                  </a:cubicBezTo>
                  <a:cubicBezTo>
                    <a:pt x="845" y="753"/>
                    <a:pt x="876" y="752"/>
                    <a:pt x="904" y="742"/>
                  </a:cubicBezTo>
                  <a:cubicBezTo>
                    <a:pt x="901" y="746"/>
                    <a:pt x="899" y="749"/>
                    <a:pt x="896" y="753"/>
                  </a:cubicBezTo>
                  <a:close/>
                  <a:moveTo>
                    <a:pt x="964" y="693"/>
                  </a:moveTo>
                  <a:cubicBezTo>
                    <a:pt x="958" y="701"/>
                    <a:pt x="950" y="708"/>
                    <a:pt x="942" y="715"/>
                  </a:cubicBezTo>
                  <a:cubicBezTo>
                    <a:pt x="950" y="695"/>
                    <a:pt x="955" y="674"/>
                    <a:pt x="952" y="652"/>
                  </a:cubicBezTo>
                  <a:cubicBezTo>
                    <a:pt x="951" y="649"/>
                    <a:pt x="951" y="646"/>
                    <a:pt x="950" y="643"/>
                  </a:cubicBezTo>
                  <a:cubicBezTo>
                    <a:pt x="955" y="645"/>
                    <a:pt x="959" y="647"/>
                    <a:pt x="964" y="650"/>
                  </a:cubicBezTo>
                  <a:cubicBezTo>
                    <a:pt x="970" y="653"/>
                    <a:pt x="976" y="656"/>
                    <a:pt x="983" y="660"/>
                  </a:cubicBezTo>
                  <a:cubicBezTo>
                    <a:pt x="979" y="671"/>
                    <a:pt x="972" y="682"/>
                    <a:pt x="964" y="693"/>
                  </a:cubicBezTo>
                  <a:close/>
                  <a:moveTo>
                    <a:pt x="1004" y="652"/>
                  </a:moveTo>
                  <a:cubicBezTo>
                    <a:pt x="1017" y="610"/>
                    <a:pt x="1008" y="561"/>
                    <a:pt x="983" y="525"/>
                  </a:cubicBezTo>
                  <a:cubicBezTo>
                    <a:pt x="983" y="525"/>
                    <a:pt x="983" y="524"/>
                    <a:pt x="984" y="524"/>
                  </a:cubicBezTo>
                  <a:cubicBezTo>
                    <a:pt x="991" y="538"/>
                    <a:pt x="1012" y="545"/>
                    <a:pt x="1026" y="547"/>
                  </a:cubicBezTo>
                  <a:cubicBezTo>
                    <a:pt x="1060" y="551"/>
                    <a:pt x="1091" y="530"/>
                    <a:pt x="1116" y="511"/>
                  </a:cubicBezTo>
                  <a:cubicBezTo>
                    <a:pt x="1130" y="500"/>
                    <a:pt x="1143" y="488"/>
                    <a:pt x="1158" y="478"/>
                  </a:cubicBezTo>
                  <a:cubicBezTo>
                    <a:pt x="1167" y="472"/>
                    <a:pt x="1177" y="468"/>
                    <a:pt x="1187" y="465"/>
                  </a:cubicBezTo>
                  <a:cubicBezTo>
                    <a:pt x="1193" y="492"/>
                    <a:pt x="1193" y="522"/>
                    <a:pt x="1192" y="543"/>
                  </a:cubicBezTo>
                  <a:cubicBezTo>
                    <a:pt x="1189" y="571"/>
                    <a:pt x="1182" y="607"/>
                    <a:pt x="1167" y="635"/>
                  </a:cubicBezTo>
                  <a:cubicBezTo>
                    <a:pt x="1159" y="619"/>
                    <a:pt x="1147" y="605"/>
                    <a:pt x="1127" y="604"/>
                  </a:cubicBezTo>
                  <a:cubicBezTo>
                    <a:pt x="1098" y="604"/>
                    <a:pt x="1072" y="640"/>
                    <a:pt x="1061" y="663"/>
                  </a:cubicBezTo>
                  <a:cubicBezTo>
                    <a:pt x="1059" y="668"/>
                    <a:pt x="1057" y="673"/>
                    <a:pt x="1056" y="678"/>
                  </a:cubicBezTo>
                  <a:cubicBezTo>
                    <a:pt x="1038" y="672"/>
                    <a:pt x="1021" y="662"/>
                    <a:pt x="1004" y="652"/>
                  </a:cubicBezTo>
                  <a:close/>
                  <a:moveTo>
                    <a:pt x="1153" y="655"/>
                  </a:moveTo>
                  <a:cubicBezTo>
                    <a:pt x="1139" y="672"/>
                    <a:pt x="1120" y="684"/>
                    <a:pt x="1095" y="685"/>
                  </a:cubicBezTo>
                  <a:cubicBezTo>
                    <a:pt x="1089" y="685"/>
                    <a:pt x="1082" y="684"/>
                    <a:pt x="1076" y="683"/>
                  </a:cubicBezTo>
                  <a:cubicBezTo>
                    <a:pt x="1081" y="662"/>
                    <a:pt x="1092" y="642"/>
                    <a:pt x="1110" y="627"/>
                  </a:cubicBezTo>
                  <a:cubicBezTo>
                    <a:pt x="1119" y="620"/>
                    <a:pt x="1127" y="616"/>
                    <a:pt x="1137" y="626"/>
                  </a:cubicBezTo>
                  <a:cubicBezTo>
                    <a:pt x="1144" y="634"/>
                    <a:pt x="1149" y="645"/>
                    <a:pt x="1153" y="655"/>
                  </a:cubicBezTo>
                  <a:close/>
                  <a:moveTo>
                    <a:pt x="1143" y="792"/>
                  </a:moveTo>
                  <a:cubicBezTo>
                    <a:pt x="1095" y="783"/>
                    <a:pt x="1071" y="740"/>
                    <a:pt x="1074" y="698"/>
                  </a:cubicBezTo>
                  <a:cubicBezTo>
                    <a:pt x="1107" y="704"/>
                    <a:pt x="1136" y="693"/>
                    <a:pt x="1160" y="672"/>
                  </a:cubicBezTo>
                  <a:cubicBezTo>
                    <a:pt x="1167" y="691"/>
                    <a:pt x="1174" y="711"/>
                    <a:pt x="1186" y="729"/>
                  </a:cubicBezTo>
                  <a:cubicBezTo>
                    <a:pt x="1202" y="752"/>
                    <a:pt x="1233" y="766"/>
                    <a:pt x="1259" y="773"/>
                  </a:cubicBezTo>
                  <a:cubicBezTo>
                    <a:pt x="1260" y="773"/>
                    <a:pt x="1261" y="773"/>
                    <a:pt x="1261" y="773"/>
                  </a:cubicBezTo>
                  <a:cubicBezTo>
                    <a:pt x="1224" y="791"/>
                    <a:pt x="1182" y="800"/>
                    <a:pt x="1143" y="792"/>
                  </a:cubicBezTo>
                  <a:close/>
                  <a:moveTo>
                    <a:pt x="1311" y="761"/>
                  </a:moveTo>
                  <a:cubicBezTo>
                    <a:pt x="1322" y="754"/>
                    <a:pt x="1333" y="744"/>
                    <a:pt x="1343" y="734"/>
                  </a:cubicBezTo>
                  <a:cubicBezTo>
                    <a:pt x="1342" y="741"/>
                    <a:pt x="1343" y="747"/>
                    <a:pt x="1344" y="754"/>
                  </a:cubicBezTo>
                  <a:cubicBezTo>
                    <a:pt x="1334" y="757"/>
                    <a:pt x="1323" y="760"/>
                    <a:pt x="1311" y="761"/>
                  </a:cubicBezTo>
                  <a:close/>
                  <a:moveTo>
                    <a:pt x="1555" y="853"/>
                  </a:moveTo>
                  <a:cubicBezTo>
                    <a:pt x="1529" y="880"/>
                    <a:pt x="1474" y="874"/>
                    <a:pt x="1444" y="858"/>
                  </a:cubicBezTo>
                  <a:cubicBezTo>
                    <a:pt x="1408" y="838"/>
                    <a:pt x="1382" y="800"/>
                    <a:pt x="1368" y="762"/>
                  </a:cubicBezTo>
                  <a:cubicBezTo>
                    <a:pt x="1368" y="761"/>
                    <a:pt x="1368" y="761"/>
                    <a:pt x="1368" y="761"/>
                  </a:cubicBezTo>
                  <a:cubicBezTo>
                    <a:pt x="1408" y="741"/>
                    <a:pt x="1438" y="706"/>
                    <a:pt x="1452" y="663"/>
                  </a:cubicBezTo>
                  <a:cubicBezTo>
                    <a:pt x="1465" y="667"/>
                    <a:pt x="1477" y="675"/>
                    <a:pt x="1489" y="684"/>
                  </a:cubicBezTo>
                  <a:cubicBezTo>
                    <a:pt x="1487" y="695"/>
                    <a:pt x="1487" y="705"/>
                    <a:pt x="1489" y="716"/>
                  </a:cubicBezTo>
                  <a:cubicBezTo>
                    <a:pt x="1490" y="720"/>
                    <a:pt x="1495" y="720"/>
                    <a:pt x="1499" y="720"/>
                  </a:cubicBezTo>
                  <a:cubicBezTo>
                    <a:pt x="1508" y="720"/>
                    <a:pt x="1515" y="717"/>
                    <a:pt x="1521" y="713"/>
                  </a:cubicBezTo>
                  <a:cubicBezTo>
                    <a:pt x="1534" y="725"/>
                    <a:pt x="1548" y="735"/>
                    <a:pt x="1564" y="741"/>
                  </a:cubicBezTo>
                  <a:cubicBezTo>
                    <a:pt x="1564" y="744"/>
                    <a:pt x="1565" y="747"/>
                    <a:pt x="1565" y="749"/>
                  </a:cubicBezTo>
                  <a:cubicBezTo>
                    <a:pt x="1564" y="756"/>
                    <a:pt x="1563" y="762"/>
                    <a:pt x="1562" y="769"/>
                  </a:cubicBezTo>
                  <a:cubicBezTo>
                    <a:pt x="1561" y="784"/>
                    <a:pt x="1565" y="799"/>
                    <a:pt x="1571" y="812"/>
                  </a:cubicBezTo>
                  <a:cubicBezTo>
                    <a:pt x="1571" y="827"/>
                    <a:pt x="1567" y="841"/>
                    <a:pt x="1555" y="853"/>
                  </a:cubicBezTo>
                  <a:close/>
                  <a:moveTo>
                    <a:pt x="1711" y="831"/>
                  </a:moveTo>
                  <a:cubicBezTo>
                    <a:pt x="1678" y="848"/>
                    <a:pt x="1637" y="852"/>
                    <a:pt x="1607" y="828"/>
                  </a:cubicBezTo>
                  <a:cubicBezTo>
                    <a:pt x="1601" y="823"/>
                    <a:pt x="1595" y="816"/>
                    <a:pt x="1592" y="809"/>
                  </a:cubicBezTo>
                  <a:cubicBezTo>
                    <a:pt x="1592" y="806"/>
                    <a:pt x="1592" y="804"/>
                    <a:pt x="1591" y="801"/>
                  </a:cubicBezTo>
                  <a:cubicBezTo>
                    <a:pt x="1590" y="783"/>
                    <a:pt x="1588" y="766"/>
                    <a:pt x="1586" y="748"/>
                  </a:cubicBezTo>
                  <a:cubicBezTo>
                    <a:pt x="1586" y="748"/>
                    <a:pt x="1586" y="747"/>
                    <a:pt x="1586" y="747"/>
                  </a:cubicBezTo>
                  <a:cubicBezTo>
                    <a:pt x="1619" y="751"/>
                    <a:pt x="1658" y="738"/>
                    <a:pt x="1683" y="715"/>
                  </a:cubicBezTo>
                  <a:cubicBezTo>
                    <a:pt x="1691" y="708"/>
                    <a:pt x="1697" y="700"/>
                    <a:pt x="1702" y="692"/>
                  </a:cubicBezTo>
                  <a:cubicBezTo>
                    <a:pt x="1713" y="696"/>
                    <a:pt x="1725" y="702"/>
                    <a:pt x="1736" y="708"/>
                  </a:cubicBezTo>
                  <a:cubicBezTo>
                    <a:pt x="1754" y="718"/>
                    <a:pt x="1772" y="728"/>
                    <a:pt x="1790" y="738"/>
                  </a:cubicBezTo>
                  <a:cubicBezTo>
                    <a:pt x="1770" y="774"/>
                    <a:pt x="1749" y="811"/>
                    <a:pt x="1711" y="831"/>
                  </a:cubicBezTo>
                  <a:close/>
                  <a:moveTo>
                    <a:pt x="2043" y="655"/>
                  </a:moveTo>
                  <a:cubicBezTo>
                    <a:pt x="2036" y="635"/>
                    <a:pt x="2041" y="613"/>
                    <a:pt x="2063" y="606"/>
                  </a:cubicBezTo>
                  <a:cubicBezTo>
                    <a:pt x="2079" y="602"/>
                    <a:pt x="2088" y="613"/>
                    <a:pt x="2085" y="628"/>
                  </a:cubicBezTo>
                  <a:cubicBezTo>
                    <a:pt x="2081" y="644"/>
                    <a:pt x="2073" y="659"/>
                    <a:pt x="2066" y="674"/>
                  </a:cubicBezTo>
                  <a:cubicBezTo>
                    <a:pt x="2065" y="676"/>
                    <a:pt x="2064" y="679"/>
                    <a:pt x="2063" y="682"/>
                  </a:cubicBezTo>
                  <a:cubicBezTo>
                    <a:pt x="2054" y="674"/>
                    <a:pt x="2047" y="663"/>
                    <a:pt x="2043" y="65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7" name="Gruppieren 27"/>
          <p:cNvGrpSpPr/>
          <p:nvPr/>
        </p:nvGrpSpPr>
        <p:grpSpPr bwMode="ltGray">
          <a:xfrm>
            <a:off x="568909" y="5599795"/>
            <a:ext cx="11133349" cy="0"/>
            <a:chOff x="568114" y="4787415"/>
            <a:chExt cx="11133349" cy="0"/>
          </a:xfrm>
        </p:grpSpPr>
        <p:cxnSp>
          <p:nvCxnSpPr>
            <p:cNvPr id="58" name="Gerade Verbindung mit Pfeil 9"/>
            <p:cNvCxnSpPr/>
            <p:nvPr/>
          </p:nvCxnSpPr>
          <p:spPr bwMode="ltGray">
            <a:xfrm>
              <a:off x="568114" y="4787415"/>
              <a:ext cx="11133349" cy="0"/>
            </a:xfrm>
            <a:prstGeom prst="straightConnector1">
              <a:avLst/>
            </a:prstGeom>
            <a:ln w="1174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23"/>
            <p:cNvCxnSpPr/>
            <p:nvPr/>
          </p:nvCxnSpPr>
          <p:spPr bwMode="ltGray">
            <a:xfrm>
              <a:off x="568114" y="4787415"/>
              <a:ext cx="11133349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 Box 13" descr="PresentationLoad.com"/>
          <p:cNvSpPr txBox="1">
            <a:spLocks noChangeArrowheads="1"/>
          </p:cNvSpPr>
          <p:nvPr/>
        </p:nvSpPr>
        <p:spPr bwMode="gray">
          <a:xfrm>
            <a:off x="-37815" y="6405842"/>
            <a:ext cx="3220855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ctr" defTabSz="801688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>
                <a:latin typeface="Bebas Neue" panose="020B0506020202020201" pitchFamily="34" charset="0"/>
              </a:rPr>
              <a:t>Strategy</a:t>
            </a:r>
            <a:endParaRPr lang="en-US" sz="2400" dirty="0">
              <a:latin typeface="Bebas Neue" panose="020B0506020202020201" pitchFamily="34" charset="0"/>
            </a:endParaRPr>
          </a:p>
        </p:txBody>
      </p:sp>
      <p:grpSp>
        <p:nvGrpSpPr>
          <p:cNvPr id="61" name="Gruppieren 22"/>
          <p:cNvGrpSpPr/>
          <p:nvPr/>
        </p:nvGrpSpPr>
        <p:grpSpPr>
          <a:xfrm>
            <a:off x="538145" y="5950465"/>
            <a:ext cx="2068934" cy="313727"/>
            <a:chOff x="1506162" y="4555636"/>
            <a:chExt cx="3459524" cy="149943"/>
          </a:xfrm>
        </p:grpSpPr>
        <p:cxnSp>
          <p:nvCxnSpPr>
            <p:cNvPr id="63" name="Gerader Verbinder 10"/>
            <p:cNvCxnSpPr/>
            <p:nvPr/>
          </p:nvCxnSpPr>
          <p:spPr>
            <a:xfrm>
              <a:off x="1506162" y="4555636"/>
              <a:ext cx="0" cy="14994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10"/>
            <p:cNvCxnSpPr/>
            <p:nvPr/>
          </p:nvCxnSpPr>
          <p:spPr>
            <a:xfrm>
              <a:off x="4965686" y="4555636"/>
              <a:ext cx="0" cy="14994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25"/>
            <p:cNvCxnSpPr/>
            <p:nvPr/>
          </p:nvCxnSpPr>
          <p:spPr>
            <a:xfrm>
              <a:off x="1506162" y="4705579"/>
              <a:ext cx="3459524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13" descr="PresentationLoad.com"/>
          <p:cNvSpPr txBox="1">
            <a:spLocks noChangeArrowheads="1"/>
          </p:cNvSpPr>
          <p:nvPr/>
        </p:nvSpPr>
        <p:spPr bwMode="gray">
          <a:xfrm>
            <a:off x="3718559" y="6405842"/>
            <a:ext cx="3220855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ctr" defTabSz="801688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>
                <a:latin typeface="Bebas Neue" panose="020B0506020202020201" pitchFamily="34" charset="0"/>
              </a:rPr>
              <a:t>Implementation</a:t>
            </a:r>
            <a:endParaRPr lang="en-US" sz="2400" dirty="0">
              <a:latin typeface="Bebas Neue" panose="020B0506020202020201" pitchFamily="34" charset="0"/>
            </a:endParaRPr>
          </a:p>
        </p:txBody>
      </p:sp>
      <p:grpSp>
        <p:nvGrpSpPr>
          <p:cNvPr id="67" name="Gruppieren 22"/>
          <p:cNvGrpSpPr/>
          <p:nvPr/>
        </p:nvGrpSpPr>
        <p:grpSpPr>
          <a:xfrm>
            <a:off x="3676970" y="5950465"/>
            <a:ext cx="3304032" cy="313727"/>
            <a:chOff x="1506162" y="4555636"/>
            <a:chExt cx="3459524" cy="149943"/>
          </a:xfrm>
        </p:grpSpPr>
        <p:cxnSp>
          <p:nvCxnSpPr>
            <p:cNvPr id="68" name="Gerader Verbinder 10"/>
            <p:cNvCxnSpPr/>
            <p:nvPr/>
          </p:nvCxnSpPr>
          <p:spPr>
            <a:xfrm>
              <a:off x="1506162" y="4555636"/>
              <a:ext cx="0" cy="14994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10"/>
            <p:cNvCxnSpPr/>
            <p:nvPr/>
          </p:nvCxnSpPr>
          <p:spPr>
            <a:xfrm>
              <a:off x="4965686" y="4555636"/>
              <a:ext cx="0" cy="14994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25"/>
            <p:cNvCxnSpPr/>
            <p:nvPr/>
          </p:nvCxnSpPr>
          <p:spPr>
            <a:xfrm>
              <a:off x="1506162" y="4705579"/>
              <a:ext cx="3459524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13" descr="PresentationLoad.com"/>
          <p:cNvSpPr txBox="1">
            <a:spLocks noChangeArrowheads="1"/>
          </p:cNvSpPr>
          <p:nvPr/>
        </p:nvSpPr>
        <p:spPr bwMode="gray">
          <a:xfrm>
            <a:off x="7676243" y="6405842"/>
            <a:ext cx="3220855" cy="295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ctr" defTabSz="801688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>
                <a:latin typeface="Bebas Neue" panose="020B0506020202020201" pitchFamily="34" charset="0"/>
              </a:rPr>
              <a:t>Follow-up</a:t>
            </a:r>
            <a:endParaRPr lang="en-US" sz="2400" dirty="0">
              <a:latin typeface="Bebas Neue" panose="020B0506020202020201" pitchFamily="34" charset="0"/>
            </a:endParaRPr>
          </a:p>
        </p:txBody>
      </p:sp>
      <p:grpSp>
        <p:nvGrpSpPr>
          <p:cNvPr id="45" name="Gruppieren 22"/>
          <p:cNvGrpSpPr/>
          <p:nvPr/>
        </p:nvGrpSpPr>
        <p:grpSpPr>
          <a:xfrm>
            <a:off x="7634654" y="5950465"/>
            <a:ext cx="3304032" cy="313727"/>
            <a:chOff x="1506162" y="4555636"/>
            <a:chExt cx="3459524" cy="149943"/>
          </a:xfrm>
        </p:grpSpPr>
        <p:cxnSp>
          <p:nvCxnSpPr>
            <p:cNvPr id="46" name="Gerader Verbinder 10"/>
            <p:cNvCxnSpPr/>
            <p:nvPr/>
          </p:nvCxnSpPr>
          <p:spPr>
            <a:xfrm>
              <a:off x="1506162" y="4555636"/>
              <a:ext cx="0" cy="14994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10"/>
            <p:cNvCxnSpPr/>
            <p:nvPr/>
          </p:nvCxnSpPr>
          <p:spPr>
            <a:xfrm>
              <a:off x="4965686" y="4555636"/>
              <a:ext cx="0" cy="14994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25"/>
            <p:cNvCxnSpPr/>
            <p:nvPr/>
          </p:nvCxnSpPr>
          <p:spPr>
            <a:xfrm>
              <a:off x="1506162" y="4705579"/>
              <a:ext cx="3459524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t>9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 bwMode="auto">
          <a:xfrm rot="760340">
            <a:off x="8931450" y="322033"/>
            <a:ext cx="2988867" cy="809895"/>
          </a:xfrm>
          <a:prstGeom prst="rect">
            <a:avLst/>
          </a:prstGeom>
          <a:solidFill>
            <a:srgbClr val="ED7D31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1 </a:t>
            </a:r>
            <a:r>
              <a:rPr lang="fr-FR" b="1" dirty="0" err="1" smtClean="0">
                <a:solidFill>
                  <a:schemeClr val="bg1"/>
                </a:solidFill>
              </a:rPr>
              <a:t>day</a:t>
            </a:r>
            <a:r>
              <a:rPr lang="fr-FR" b="1" dirty="0" smtClean="0">
                <a:solidFill>
                  <a:schemeClr val="bg1"/>
                </a:solidFill>
              </a:rPr>
              <a:t> per </a:t>
            </a:r>
            <a:r>
              <a:rPr lang="fr-FR" b="1" dirty="0" err="1" smtClean="0">
                <a:solidFill>
                  <a:schemeClr val="bg1"/>
                </a:solidFill>
              </a:rPr>
              <a:t>week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Senior Marketing Manager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+ back office support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7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4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13960</TotalTime>
  <Words>1831</Words>
  <Application>Microsoft Office PowerPoint</Application>
  <PresentationFormat>Widescreen</PresentationFormat>
  <Paragraphs>367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Meiryo UI</vt:lpstr>
      <vt:lpstr>Arial</vt:lpstr>
      <vt:lpstr>Bebas Neue</vt:lpstr>
      <vt:lpstr>Bradley Hand ITC</vt:lpstr>
      <vt:lpstr>Calibri</vt:lpstr>
      <vt:lpstr>Calibri Light</vt:lpstr>
      <vt:lpstr>Symbol</vt:lpstr>
      <vt:lpstr>Verdana</vt:lpstr>
      <vt:lpstr>Wingdings</vt:lpstr>
      <vt:lpstr>1_PRESENTATIONLOAD</vt:lpstr>
      <vt:lpstr>2_PRESENTATIONLOAD</vt:lpstr>
      <vt:lpstr>Larissa-Design</vt:lpstr>
      <vt:lpstr>PRESENTATIONLOAD</vt:lpstr>
      <vt:lpstr>3_PRESENTATIONLOAD</vt:lpstr>
      <vt:lpstr>4_PRESENTATIONLOAD</vt:lpstr>
      <vt:lpstr>5_PRESENTATIONLOAD</vt:lpstr>
      <vt:lpstr>6_PRESENTATIONLOAD</vt:lpstr>
      <vt:lpstr>7_PRESENTATIONLOAD</vt:lpstr>
      <vt:lpstr>8_PRESENTATIONLOAD</vt:lpstr>
      <vt:lpstr>9_PRESENTATIONLOAD</vt:lpstr>
      <vt:lpstr>PowerPoint Presentation</vt:lpstr>
      <vt:lpstr>PowerPoint Presentation</vt:lpstr>
      <vt:lpstr>OUR 3 OFFERS</vt:lpstr>
      <vt:lpstr>LOSAM AGENCY </vt:lpstr>
      <vt:lpstr>OUR PROPOSAL FOR </vt:lpstr>
      <vt:lpstr>CALENDAR OVERVIEW</vt:lpstr>
      <vt:lpstr>DELIVERABLES (2/2)</vt:lpstr>
      <vt:lpstr>DELIVERABLES (1/2)</vt:lpstr>
      <vt:lpstr>MARKETING OUTSOURCING (1/2)</vt:lpstr>
      <vt:lpstr>MARKETING OUTSOURCING (2/2)</vt:lpstr>
      <vt:lpstr>BUSINESS CLUBS </vt:lpstr>
      <vt:lpstr>PowerPoint Presentation</vt:lpstr>
      <vt:lpstr>EXECUTIVE BUSINESS DINNERS </vt:lpstr>
      <vt:lpstr>WHITE PAPERS &amp; BAROMETERS </vt:lpstr>
      <vt:lpstr>DIGITAL CAMPAINS </vt:lpstr>
      <vt:lpstr>LEADS QUALIFICATION </vt:lpstr>
      <vt:lpstr>PowerPoint Presentation</vt:lpstr>
      <vt:lpstr>OUR BOTTOM LINE</vt:lpstr>
      <vt:lpstr>OUR CLIENTS</vt:lpstr>
    </vt:vector>
  </TitlesOfParts>
  <Company>Deloitte.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 des Cercles</dc:title>
  <dc:creator>Vuichard, Loic (FR - Paris)</dc:creator>
  <cp:lastModifiedBy>Vuichard, Loic (FR - Paris)</cp:lastModifiedBy>
  <cp:revision>298</cp:revision>
  <dcterms:created xsi:type="dcterms:W3CDTF">2015-10-13T16:09:42Z</dcterms:created>
  <dcterms:modified xsi:type="dcterms:W3CDTF">2017-08-02T09:30:46Z</dcterms:modified>
</cp:coreProperties>
</file>