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9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2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4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6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4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9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7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9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6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3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E8942-75CB-456A-889C-F3B237454BB1}" type="datetimeFigureOut">
              <a:rPr lang="en-US" smtClean="0"/>
              <a:t>8/10/2017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3A0DD-15CB-4177-B909-2BB4F758B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9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8385" y="1305098"/>
            <a:ext cx="5453150" cy="296764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26575" y="1379913"/>
            <a:ext cx="1787236" cy="4821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30437" y="1379913"/>
            <a:ext cx="1787236" cy="4821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17673" y="1379913"/>
            <a:ext cx="1787236" cy="4821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26575" y="3790604"/>
            <a:ext cx="1787236" cy="4821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30437" y="3790604"/>
            <a:ext cx="1787236" cy="48213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17673" y="3790604"/>
            <a:ext cx="1787236" cy="4821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90851" y="2443942"/>
            <a:ext cx="3217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slide</a:t>
            </a:r>
            <a:r>
              <a:rPr lang="es-CR" dirty="0" smtClean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00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Gustavo Villalobos</dc:creator>
  <cp:lastModifiedBy>Gustavo Villalobos</cp:lastModifiedBy>
  <cp:revision>1</cp:revision>
  <dcterms:created xsi:type="dcterms:W3CDTF">2017-08-10T14:20:04Z</dcterms:created>
  <dcterms:modified xsi:type="dcterms:W3CDTF">2017-08-10T14:20:15Z</dcterms:modified>
</cp:coreProperties>
</file>