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8" r:id="rId4"/>
    <p:sldId id="260" r:id="rId5"/>
    <p:sldId id="256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534-70B0-4DEE-BE8F-4E781C8FCCC4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260E-2CBC-4469-959E-1423A4B3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534-70B0-4DEE-BE8F-4E781C8FCCC4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260E-2CBC-4469-959E-1423A4B3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534-70B0-4DEE-BE8F-4E781C8FCCC4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260E-2CBC-4469-959E-1423A4B3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5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534-70B0-4DEE-BE8F-4E781C8FCCC4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260E-2CBC-4469-959E-1423A4B3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0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534-70B0-4DEE-BE8F-4E781C8FCCC4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260E-2CBC-4469-959E-1423A4B3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4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534-70B0-4DEE-BE8F-4E781C8FCCC4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260E-2CBC-4469-959E-1423A4B3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1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534-70B0-4DEE-BE8F-4E781C8FCCC4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260E-2CBC-4469-959E-1423A4B3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7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534-70B0-4DEE-BE8F-4E781C8FCCC4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260E-2CBC-4469-959E-1423A4B3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1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534-70B0-4DEE-BE8F-4E781C8FCCC4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260E-2CBC-4469-959E-1423A4B3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6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534-70B0-4DEE-BE8F-4E781C8FCCC4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260E-2CBC-4469-959E-1423A4B3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8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534-70B0-4DEE-BE8F-4E781C8FCCC4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260E-2CBC-4469-959E-1423A4B3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1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B534-70B0-4DEE-BE8F-4E781C8FCCC4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1260E-2CBC-4469-959E-1423A4B3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9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Front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8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sultado de imagem para business card design digital social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90" y="7031"/>
            <a:ext cx="5372810" cy="33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12758" cy="33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ultipurpose Business Card - Business Cards -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"/>
          <a:stretch/>
        </p:blipFill>
        <p:spPr bwMode="auto">
          <a:xfrm>
            <a:off x="0" y="3207350"/>
            <a:ext cx="4612758" cy="36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8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sultado de imagem para business card design digital social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1714" cy="31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5" y="0"/>
            <a:ext cx="4144698" cy="31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business card design digital social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12" y="0"/>
            <a:ext cx="3765587" cy="37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m para business card design digital social 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8524"/>
            <a:ext cx="3773714" cy="377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6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Back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2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4913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business card varn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33" y="0"/>
            <a:ext cx="4402667" cy="27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2734733" cy="27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business card varni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27" y="2734733"/>
            <a:ext cx="3669194" cy="244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33" y="2734733"/>
            <a:ext cx="3669194" cy="244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business card varni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4733"/>
            <a:ext cx="3649133" cy="336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7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getou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81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business card varn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0"/>
            <a:ext cx="7642862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business card varn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501"/>
            <a:ext cx="4286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business card varn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238500"/>
            <a:ext cx="5656760" cy="36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1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Front</vt:lpstr>
      <vt:lpstr>PowerPoint Presentation</vt:lpstr>
      <vt:lpstr>PowerPoint Presentation</vt:lpstr>
      <vt:lpstr>Back</vt:lpstr>
      <vt:lpstr>PowerPoint Presentation</vt:lpstr>
      <vt:lpstr>PowerPoint Presentation</vt:lpstr>
    </vt:vector>
  </TitlesOfParts>
  <Company>Oracle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Joaquim Carvalho</dc:creator>
  <cp:lastModifiedBy>Joaquim Carvalho</cp:lastModifiedBy>
  <cp:revision>4</cp:revision>
  <dcterms:created xsi:type="dcterms:W3CDTF">2017-08-01T14:35:30Z</dcterms:created>
  <dcterms:modified xsi:type="dcterms:W3CDTF">2017-08-01T14:54:04Z</dcterms:modified>
</cp:coreProperties>
</file>