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4DBA-2BDD-4F0C-9F0C-94DDEDA17070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258-B734-46F1-AB73-283EB594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4DBA-2BDD-4F0C-9F0C-94DDEDA17070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258-B734-46F1-AB73-283EB594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9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4DBA-2BDD-4F0C-9F0C-94DDEDA17070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258-B734-46F1-AB73-283EB594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4DBA-2BDD-4F0C-9F0C-94DDEDA17070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258-B734-46F1-AB73-283EB594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3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4DBA-2BDD-4F0C-9F0C-94DDEDA17070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258-B734-46F1-AB73-283EB594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4DBA-2BDD-4F0C-9F0C-94DDEDA17070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258-B734-46F1-AB73-283EB594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1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4DBA-2BDD-4F0C-9F0C-94DDEDA17070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258-B734-46F1-AB73-283EB594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0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4DBA-2BDD-4F0C-9F0C-94DDEDA17070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258-B734-46F1-AB73-283EB594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8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4DBA-2BDD-4F0C-9F0C-94DDEDA17070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258-B734-46F1-AB73-283EB594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1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4DBA-2BDD-4F0C-9F0C-94DDEDA17070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258-B734-46F1-AB73-283EB594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3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4DBA-2BDD-4F0C-9F0C-94DDEDA17070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258-B734-46F1-AB73-283EB594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3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E4DBA-2BDD-4F0C-9F0C-94DDEDA17070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BE258-B734-46F1-AB73-283EB594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1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Resultado de imagem para digital head bi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4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digital fa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2" y="13447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digital fa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20" y="124945"/>
            <a:ext cx="4286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1" y="3092824"/>
            <a:ext cx="375753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digital face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8" b="24133"/>
          <a:stretch/>
        </p:blipFill>
        <p:spPr bwMode="auto">
          <a:xfrm>
            <a:off x="4176245" y="3092825"/>
            <a:ext cx="253562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digital face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0"/>
          <a:stretch/>
        </p:blipFill>
        <p:spPr bwMode="auto">
          <a:xfrm>
            <a:off x="6850505" y="3094746"/>
            <a:ext cx="2668249" cy="25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digital head binary soci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45" y="124945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7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Resultado de imagem para digital footprint f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r="10620"/>
          <a:stretch/>
        </p:blipFill>
        <p:spPr bwMode="auto">
          <a:xfrm>
            <a:off x="504966" y="365123"/>
            <a:ext cx="328911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digital footprint f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70" y="365123"/>
            <a:ext cx="2303059" cy="2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digital footprint fa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r="20348"/>
          <a:stretch/>
        </p:blipFill>
        <p:spPr bwMode="auto">
          <a:xfrm>
            <a:off x="6779522" y="365122"/>
            <a:ext cx="2519587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12754" r="12904" b="11446"/>
          <a:stretch/>
        </p:blipFill>
        <p:spPr bwMode="auto">
          <a:xfrm>
            <a:off x="9423774" y="365122"/>
            <a:ext cx="2247419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imagining the Avatar Dream, illustr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6" y="281485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m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774" y="2814851"/>
            <a:ext cx="317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m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69" y="281485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15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Oracle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Joaquim Carvalho</dc:creator>
  <cp:lastModifiedBy>Joaquim Carvalho</cp:lastModifiedBy>
  <cp:revision>5</cp:revision>
  <dcterms:created xsi:type="dcterms:W3CDTF">2017-07-21T22:01:20Z</dcterms:created>
  <dcterms:modified xsi:type="dcterms:W3CDTF">2017-07-23T17:41:59Z</dcterms:modified>
</cp:coreProperties>
</file>