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2" r:id="rId2"/>
    <p:sldMasterId id="2147483795" r:id="rId3"/>
  </p:sldMasterIdLst>
  <p:notesMasterIdLst>
    <p:notesMasterId r:id="rId11"/>
  </p:notesMasterIdLst>
  <p:sldIdLst>
    <p:sldId id="258" r:id="rId4"/>
    <p:sldId id="257" r:id="rId5"/>
    <p:sldId id="263" r:id="rId6"/>
    <p:sldId id="281" r:id="rId7"/>
    <p:sldId id="283" r:id="rId8"/>
    <p:sldId id="264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4613"/>
  </p:normalViewPr>
  <p:slideViewPr>
    <p:cSldViewPr snapToGrid="0" snapToObjects="1">
      <p:cViewPr>
        <p:scale>
          <a:sx n="90" d="100"/>
          <a:sy n="90" d="100"/>
        </p:scale>
        <p:origin x="120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E864-B0D4-4F49-A976-9FBF44F93577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79AFB-CF20-9440-9089-882EB7E1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5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37438" y="1203325"/>
            <a:ext cx="2148840" cy="38798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03937" y="6229421"/>
            <a:ext cx="415604" cy="424182"/>
            <a:chOff x="11203937" y="6229421"/>
            <a:chExt cx="415604" cy="424182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1503655" y="6229421"/>
              <a:ext cx="111124" cy="111125"/>
            </a:xfrm>
            <a:custGeom>
              <a:avLst/>
              <a:gdLst>
                <a:gd name="T0" fmla="*/ 15 w 70"/>
                <a:gd name="T1" fmla="*/ 70 h 70"/>
                <a:gd name="T2" fmla="*/ 70 w 70"/>
                <a:gd name="T3" fmla="*/ 15 h 70"/>
                <a:gd name="T4" fmla="*/ 56 w 70"/>
                <a:gd name="T5" fmla="*/ 0 h 70"/>
                <a:gd name="T6" fmla="*/ 0 w 70"/>
                <a:gd name="T7" fmla="*/ 55 h 70"/>
                <a:gd name="T8" fmla="*/ 1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15" y="70"/>
                  </a:moveTo>
                  <a:lnTo>
                    <a:pt x="70" y="15"/>
                  </a:lnTo>
                  <a:lnTo>
                    <a:pt x="56" y="0"/>
                  </a:lnTo>
                  <a:lnTo>
                    <a:pt x="0" y="55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1505242" y="6540890"/>
              <a:ext cx="114299" cy="112713"/>
            </a:xfrm>
            <a:custGeom>
              <a:avLst/>
              <a:gdLst>
                <a:gd name="T0" fmla="*/ 15 w 72"/>
                <a:gd name="T1" fmla="*/ 0 h 71"/>
                <a:gd name="T2" fmla="*/ 0 w 72"/>
                <a:gd name="T3" fmla="*/ 15 h 71"/>
                <a:gd name="T4" fmla="*/ 57 w 72"/>
                <a:gd name="T5" fmla="*/ 71 h 71"/>
                <a:gd name="T6" fmla="*/ 72 w 72"/>
                <a:gd name="T7" fmla="*/ 56 h 71"/>
                <a:gd name="T8" fmla="*/ 15 w 7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5" y="0"/>
                  </a:moveTo>
                  <a:lnTo>
                    <a:pt x="0" y="15"/>
                  </a:lnTo>
                  <a:lnTo>
                    <a:pt x="57" y="71"/>
                  </a:lnTo>
                  <a:lnTo>
                    <a:pt x="72" y="5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1203937" y="6537715"/>
              <a:ext cx="112712" cy="111125"/>
            </a:xfrm>
            <a:custGeom>
              <a:avLst/>
              <a:gdLst>
                <a:gd name="T0" fmla="*/ 56 w 71"/>
                <a:gd name="T1" fmla="*/ 0 h 70"/>
                <a:gd name="T2" fmla="*/ 0 w 71"/>
                <a:gd name="T3" fmla="*/ 56 h 70"/>
                <a:gd name="T4" fmla="*/ 15 w 71"/>
                <a:gd name="T5" fmla="*/ 70 h 70"/>
                <a:gd name="T6" fmla="*/ 71 w 71"/>
                <a:gd name="T7" fmla="*/ 15 h 70"/>
                <a:gd name="T8" fmla="*/ 56 w 7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56" y="0"/>
                  </a:moveTo>
                  <a:lnTo>
                    <a:pt x="0" y="56"/>
                  </a:lnTo>
                  <a:lnTo>
                    <a:pt x="15" y="70"/>
                  </a:lnTo>
                  <a:lnTo>
                    <a:pt x="71" y="1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1208699" y="6232596"/>
              <a:ext cx="109537" cy="111125"/>
            </a:xfrm>
            <a:custGeom>
              <a:avLst/>
              <a:gdLst>
                <a:gd name="T0" fmla="*/ 69 w 69"/>
                <a:gd name="T1" fmla="*/ 55 h 70"/>
                <a:gd name="T2" fmla="*/ 14 w 69"/>
                <a:gd name="T3" fmla="*/ 0 h 70"/>
                <a:gd name="T4" fmla="*/ 0 w 69"/>
                <a:gd name="T5" fmla="*/ 15 h 70"/>
                <a:gd name="T6" fmla="*/ 54 w 69"/>
                <a:gd name="T7" fmla="*/ 70 h 70"/>
                <a:gd name="T8" fmla="*/ 69 w 69"/>
                <a:gd name="T9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55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54" y="70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925878" cy="6858000"/>
          </a:xfrm>
          <a:custGeom>
            <a:avLst/>
            <a:gdLst>
              <a:gd name="connsiteX0" fmla="*/ 0 w 8925878"/>
              <a:gd name="connsiteY0" fmla="*/ 0 h 6858000"/>
              <a:gd name="connsiteX1" fmla="*/ 2174241 w 8925878"/>
              <a:gd name="connsiteY1" fmla="*/ 0 h 6858000"/>
              <a:gd name="connsiteX2" fmla="*/ 3556000 w 8925878"/>
              <a:gd name="connsiteY2" fmla="*/ 0 h 6858000"/>
              <a:gd name="connsiteX3" fmla="*/ 4631098 w 8925878"/>
              <a:gd name="connsiteY3" fmla="*/ 0 h 6858000"/>
              <a:gd name="connsiteX4" fmla="*/ 8925878 w 8925878"/>
              <a:gd name="connsiteY4" fmla="*/ 6856412 h 6858000"/>
              <a:gd name="connsiteX5" fmla="*/ 3556000 w 8925878"/>
              <a:gd name="connsiteY5" fmla="*/ 6856412 h 6858000"/>
              <a:gd name="connsiteX6" fmla="*/ 3556000 w 8925878"/>
              <a:gd name="connsiteY6" fmla="*/ 6858000 h 6858000"/>
              <a:gd name="connsiteX7" fmla="*/ 0 w 89258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5878" h="6858000">
                <a:moveTo>
                  <a:pt x="0" y="0"/>
                </a:moveTo>
                <a:lnTo>
                  <a:pt x="2174241" y="0"/>
                </a:lnTo>
                <a:lnTo>
                  <a:pt x="3556000" y="0"/>
                </a:lnTo>
                <a:lnTo>
                  <a:pt x="4631098" y="0"/>
                </a:lnTo>
                <a:lnTo>
                  <a:pt x="8925878" y="6856412"/>
                </a:lnTo>
                <a:lnTo>
                  <a:pt x="3556000" y="6856412"/>
                </a:lnTo>
                <a:lnTo>
                  <a:pt x="355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5973764" y="3175"/>
            <a:ext cx="6218237" cy="6864351"/>
          </a:xfrm>
          <a:custGeom>
            <a:avLst/>
            <a:gdLst>
              <a:gd name="connsiteX0" fmla="*/ 6218237 w 6218237"/>
              <a:gd name="connsiteY0" fmla="*/ 4105275 h 6864351"/>
              <a:gd name="connsiteX1" fmla="*/ 6218237 w 6218237"/>
              <a:gd name="connsiteY1" fmla="*/ 6508750 h 6864351"/>
              <a:gd name="connsiteX2" fmla="*/ 5862637 w 6218237"/>
              <a:gd name="connsiteY2" fmla="*/ 6864350 h 6864351"/>
              <a:gd name="connsiteX3" fmla="*/ 3459162 w 6218237"/>
              <a:gd name="connsiteY3" fmla="*/ 6864350 h 6864351"/>
              <a:gd name="connsiteX4" fmla="*/ 6218237 w 6218237"/>
              <a:gd name="connsiteY4" fmla="*/ 1608138 h 6864351"/>
              <a:gd name="connsiteX5" fmla="*/ 6218237 w 6218237"/>
              <a:gd name="connsiteY5" fmla="*/ 4010026 h 6864351"/>
              <a:gd name="connsiteX6" fmla="*/ 3363912 w 6218237"/>
              <a:gd name="connsiteY6" fmla="*/ 6864351 h 6864351"/>
              <a:gd name="connsiteX7" fmla="*/ 960437 w 6218237"/>
              <a:gd name="connsiteY7" fmla="*/ 6864351 h 6864351"/>
              <a:gd name="connsiteX8" fmla="*/ 2847975 w 6218237"/>
              <a:gd name="connsiteY8" fmla="*/ 1 h 6864351"/>
              <a:gd name="connsiteX9" fmla="*/ 5251450 w 6218237"/>
              <a:gd name="connsiteY9" fmla="*/ 1 h 6864351"/>
              <a:gd name="connsiteX10" fmla="*/ 1576388 w 6218237"/>
              <a:gd name="connsiteY10" fmla="*/ 3673475 h 6864351"/>
              <a:gd name="connsiteX11" fmla="*/ 374650 w 6218237"/>
              <a:gd name="connsiteY11" fmla="*/ 2471739 h 6864351"/>
              <a:gd name="connsiteX12" fmla="*/ 368300 w 6218237"/>
              <a:gd name="connsiteY12" fmla="*/ 1 h 6864351"/>
              <a:gd name="connsiteX13" fmla="*/ 2771775 w 6218237"/>
              <a:gd name="connsiteY13" fmla="*/ 1 h 6864351"/>
              <a:gd name="connsiteX14" fmla="*/ 1201738 w 6218237"/>
              <a:gd name="connsiteY14" fmla="*/ 1570039 h 6864351"/>
              <a:gd name="connsiteX15" fmla="*/ 0 w 6218237"/>
              <a:gd name="connsiteY15" fmla="*/ 368301 h 6864351"/>
              <a:gd name="connsiteX16" fmla="*/ 5327649 w 6218237"/>
              <a:gd name="connsiteY16" fmla="*/ 0 h 6864351"/>
              <a:gd name="connsiteX17" fmla="*/ 6205537 w 6218237"/>
              <a:gd name="connsiteY17" fmla="*/ 0 h 6864351"/>
              <a:gd name="connsiteX18" fmla="*/ 6218237 w 6218237"/>
              <a:gd name="connsiteY18" fmla="*/ 12700 h 6864351"/>
              <a:gd name="connsiteX19" fmla="*/ 6218237 w 6218237"/>
              <a:gd name="connsiteY19" fmla="*/ 1512888 h 6864351"/>
              <a:gd name="connsiteX20" fmla="*/ 1639888 w 6218237"/>
              <a:gd name="connsiteY20" fmla="*/ 6089650 h 6864351"/>
              <a:gd name="connsiteX21" fmla="*/ 438150 w 6218237"/>
              <a:gd name="connsiteY21" fmla="*/ 4887913 h 6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18237" h="6864351">
                <a:moveTo>
                  <a:pt x="6218237" y="4105275"/>
                </a:moveTo>
                <a:lnTo>
                  <a:pt x="6218237" y="6508750"/>
                </a:lnTo>
                <a:lnTo>
                  <a:pt x="5862637" y="6864350"/>
                </a:lnTo>
                <a:lnTo>
                  <a:pt x="3459162" y="6864350"/>
                </a:lnTo>
                <a:close/>
                <a:moveTo>
                  <a:pt x="6218237" y="1608138"/>
                </a:moveTo>
                <a:lnTo>
                  <a:pt x="6218237" y="4010026"/>
                </a:lnTo>
                <a:lnTo>
                  <a:pt x="3363912" y="6864351"/>
                </a:lnTo>
                <a:lnTo>
                  <a:pt x="960437" y="6864351"/>
                </a:lnTo>
                <a:close/>
                <a:moveTo>
                  <a:pt x="2847975" y="1"/>
                </a:moveTo>
                <a:lnTo>
                  <a:pt x="5251450" y="1"/>
                </a:lnTo>
                <a:lnTo>
                  <a:pt x="1576388" y="3673475"/>
                </a:lnTo>
                <a:lnTo>
                  <a:pt x="374650" y="2471739"/>
                </a:lnTo>
                <a:close/>
                <a:moveTo>
                  <a:pt x="368300" y="1"/>
                </a:moveTo>
                <a:lnTo>
                  <a:pt x="2771775" y="1"/>
                </a:lnTo>
                <a:lnTo>
                  <a:pt x="1201738" y="1570039"/>
                </a:lnTo>
                <a:lnTo>
                  <a:pt x="0" y="368301"/>
                </a:lnTo>
                <a:close/>
                <a:moveTo>
                  <a:pt x="5327649" y="0"/>
                </a:moveTo>
                <a:lnTo>
                  <a:pt x="6205537" y="0"/>
                </a:lnTo>
                <a:lnTo>
                  <a:pt x="6218237" y="12700"/>
                </a:lnTo>
                <a:lnTo>
                  <a:pt x="6218237" y="1512888"/>
                </a:lnTo>
                <a:lnTo>
                  <a:pt x="1639888" y="6089650"/>
                </a:lnTo>
                <a:lnTo>
                  <a:pt x="438150" y="488791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937760" y="1611989"/>
            <a:ext cx="7270115" cy="5261885"/>
          </a:xfrm>
          <a:custGeom>
            <a:avLst/>
            <a:gdLst>
              <a:gd name="connsiteX0" fmla="*/ 1270733 w 7270115"/>
              <a:gd name="connsiteY0" fmla="*/ 2738493 h 5261885"/>
              <a:gd name="connsiteX1" fmla="*/ 3794124 w 7270115"/>
              <a:gd name="connsiteY1" fmla="*/ 5261885 h 5261885"/>
              <a:gd name="connsiteX2" fmla="*/ 1760589 w 7270115"/>
              <a:gd name="connsiteY2" fmla="*/ 5261885 h 5261885"/>
              <a:gd name="connsiteX3" fmla="*/ 253062 w 7270115"/>
              <a:gd name="connsiteY3" fmla="*/ 3756165 h 5261885"/>
              <a:gd name="connsiteX4" fmla="*/ 3132549 w 7270115"/>
              <a:gd name="connsiteY4" fmla="*/ 370554 h 5261885"/>
              <a:gd name="connsiteX5" fmla="*/ 7270115 w 7270115"/>
              <a:gd name="connsiteY5" fmla="*/ 4508121 h 5261885"/>
              <a:gd name="connsiteX6" fmla="*/ 7270115 w 7270115"/>
              <a:gd name="connsiteY6" fmla="*/ 5251040 h 5261885"/>
              <a:gd name="connsiteX7" fmla="*/ 7259270 w 7270115"/>
              <a:gd name="connsiteY7" fmla="*/ 5261885 h 5261885"/>
              <a:gd name="connsiteX8" fmla="*/ 5988536 w 7270115"/>
              <a:gd name="connsiteY8" fmla="*/ 5261885 h 5261885"/>
              <a:gd name="connsiteX9" fmla="*/ 2114877 w 7270115"/>
              <a:gd name="connsiteY9" fmla="*/ 1388226 h 5261885"/>
              <a:gd name="connsiteX10" fmla="*/ 1017672 w 7270115"/>
              <a:gd name="connsiteY10" fmla="*/ 370554 h 5261885"/>
              <a:gd name="connsiteX11" fmla="*/ 5909001 w 7270115"/>
              <a:gd name="connsiteY11" fmla="*/ 5261885 h 5261885"/>
              <a:gd name="connsiteX12" fmla="*/ 3875466 w 7270115"/>
              <a:gd name="connsiteY12" fmla="*/ 5261885 h 5261885"/>
              <a:gd name="connsiteX13" fmla="*/ 0 w 7270115"/>
              <a:gd name="connsiteY13" fmla="*/ 1388226 h 5261885"/>
              <a:gd name="connsiteX14" fmla="*/ 5176929 w 7270115"/>
              <a:gd name="connsiteY14" fmla="*/ 316326 h 5261885"/>
              <a:gd name="connsiteX15" fmla="*/ 7270115 w 7270115"/>
              <a:gd name="connsiteY15" fmla="*/ 2409512 h 5261885"/>
              <a:gd name="connsiteX16" fmla="*/ 7270115 w 7270115"/>
              <a:gd name="connsiteY16" fmla="*/ 4443047 h 5261885"/>
              <a:gd name="connsiteX17" fmla="*/ 4159258 w 7270115"/>
              <a:gd name="connsiteY17" fmla="*/ 1333998 h 5261885"/>
              <a:gd name="connsiteX18" fmla="*/ 6957403 w 7270115"/>
              <a:gd name="connsiteY18" fmla="*/ 0 h 5261885"/>
              <a:gd name="connsiteX19" fmla="*/ 7270115 w 7270115"/>
              <a:gd name="connsiteY19" fmla="*/ 310905 h 5261885"/>
              <a:gd name="connsiteX20" fmla="*/ 7270115 w 7270115"/>
              <a:gd name="connsiteY20" fmla="*/ 2344439 h 5261885"/>
              <a:gd name="connsiteX21" fmla="*/ 5941539 w 7270115"/>
              <a:gd name="connsiteY21" fmla="*/ 1015863 h 52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70115" h="5261885">
                <a:moveTo>
                  <a:pt x="1270733" y="2738493"/>
                </a:moveTo>
                <a:lnTo>
                  <a:pt x="3794124" y="5261885"/>
                </a:lnTo>
                <a:lnTo>
                  <a:pt x="1760589" y="5261885"/>
                </a:lnTo>
                <a:lnTo>
                  <a:pt x="253062" y="3756165"/>
                </a:lnTo>
                <a:close/>
                <a:moveTo>
                  <a:pt x="3132549" y="370554"/>
                </a:moveTo>
                <a:lnTo>
                  <a:pt x="7270115" y="4508121"/>
                </a:lnTo>
                <a:lnTo>
                  <a:pt x="7270115" y="5251040"/>
                </a:lnTo>
                <a:lnTo>
                  <a:pt x="7259270" y="5261885"/>
                </a:lnTo>
                <a:lnTo>
                  <a:pt x="5988536" y="5261885"/>
                </a:lnTo>
                <a:lnTo>
                  <a:pt x="2114877" y="1388226"/>
                </a:lnTo>
                <a:close/>
                <a:moveTo>
                  <a:pt x="1017672" y="370554"/>
                </a:moveTo>
                <a:lnTo>
                  <a:pt x="5909001" y="5261885"/>
                </a:lnTo>
                <a:lnTo>
                  <a:pt x="3875466" y="5261885"/>
                </a:lnTo>
                <a:lnTo>
                  <a:pt x="0" y="1388226"/>
                </a:lnTo>
                <a:close/>
                <a:moveTo>
                  <a:pt x="5176929" y="316326"/>
                </a:moveTo>
                <a:lnTo>
                  <a:pt x="7270115" y="2409512"/>
                </a:lnTo>
                <a:lnTo>
                  <a:pt x="7270115" y="4443047"/>
                </a:lnTo>
                <a:lnTo>
                  <a:pt x="4159258" y="1333998"/>
                </a:lnTo>
                <a:close/>
                <a:moveTo>
                  <a:pt x="6957403" y="0"/>
                </a:moveTo>
                <a:lnTo>
                  <a:pt x="7270115" y="310905"/>
                </a:lnTo>
                <a:lnTo>
                  <a:pt x="7270115" y="2344439"/>
                </a:lnTo>
                <a:lnTo>
                  <a:pt x="5941539" y="101586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1589" y="1590"/>
            <a:ext cx="7642226" cy="6873875"/>
          </a:xfrm>
          <a:custGeom>
            <a:avLst/>
            <a:gdLst>
              <a:gd name="connsiteX0" fmla="*/ 6454776 w 7642226"/>
              <a:gd name="connsiteY0" fmla="*/ 5676900 h 6873875"/>
              <a:gd name="connsiteX1" fmla="*/ 7642226 w 7642226"/>
              <a:gd name="connsiteY1" fmla="*/ 6864350 h 6873875"/>
              <a:gd name="connsiteX2" fmla="*/ 7632701 w 7642226"/>
              <a:gd name="connsiteY2" fmla="*/ 6873875 h 6873875"/>
              <a:gd name="connsiteX3" fmla="*/ 5259388 w 7642226"/>
              <a:gd name="connsiteY3" fmla="*/ 6873875 h 6873875"/>
              <a:gd name="connsiteX4" fmla="*/ 5627688 w 7642226"/>
              <a:gd name="connsiteY4" fmla="*/ 4037012 h 6873875"/>
              <a:gd name="connsiteX5" fmla="*/ 6815138 w 7642226"/>
              <a:gd name="connsiteY5" fmla="*/ 5224462 h 6873875"/>
              <a:gd name="connsiteX6" fmla="*/ 5164138 w 7642226"/>
              <a:gd name="connsiteY6" fmla="*/ 6873874 h 6873875"/>
              <a:gd name="connsiteX7" fmla="*/ 2790825 w 7642226"/>
              <a:gd name="connsiteY7" fmla="*/ 6873874 h 6873875"/>
              <a:gd name="connsiteX8" fmla="*/ 4629151 w 7642226"/>
              <a:gd name="connsiteY8" fmla="*/ 2554288 h 6873875"/>
              <a:gd name="connsiteX9" fmla="*/ 5816601 w 7642226"/>
              <a:gd name="connsiteY9" fmla="*/ 3741737 h 6873875"/>
              <a:gd name="connsiteX10" fmla="*/ 2684464 w 7642226"/>
              <a:gd name="connsiteY10" fmla="*/ 6873874 h 6873875"/>
              <a:gd name="connsiteX11" fmla="*/ 309564 w 7642226"/>
              <a:gd name="connsiteY11" fmla="*/ 6873874 h 6873875"/>
              <a:gd name="connsiteX12" fmla="*/ 2205039 w 7642226"/>
              <a:gd name="connsiteY12" fmla="*/ 1 h 6873875"/>
              <a:gd name="connsiteX13" fmla="*/ 4579938 w 7642226"/>
              <a:gd name="connsiteY13" fmla="*/ 1 h 6873875"/>
              <a:gd name="connsiteX14" fmla="*/ 1 w 7642226"/>
              <a:gd name="connsiteY14" fmla="*/ 4578350 h 6873875"/>
              <a:gd name="connsiteX15" fmla="*/ 1 w 7642226"/>
              <a:gd name="connsiteY15" fmla="*/ 2205038 h 6873875"/>
              <a:gd name="connsiteX16" fmla="*/ 1 w 7642226"/>
              <a:gd name="connsiteY16" fmla="*/ 1 h 6873875"/>
              <a:gd name="connsiteX17" fmla="*/ 2060576 w 7642226"/>
              <a:gd name="connsiteY17" fmla="*/ 1 h 6873875"/>
              <a:gd name="connsiteX18" fmla="*/ 1 w 7642226"/>
              <a:gd name="connsiteY18" fmla="*/ 2060576 h 6873875"/>
              <a:gd name="connsiteX19" fmla="*/ 4705351 w 7642226"/>
              <a:gd name="connsiteY19" fmla="*/ 0 h 6873875"/>
              <a:gd name="connsiteX20" fmla="*/ 7078663 w 7642226"/>
              <a:gd name="connsiteY20" fmla="*/ 0 h 6873875"/>
              <a:gd name="connsiteX21" fmla="*/ 209550 w 7642226"/>
              <a:gd name="connsiteY21" fmla="*/ 6867525 h 6873875"/>
              <a:gd name="connsiteX22" fmla="*/ 0 w 7642226"/>
              <a:gd name="connsiteY22" fmla="*/ 6867525 h 6873875"/>
              <a:gd name="connsiteX23" fmla="*/ 0 w 7642226"/>
              <a:gd name="connsiteY23" fmla="*/ 4703763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42226" h="6873875">
                <a:moveTo>
                  <a:pt x="6454776" y="5676900"/>
                </a:moveTo>
                <a:lnTo>
                  <a:pt x="7642226" y="6864350"/>
                </a:lnTo>
                <a:lnTo>
                  <a:pt x="7632701" y="6873875"/>
                </a:lnTo>
                <a:lnTo>
                  <a:pt x="5259388" y="6873875"/>
                </a:lnTo>
                <a:close/>
                <a:moveTo>
                  <a:pt x="5627688" y="4037012"/>
                </a:moveTo>
                <a:lnTo>
                  <a:pt x="6815138" y="5224462"/>
                </a:lnTo>
                <a:lnTo>
                  <a:pt x="5164138" y="6873874"/>
                </a:lnTo>
                <a:lnTo>
                  <a:pt x="2790825" y="6873874"/>
                </a:lnTo>
                <a:close/>
                <a:moveTo>
                  <a:pt x="4629151" y="2554288"/>
                </a:moveTo>
                <a:lnTo>
                  <a:pt x="5816601" y="3741737"/>
                </a:lnTo>
                <a:lnTo>
                  <a:pt x="2684464" y="6873874"/>
                </a:lnTo>
                <a:lnTo>
                  <a:pt x="309564" y="6873874"/>
                </a:lnTo>
                <a:close/>
                <a:moveTo>
                  <a:pt x="2205039" y="1"/>
                </a:moveTo>
                <a:lnTo>
                  <a:pt x="4579938" y="1"/>
                </a:lnTo>
                <a:lnTo>
                  <a:pt x="1" y="4578350"/>
                </a:lnTo>
                <a:lnTo>
                  <a:pt x="1" y="2205038"/>
                </a:lnTo>
                <a:close/>
                <a:moveTo>
                  <a:pt x="1" y="1"/>
                </a:moveTo>
                <a:lnTo>
                  <a:pt x="2060576" y="1"/>
                </a:lnTo>
                <a:lnTo>
                  <a:pt x="1" y="2060576"/>
                </a:lnTo>
                <a:close/>
                <a:moveTo>
                  <a:pt x="4705351" y="0"/>
                </a:moveTo>
                <a:lnTo>
                  <a:pt x="7078663" y="0"/>
                </a:lnTo>
                <a:lnTo>
                  <a:pt x="209550" y="6867525"/>
                </a:lnTo>
                <a:lnTo>
                  <a:pt x="0" y="6867525"/>
                </a:lnTo>
                <a:lnTo>
                  <a:pt x="0" y="470376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588" y="3175"/>
            <a:ext cx="7512050" cy="6851650"/>
          </a:xfrm>
          <a:custGeom>
            <a:avLst/>
            <a:gdLst>
              <a:gd name="connsiteX0" fmla="*/ 1 w 7512050"/>
              <a:gd name="connsiteY0" fmla="*/ 4381500 h 6851650"/>
              <a:gd name="connsiteX1" fmla="*/ 2471739 w 7512050"/>
              <a:gd name="connsiteY1" fmla="*/ 6851650 h 6851650"/>
              <a:gd name="connsiteX2" fmla="*/ 1 w 7512050"/>
              <a:gd name="connsiteY2" fmla="*/ 6851650 h 6851650"/>
              <a:gd name="connsiteX3" fmla="*/ 1 w 7512050"/>
              <a:gd name="connsiteY3" fmla="*/ 1712914 h 6851650"/>
              <a:gd name="connsiteX4" fmla="*/ 3208339 w 7512050"/>
              <a:gd name="connsiteY4" fmla="*/ 4919663 h 6851650"/>
              <a:gd name="connsiteX5" fmla="*/ 1952626 w 7512050"/>
              <a:gd name="connsiteY5" fmla="*/ 6178551 h 6851650"/>
              <a:gd name="connsiteX6" fmla="*/ 1 w 7512050"/>
              <a:gd name="connsiteY6" fmla="*/ 4225926 h 6851650"/>
              <a:gd name="connsiteX7" fmla="*/ 3717925 w 7512050"/>
              <a:gd name="connsiteY7" fmla="*/ 0 h 6851650"/>
              <a:gd name="connsiteX8" fmla="*/ 6229350 w 7512050"/>
              <a:gd name="connsiteY8" fmla="*/ 0 h 6851650"/>
              <a:gd name="connsiteX9" fmla="*/ 7512050 w 7512050"/>
              <a:gd name="connsiteY9" fmla="*/ 1281113 h 6851650"/>
              <a:gd name="connsiteX10" fmla="*/ 6256338 w 7512050"/>
              <a:gd name="connsiteY10" fmla="*/ 2540000 h 6851650"/>
              <a:gd name="connsiteX11" fmla="*/ 1069975 w 7512050"/>
              <a:gd name="connsiteY11" fmla="*/ 0 h 6851650"/>
              <a:gd name="connsiteX12" fmla="*/ 3582988 w 7512050"/>
              <a:gd name="connsiteY12" fmla="*/ 0 h 6851650"/>
              <a:gd name="connsiteX13" fmla="*/ 5759450 w 7512050"/>
              <a:gd name="connsiteY13" fmla="*/ 2176463 h 6851650"/>
              <a:gd name="connsiteX14" fmla="*/ 4502150 w 7512050"/>
              <a:gd name="connsiteY14" fmla="*/ 3432175 h 6851650"/>
              <a:gd name="connsiteX15" fmla="*/ 0 w 7512050"/>
              <a:gd name="connsiteY15" fmla="*/ 0 h 6851650"/>
              <a:gd name="connsiteX16" fmla="*/ 931863 w 7512050"/>
              <a:gd name="connsiteY16" fmla="*/ 0 h 6851650"/>
              <a:gd name="connsiteX17" fmla="*/ 5421313 w 7512050"/>
              <a:gd name="connsiteY17" fmla="*/ 4489450 h 6851650"/>
              <a:gd name="connsiteX18" fmla="*/ 4167189 w 7512050"/>
              <a:gd name="connsiteY18" fmla="*/ 5743575 h 6851650"/>
              <a:gd name="connsiteX19" fmla="*/ 0 w 7512050"/>
              <a:gd name="connsiteY19" fmla="*/ 158115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12050" h="6851650">
                <a:moveTo>
                  <a:pt x="1" y="4381500"/>
                </a:moveTo>
                <a:lnTo>
                  <a:pt x="2471739" y="6851650"/>
                </a:lnTo>
                <a:lnTo>
                  <a:pt x="1" y="6851650"/>
                </a:lnTo>
                <a:close/>
                <a:moveTo>
                  <a:pt x="1" y="1712914"/>
                </a:moveTo>
                <a:lnTo>
                  <a:pt x="3208339" y="4919663"/>
                </a:lnTo>
                <a:lnTo>
                  <a:pt x="1952626" y="6178551"/>
                </a:lnTo>
                <a:lnTo>
                  <a:pt x="1" y="4225926"/>
                </a:lnTo>
                <a:close/>
                <a:moveTo>
                  <a:pt x="3717925" y="0"/>
                </a:moveTo>
                <a:lnTo>
                  <a:pt x="6229350" y="0"/>
                </a:lnTo>
                <a:lnTo>
                  <a:pt x="7512050" y="1281113"/>
                </a:lnTo>
                <a:lnTo>
                  <a:pt x="6256338" y="2540000"/>
                </a:lnTo>
                <a:close/>
                <a:moveTo>
                  <a:pt x="1069975" y="0"/>
                </a:moveTo>
                <a:lnTo>
                  <a:pt x="3582988" y="0"/>
                </a:lnTo>
                <a:lnTo>
                  <a:pt x="5759450" y="2176463"/>
                </a:lnTo>
                <a:lnTo>
                  <a:pt x="4502150" y="3432175"/>
                </a:lnTo>
                <a:close/>
                <a:moveTo>
                  <a:pt x="0" y="0"/>
                </a:moveTo>
                <a:lnTo>
                  <a:pt x="931863" y="0"/>
                </a:lnTo>
                <a:lnTo>
                  <a:pt x="5421313" y="4489450"/>
                </a:lnTo>
                <a:lnTo>
                  <a:pt x="4167189" y="5743575"/>
                </a:lnTo>
                <a:lnTo>
                  <a:pt x="0" y="158115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>
            <p:tmplLst>
              <p:tmpl lvl="1">
                <p:tnLst>
                  <p:par>
                    <p:cTn presetID="2" presetClass="entr" presetSubtype="1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>
            <p:tmplLst>
              <p:tmpl lvl="1">
                <p:tnLst>
                  <p:par>
                    <p:cTn presetID="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>
            <p:tmplLst>
              <p:tmpl lvl="1">
                <p:tnLst>
                  <p:par>
                    <p:cTn presetID="2" presetClass="entr" presetSubtype="2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>
            <p:tmplLst>
              <p:tmpl lvl="1">
                <p:tnLst>
                  <p:par>
                    <p:cTn presetID="2" presetClass="entr" presetSubtype="2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r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>
            <p:tmplLst>
              <p:tmpl lvl="1">
                <p:tnLst>
                  <p:par>
                    <p:cTn presetID="2" presetClass="entr" presetSubtype="8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619737" y="4150360"/>
            <a:ext cx="1645920" cy="164592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81600" y="1805615"/>
            <a:ext cx="1828800" cy="18288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926343" y="4150360"/>
            <a:ext cx="1645920" cy="164592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696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1813" y="682625"/>
            <a:ext cx="4456112" cy="33448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183897" y="3942220"/>
            <a:ext cx="4456112" cy="3344863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001838"/>
            <a:ext cx="12192000" cy="4856162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build="p">
            <p:tmplLst>
              <p:tmpl lvl="1">
                <p:tnLst>
                  <p:par>
                    <p:cTn presetID="2" presetClass="entr" presetSubtype="8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5860058" y="574492"/>
            <a:ext cx="6331943" cy="6283508"/>
          </a:xfrm>
          <a:custGeom>
            <a:avLst/>
            <a:gdLst>
              <a:gd name="connsiteX0" fmla="*/ 2160874 w 6331943"/>
              <a:gd name="connsiteY0" fmla="*/ 0 h 6283508"/>
              <a:gd name="connsiteX1" fmla="*/ 6331943 w 6331943"/>
              <a:gd name="connsiteY1" fmla="*/ 4171071 h 6283508"/>
              <a:gd name="connsiteX2" fmla="*/ 6331943 w 6331943"/>
              <a:gd name="connsiteY2" fmla="*/ 6283508 h 6283508"/>
              <a:gd name="connsiteX3" fmla="*/ 4122632 w 6331943"/>
              <a:gd name="connsiteY3" fmla="*/ 6283508 h 6283508"/>
              <a:gd name="connsiteX4" fmla="*/ 0 w 6331943"/>
              <a:gd name="connsiteY4" fmla="*/ 2160875 h 628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1943" h="6283508">
                <a:moveTo>
                  <a:pt x="2160874" y="0"/>
                </a:moveTo>
                <a:lnTo>
                  <a:pt x="6331943" y="4171071"/>
                </a:lnTo>
                <a:lnTo>
                  <a:pt x="6331943" y="6283508"/>
                </a:lnTo>
                <a:lnTo>
                  <a:pt x="4122632" y="6283508"/>
                </a:lnTo>
                <a:lnTo>
                  <a:pt x="0" y="2160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18900000">
            <a:off x="509659" y="6380003"/>
            <a:ext cx="258647" cy="258240"/>
            <a:chOff x="310389" y="6338436"/>
            <a:chExt cx="320545" cy="320040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</p:grpSp>
      <p:sp>
        <p:nvSpPr>
          <p:cNvPr id="17" name="Title 11"/>
          <p:cNvSpPr txBox="1">
            <a:spLocks/>
          </p:cNvSpPr>
          <p:nvPr userDrawn="1"/>
        </p:nvSpPr>
        <p:spPr>
          <a:xfrm>
            <a:off x="728735" y="6336919"/>
            <a:ext cx="2164080" cy="344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3F3F3F"/>
                </a:solidFill>
              </a:rPr>
              <a:t>MAX</a:t>
            </a:r>
            <a:r>
              <a:rPr lang="en-US" sz="1600" b="1" dirty="0">
                <a:solidFill>
                  <a:srgbClr val="F83529"/>
                </a:solidFill>
              </a:rPr>
              <a:t>POINT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1669"/>
            <a:ext cx="4114800" cy="277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3F3F3F"/>
                </a:solidFill>
              </a:rPr>
              <a:t>copyright © 2016, Inspirasign</a:t>
            </a:r>
            <a:endParaRPr lang="en-US" dirty="0">
              <a:solidFill>
                <a:srgbClr val="3F3F3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build="p">
            <p:tmplLst>
              <p:tmpl lvl="1">
                <p:tnLst>
                  <p:par>
                    <p:cTn presetID="2" presetClass="entr" presetSubtype="8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528776"/>
            <a:ext cx="5864441" cy="6329224"/>
          </a:xfrm>
          <a:custGeom>
            <a:avLst/>
            <a:gdLst>
              <a:gd name="connsiteX0" fmla="*/ 3703566 w 5864441"/>
              <a:gd name="connsiteY0" fmla="*/ 0 h 6329224"/>
              <a:gd name="connsiteX1" fmla="*/ 5864441 w 5864441"/>
              <a:gd name="connsiteY1" fmla="*/ 2160874 h 6329224"/>
              <a:gd name="connsiteX2" fmla="*/ 1696091 w 5864441"/>
              <a:gd name="connsiteY2" fmla="*/ 6329224 h 6329224"/>
              <a:gd name="connsiteX3" fmla="*/ 0 w 5864441"/>
              <a:gd name="connsiteY3" fmla="*/ 6329224 h 6329224"/>
              <a:gd name="connsiteX4" fmla="*/ 0 w 5864441"/>
              <a:gd name="connsiteY4" fmla="*/ 3703566 h 63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4441" h="6329224">
                <a:moveTo>
                  <a:pt x="3703566" y="0"/>
                </a:moveTo>
                <a:lnTo>
                  <a:pt x="5864441" y="2160874"/>
                </a:lnTo>
                <a:lnTo>
                  <a:pt x="1696091" y="6329224"/>
                </a:lnTo>
                <a:lnTo>
                  <a:pt x="0" y="6329224"/>
                </a:lnTo>
                <a:lnTo>
                  <a:pt x="0" y="37035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9791" y="629879"/>
            <a:ext cx="6320809" cy="868885"/>
          </a:xfr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040" y="1422683"/>
            <a:ext cx="6329178" cy="28098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1669"/>
            <a:ext cx="4114800" cy="277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3F3F3F"/>
                </a:solidFill>
              </a:rPr>
              <a:t>copyright © 2016, Inspirasign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1699" y="625261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203937" y="6229421"/>
            <a:ext cx="415604" cy="424182"/>
            <a:chOff x="11203937" y="6229421"/>
            <a:chExt cx="415604" cy="424182"/>
          </a:xfrm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1503655" y="6229421"/>
              <a:ext cx="111124" cy="111125"/>
            </a:xfrm>
            <a:custGeom>
              <a:avLst/>
              <a:gdLst>
                <a:gd name="T0" fmla="*/ 15 w 70"/>
                <a:gd name="T1" fmla="*/ 70 h 70"/>
                <a:gd name="T2" fmla="*/ 70 w 70"/>
                <a:gd name="T3" fmla="*/ 15 h 70"/>
                <a:gd name="T4" fmla="*/ 56 w 70"/>
                <a:gd name="T5" fmla="*/ 0 h 70"/>
                <a:gd name="T6" fmla="*/ 0 w 70"/>
                <a:gd name="T7" fmla="*/ 55 h 70"/>
                <a:gd name="T8" fmla="*/ 1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15" y="70"/>
                  </a:moveTo>
                  <a:lnTo>
                    <a:pt x="70" y="15"/>
                  </a:lnTo>
                  <a:lnTo>
                    <a:pt x="56" y="0"/>
                  </a:lnTo>
                  <a:lnTo>
                    <a:pt x="0" y="55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1505242" y="6540890"/>
              <a:ext cx="114299" cy="112713"/>
            </a:xfrm>
            <a:custGeom>
              <a:avLst/>
              <a:gdLst>
                <a:gd name="T0" fmla="*/ 15 w 72"/>
                <a:gd name="T1" fmla="*/ 0 h 71"/>
                <a:gd name="T2" fmla="*/ 0 w 72"/>
                <a:gd name="T3" fmla="*/ 15 h 71"/>
                <a:gd name="T4" fmla="*/ 57 w 72"/>
                <a:gd name="T5" fmla="*/ 71 h 71"/>
                <a:gd name="T6" fmla="*/ 72 w 72"/>
                <a:gd name="T7" fmla="*/ 56 h 71"/>
                <a:gd name="T8" fmla="*/ 15 w 7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5" y="0"/>
                  </a:moveTo>
                  <a:lnTo>
                    <a:pt x="0" y="15"/>
                  </a:lnTo>
                  <a:lnTo>
                    <a:pt x="57" y="71"/>
                  </a:lnTo>
                  <a:lnTo>
                    <a:pt x="72" y="5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11203937" y="6537715"/>
              <a:ext cx="112712" cy="111125"/>
            </a:xfrm>
            <a:custGeom>
              <a:avLst/>
              <a:gdLst>
                <a:gd name="T0" fmla="*/ 56 w 71"/>
                <a:gd name="T1" fmla="*/ 0 h 70"/>
                <a:gd name="T2" fmla="*/ 0 w 71"/>
                <a:gd name="T3" fmla="*/ 56 h 70"/>
                <a:gd name="T4" fmla="*/ 15 w 71"/>
                <a:gd name="T5" fmla="*/ 70 h 70"/>
                <a:gd name="T6" fmla="*/ 71 w 71"/>
                <a:gd name="T7" fmla="*/ 15 h 70"/>
                <a:gd name="T8" fmla="*/ 56 w 7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56" y="0"/>
                  </a:moveTo>
                  <a:lnTo>
                    <a:pt x="0" y="56"/>
                  </a:lnTo>
                  <a:lnTo>
                    <a:pt x="15" y="70"/>
                  </a:lnTo>
                  <a:lnTo>
                    <a:pt x="71" y="1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11208699" y="6232596"/>
              <a:ext cx="109537" cy="111125"/>
            </a:xfrm>
            <a:custGeom>
              <a:avLst/>
              <a:gdLst>
                <a:gd name="T0" fmla="*/ 69 w 69"/>
                <a:gd name="T1" fmla="*/ 55 h 70"/>
                <a:gd name="T2" fmla="*/ 14 w 69"/>
                <a:gd name="T3" fmla="*/ 0 h 70"/>
                <a:gd name="T4" fmla="*/ 0 w 69"/>
                <a:gd name="T5" fmla="*/ 15 h 70"/>
                <a:gd name="T6" fmla="*/ 54 w 69"/>
                <a:gd name="T7" fmla="*/ 70 h 70"/>
                <a:gd name="T8" fmla="*/ 69 w 69"/>
                <a:gd name="T9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55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54" y="70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6" grpId="0"/>
          <p:bldP spid="7" grpId="0" build="p">
            <p:tmplLst>
              <p:tmpl lvl="1">
                <p:tnLst>
                  <p:par>
                    <p:cTn presetID="2" presetClass="entr" presetSubtype="2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6" grpId="0"/>
          <p:bldP spid="7" grpId="0" build="p">
            <p:tmplLst>
              <p:tmpl lvl="1">
                <p:tnLst>
                  <p:par>
                    <p:cTn presetID="2" presetClass="entr" presetSubtype="2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3F3F3F"/>
                </a:solidFill>
              </a:rPr>
              <a:t>copyright © 2016, Inspirasign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351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defTabSz="914354"/>
            <a:fld id="{F68327C5-B821-4FE9-A59A-A60D9EB59A9A}" type="slidenum">
              <a:rPr lang="en-US" smtClean="0"/>
              <a:pPr defTabSz="914354"/>
              <a:t>‹#›</a:t>
            </a:fld>
            <a:endParaRPr lang="en-US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8" y="620688"/>
            <a:ext cx="7694645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cap="small" baseline="0">
                <a:solidFill>
                  <a:srgbClr val="2F3A46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8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4472" y="100099"/>
            <a:ext cx="1627773" cy="45114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4896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9791" y="629879"/>
            <a:ext cx="6320809" cy="868885"/>
          </a:xfr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040" y="1422683"/>
            <a:ext cx="6329178" cy="28098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03937" y="6229421"/>
            <a:ext cx="415604" cy="424182"/>
            <a:chOff x="11203937" y="6229421"/>
            <a:chExt cx="415604" cy="424182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1503655" y="6229421"/>
              <a:ext cx="111124" cy="111125"/>
            </a:xfrm>
            <a:custGeom>
              <a:avLst/>
              <a:gdLst>
                <a:gd name="T0" fmla="*/ 15 w 70"/>
                <a:gd name="T1" fmla="*/ 70 h 70"/>
                <a:gd name="T2" fmla="*/ 70 w 70"/>
                <a:gd name="T3" fmla="*/ 15 h 70"/>
                <a:gd name="T4" fmla="*/ 56 w 70"/>
                <a:gd name="T5" fmla="*/ 0 h 70"/>
                <a:gd name="T6" fmla="*/ 0 w 70"/>
                <a:gd name="T7" fmla="*/ 55 h 70"/>
                <a:gd name="T8" fmla="*/ 1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15" y="70"/>
                  </a:moveTo>
                  <a:lnTo>
                    <a:pt x="70" y="15"/>
                  </a:lnTo>
                  <a:lnTo>
                    <a:pt x="56" y="0"/>
                  </a:lnTo>
                  <a:lnTo>
                    <a:pt x="0" y="55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1505242" y="6540890"/>
              <a:ext cx="114299" cy="112713"/>
            </a:xfrm>
            <a:custGeom>
              <a:avLst/>
              <a:gdLst>
                <a:gd name="T0" fmla="*/ 15 w 72"/>
                <a:gd name="T1" fmla="*/ 0 h 71"/>
                <a:gd name="T2" fmla="*/ 0 w 72"/>
                <a:gd name="T3" fmla="*/ 15 h 71"/>
                <a:gd name="T4" fmla="*/ 57 w 72"/>
                <a:gd name="T5" fmla="*/ 71 h 71"/>
                <a:gd name="T6" fmla="*/ 72 w 72"/>
                <a:gd name="T7" fmla="*/ 56 h 71"/>
                <a:gd name="T8" fmla="*/ 15 w 7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5" y="0"/>
                  </a:moveTo>
                  <a:lnTo>
                    <a:pt x="0" y="15"/>
                  </a:lnTo>
                  <a:lnTo>
                    <a:pt x="57" y="71"/>
                  </a:lnTo>
                  <a:lnTo>
                    <a:pt x="72" y="5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1203937" y="6537715"/>
              <a:ext cx="112712" cy="111125"/>
            </a:xfrm>
            <a:custGeom>
              <a:avLst/>
              <a:gdLst>
                <a:gd name="T0" fmla="*/ 56 w 71"/>
                <a:gd name="T1" fmla="*/ 0 h 70"/>
                <a:gd name="T2" fmla="*/ 0 w 71"/>
                <a:gd name="T3" fmla="*/ 56 h 70"/>
                <a:gd name="T4" fmla="*/ 15 w 71"/>
                <a:gd name="T5" fmla="*/ 70 h 70"/>
                <a:gd name="T6" fmla="*/ 71 w 71"/>
                <a:gd name="T7" fmla="*/ 15 h 70"/>
                <a:gd name="T8" fmla="*/ 56 w 7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56" y="0"/>
                  </a:moveTo>
                  <a:lnTo>
                    <a:pt x="0" y="56"/>
                  </a:lnTo>
                  <a:lnTo>
                    <a:pt x="15" y="70"/>
                  </a:lnTo>
                  <a:lnTo>
                    <a:pt x="71" y="1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1208699" y="6232596"/>
              <a:ext cx="109537" cy="111125"/>
            </a:xfrm>
            <a:custGeom>
              <a:avLst/>
              <a:gdLst>
                <a:gd name="T0" fmla="*/ 69 w 69"/>
                <a:gd name="T1" fmla="*/ 55 h 70"/>
                <a:gd name="T2" fmla="*/ 14 w 69"/>
                <a:gd name="T3" fmla="*/ 0 h 70"/>
                <a:gd name="T4" fmla="*/ 0 w 69"/>
                <a:gd name="T5" fmla="*/ 15 h 70"/>
                <a:gd name="T6" fmla="*/ 54 w 69"/>
                <a:gd name="T7" fmla="*/ 70 h 70"/>
                <a:gd name="T8" fmla="*/ 69 w 69"/>
                <a:gd name="T9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55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54" y="70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9" grpId="0" build="p">
            <p:tmplLst>
              <p:tmpl lvl="1">
                <p:tnLst>
                  <p:par>
                    <p:cTn presetID="2" presetClass="entr" presetSubtype="2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9" grpId="0" build="p">
            <p:tmplLst>
              <p:tmpl lvl="1">
                <p:tnLst>
                  <p:par>
                    <p:cTn presetID="2" presetClass="entr" presetSubtype="2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8551-643F-0141-B03D-29B713AB3E8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881052"/>
            <a:ext cx="12192000" cy="385354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9870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10197298" cy="868885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2016, Inspirasign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22683"/>
            <a:ext cx="10210800" cy="280987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663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uild="p">
            <p:tmplLst>
              <p:tmpl lvl="1">
                <p:tnLst>
                  <p:par>
                    <p:cTn presetID="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740400" cy="3414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9791" y="629879"/>
            <a:ext cx="6320809" cy="868885"/>
          </a:xfr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040" y="1422683"/>
            <a:ext cx="6329178" cy="28098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03937" y="6229421"/>
            <a:ext cx="415604" cy="424182"/>
            <a:chOff x="11203937" y="6229421"/>
            <a:chExt cx="415604" cy="424182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1503655" y="6229421"/>
              <a:ext cx="111124" cy="111125"/>
            </a:xfrm>
            <a:custGeom>
              <a:avLst/>
              <a:gdLst>
                <a:gd name="T0" fmla="*/ 15 w 70"/>
                <a:gd name="T1" fmla="*/ 70 h 70"/>
                <a:gd name="T2" fmla="*/ 70 w 70"/>
                <a:gd name="T3" fmla="*/ 15 h 70"/>
                <a:gd name="T4" fmla="*/ 56 w 70"/>
                <a:gd name="T5" fmla="*/ 0 h 70"/>
                <a:gd name="T6" fmla="*/ 0 w 70"/>
                <a:gd name="T7" fmla="*/ 55 h 70"/>
                <a:gd name="T8" fmla="*/ 1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15" y="70"/>
                  </a:moveTo>
                  <a:lnTo>
                    <a:pt x="70" y="15"/>
                  </a:lnTo>
                  <a:lnTo>
                    <a:pt x="56" y="0"/>
                  </a:lnTo>
                  <a:lnTo>
                    <a:pt x="0" y="55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1505242" y="6540890"/>
              <a:ext cx="114299" cy="112713"/>
            </a:xfrm>
            <a:custGeom>
              <a:avLst/>
              <a:gdLst>
                <a:gd name="T0" fmla="*/ 15 w 72"/>
                <a:gd name="T1" fmla="*/ 0 h 71"/>
                <a:gd name="T2" fmla="*/ 0 w 72"/>
                <a:gd name="T3" fmla="*/ 15 h 71"/>
                <a:gd name="T4" fmla="*/ 57 w 72"/>
                <a:gd name="T5" fmla="*/ 71 h 71"/>
                <a:gd name="T6" fmla="*/ 72 w 72"/>
                <a:gd name="T7" fmla="*/ 56 h 71"/>
                <a:gd name="T8" fmla="*/ 15 w 7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5" y="0"/>
                  </a:moveTo>
                  <a:lnTo>
                    <a:pt x="0" y="15"/>
                  </a:lnTo>
                  <a:lnTo>
                    <a:pt x="57" y="71"/>
                  </a:lnTo>
                  <a:lnTo>
                    <a:pt x="72" y="5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1203937" y="6537715"/>
              <a:ext cx="112712" cy="111125"/>
            </a:xfrm>
            <a:custGeom>
              <a:avLst/>
              <a:gdLst>
                <a:gd name="T0" fmla="*/ 56 w 71"/>
                <a:gd name="T1" fmla="*/ 0 h 70"/>
                <a:gd name="T2" fmla="*/ 0 w 71"/>
                <a:gd name="T3" fmla="*/ 56 h 70"/>
                <a:gd name="T4" fmla="*/ 15 w 71"/>
                <a:gd name="T5" fmla="*/ 70 h 70"/>
                <a:gd name="T6" fmla="*/ 71 w 71"/>
                <a:gd name="T7" fmla="*/ 15 h 70"/>
                <a:gd name="T8" fmla="*/ 56 w 7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56" y="0"/>
                  </a:moveTo>
                  <a:lnTo>
                    <a:pt x="0" y="56"/>
                  </a:lnTo>
                  <a:lnTo>
                    <a:pt x="15" y="70"/>
                  </a:lnTo>
                  <a:lnTo>
                    <a:pt x="71" y="1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1208699" y="6232596"/>
              <a:ext cx="109537" cy="111125"/>
            </a:xfrm>
            <a:custGeom>
              <a:avLst/>
              <a:gdLst>
                <a:gd name="T0" fmla="*/ 69 w 69"/>
                <a:gd name="T1" fmla="*/ 55 h 70"/>
                <a:gd name="T2" fmla="*/ 14 w 69"/>
                <a:gd name="T3" fmla="*/ 0 h 70"/>
                <a:gd name="T4" fmla="*/ 0 w 69"/>
                <a:gd name="T5" fmla="*/ 15 h 70"/>
                <a:gd name="T6" fmla="*/ 54 w 69"/>
                <a:gd name="T7" fmla="*/ 70 h 70"/>
                <a:gd name="T8" fmla="*/ 69 w 69"/>
                <a:gd name="T9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55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54" y="70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</p:grp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95555"/>
            <a:ext cx="2834640" cy="3362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905760" y="3495555"/>
            <a:ext cx="2834640" cy="3362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build="p">
            <p:tmplLst>
              <p:tmpl lvl="1">
                <p:tnLst>
                  <p:par>
                    <p:cTn presetID="2" presetClass="entr" presetSubtype="2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build="p">
            <p:tmplLst>
              <p:tmpl lvl="1">
                <p:tnLst>
                  <p:par>
                    <p:cTn presetID="2" presetClass="entr" presetSubtype="2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4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762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89464"/>
            <a:ext cx="12192000" cy="2386148"/>
          </a:xfrm>
        </p:spPr>
        <p:txBody>
          <a:bodyPr>
            <a:normAutofit/>
          </a:bodyPr>
          <a:lstStyle>
            <a:lvl1pPr marL="0" indent="0" algn="ctr">
              <a:buNone/>
              <a:defRPr sz="1333" baseline="0"/>
            </a:lvl1pPr>
          </a:lstStyle>
          <a:p>
            <a:r>
              <a:rPr lang="en-GB" smtClean="0"/>
              <a:t>Picture Placeholder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3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93886" y="790098"/>
            <a:ext cx="9086920" cy="3680528"/>
          </a:xfrm>
          <a:custGeom>
            <a:avLst/>
            <a:gdLst>
              <a:gd name="connsiteX0" fmla="*/ 8841790 w 9086920"/>
              <a:gd name="connsiteY0" fmla="*/ 3466521 h 3680528"/>
              <a:gd name="connsiteX1" fmla="*/ 8825190 w 9086920"/>
              <a:gd name="connsiteY1" fmla="*/ 3474184 h 3680528"/>
              <a:gd name="connsiteX2" fmla="*/ 8841790 w 9086920"/>
              <a:gd name="connsiteY2" fmla="*/ 3466521 h 3680528"/>
              <a:gd name="connsiteX3" fmla="*/ 8892071 w 9086920"/>
              <a:gd name="connsiteY3" fmla="*/ 3417441 h 3680528"/>
              <a:gd name="connsiteX4" fmla="*/ 8902231 w 9086920"/>
              <a:gd name="connsiteY4" fmla="*/ 3420336 h 3680528"/>
              <a:gd name="connsiteX5" fmla="*/ 8901157 w 9086920"/>
              <a:gd name="connsiteY5" fmla="*/ 3421183 h 3680528"/>
              <a:gd name="connsiteX6" fmla="*/ 8889028 w 9086920"/>
              <a:gd name="connsiteY6" fmla="*/ 3419267 h 3680528"/>
              <a:gd name="connsiteX7" fmla="*/ 8861294 w 9086920"/>
              <a:gd name="connsiteY7" fmla="*/ 3408676 h 3680528"/>
              <a:gd name="connsiteX8" fmla="*/ 8871315 w 9086920"/>
              <a:gd name="connsiteY8" fmla="*/ 3411530 h 3680528"/>
              <a:gd name="connsiteX9" fmla="*/ 8869240 w 9086920"/>
              <a:gd name="connsiteY9" fmla="*/ 3413361 h 3680528"/>
              <a:gd name="connsiteX10" fmla="*/ 8857111 w 9086920"/>
              <a:gd name="connsiteY10" fmla="*/ 3411606 h 3680528"/>
              <a:gd name="connsiteX11" fmla="*/ 8830179 w 9086920"/>
              <a:gd name="connsiteY11" fmla="*/ 3399673 h 3680528"/>
              <a:gd name="connsiteX12" fmla="*/ 8840267 w 9086920"/>
              <a:gd name="connsiteY12" fmla="*/ 3402617 h 3680528"/>
              <a:gd name="connsiteX13" fmla="*/ 8837321 w 9086920"/>
              <a:gd name="connsiteY13" fmla="*/ 3405059 h 3680528"/>
              <a:gd name="connsiteX14" fmla="*/ 8825191 w 9086920"/>
              <a:gd name="connsiteY14" fmla="*/ 3402666 h 3680528"/>
              <a:gd name="connsiteX15" fmla="*/ 8992441 w 9086920"/>
              <a:gd name="connsiteY15" fmla="*/ 3340084 h 3680528"/>
              <a:gd name="connsiteX16" fmla="*/ 8975845 w 9086920"/>
              <a:gd name="connsiteY16" fmla="*/ 3347748 h 3680528"/>
              <a:gd name="connsiteX17" fmla="*/ 8992441 w 9086920"/>
              <a:gd name="connsiteY17" fmla="*/ 3340084 h 3680528"/>
              <a:gd name="connsiteX18" fmla="*/ 7844232 w 9086920"/>
              <a:gd name="connsiteY18" fmla="*/ 3336972 h 3680528"/>
              <a:gd name="connsiteX19" fmla="*/ 7828074 w 9086920"/>
              <a:gd name="connsiteY19" fmla="*/ 3347748 h 3680528"/>
              <a:gd name="connsiteX20" fmla="*/ 7852333 w 9086920"/>
              <a:gd name="connsiteY20" fmla="*/ 3340085 h 3680528"/>
              <a:gd name="connsiteX21" fmla="*/ 7844232 w 9086920"/>
              <a:gd name="connsiteY21" fmla="*/ 3336972 h 3680528"/>
              <a:gd name="connsiteX22" fmla="*/ 8698837 w 9086920"/>
              <a:gd name="connsiteY22" fmla="*/ 3335896 h 3680528"/>
              <a:gd name="connsiteX23" fmla="*/ 8715394 w 9086920"/>
              <a:gd name="connsiteY23" fmla="*/ 3340085 h 3680528"/>
              <a:gd name="connsiteX24" fmla="*/ 8709410 w 9086920"/>
              <a:gd name="connsiteY24" fmla="*/ 3341582 h 3680528"/>
              <a:gd name="connsiteX25" fmla="*/ 8708803 w 9086920"/>
              <a:gd name="connsiteY25" fmla="*/ 3343772 h 3680528"/>
              <a:gd name="connsiteX26" fmla="*/ 8693634 w 9086920"/>
              <a:gd name="connsiteY26" fmla="*/ 3339374 h 3680528"/>
              <a:gd name="connsiteX27" fmla="*/ 7785265 w 9086920"/>
              <a:gd name="connsiteY27" fmla="*/ 3322186 h 3680528"/>
              <a:gd name="connsiteX28" fmla="*/ 7788496 w 9086920"/>
              <a:gd name="connsiteY28" fmla="*/ 3332422 h 3680528"/>
              <a:gd name="connsiteX29" fmla="*/ 7785265 w 9086920"/>
              <a:gd name="connsiteY29" fmla="*/ 3322186 h 3680528"/>
              <a:gd name="connsiteX30" fmla="*/ 8450435 w 9086920"/>
              <a:gd name="connsiteY30" fmla="*/ 3306122 h 3680528"/>
              <a:gd name="connsiteX31" fmla="*/ 8453665 w 9086920"/>
              <a:gd name="connsiteY31" fmla="*/ 3315820 h 3680528"/>
              <a:gd name="connsiteX32" fmla="*/ 8450435 w 9086920"/>
              <a:gd name="connsiteY32" fmla="*/ 3306122 h 3680528"/>
              <a:gd name="connsiteX33" fmla="*/ 7706946 w 9086920"/>
              <a:gd name="connsiteY33" fmla="*/ 3297382 h 3680528"/>
              <a:gd name="connsiteX34" fmla="*/ 7694019 w 9086920"/>
              <a:gd name="connsiteY34" fmla="*/ 3308156 h 3680528"/>
              <a:gd name="connsiteX35" fmla="*/ 7709340 w 9086920"/>
              <a:gd name="connsiteY35" fmla="*/ 3300494 h 3680528"/>
              <a:gd name="connsiteX36" fmla="*/ 7706946 w 9086920"/>
              <a:gd name="connsiteY36" fmla="*/ 3297382 h 3680528"/>
              <a:gd name="connsiteX37" fmla="*/ 7651074 w 9086920"/>
              <a:gd name="connsiteY37" fmla="*/ 3278800 h 3680528"/>
              <a:gd name="connsiteX38" fmla="*/ 7654441 w 9086920"/>
              <a:gd name="connsiteY38" fmla="*/ 3292832 h 3680528"/>
              <a:gd name="connsiteX39" fmla="*/ 7651074 w 9086920"/>
              <a:gd name="connsiteY39" fmla="*/ 3278800 h 3680528"/>
              <a:gd name="connsiteX40" fmla="*/ 7615820 w 9086920"/>
              <a:gd name="connsiteY40" fmla="*/ 3273116 h 3680528"/>
              <a:gd name="connsiteX41" fmla="*/ 7607202 w 9086920"/>
              <a:gd name="connsiteY41" fmla="*/ 3283891 h 3680528"/>
              <a:gd name="connsiteX42" fmla="*/ 7622523 w 9086920"/>
              <a:gd name="connsiteY42" fmla="*/ 3276228 h 3680528"/>
              <a:gd name="connsiteX43" fmla="*/ 7615820 w 9086920"/>
              <a:gd name="connsiteY43" fmla="*/ 3273116 h 3680528"/>
              <a:gd name="connsiteX44" fmla="*/ 9015423 w 9086920"/>
              <a:gd name="connsiteY44" fmla="*/ 3236638 h 3680528"/>
              <a:gd name="connsiteX45" fmla="*/ 8992441 w 9086920"/>
              <a:gd name="connsiteY45" fmla="*/ 3244301 h 3680528"/>
              <a:gd name="connsiteX46" fmla="*/ 8957756 w 9086920"/>
              <a:gd name="connsiteY46" fmla="*/ 3228292 h 3680528"/>
              <a:gd name="connsiteX47" fmla="*/ 8957570 w 9086920"/>
              <a:gd name="connsiteY47" fmla="*/ 3228318 h 3680528"/>
              <a:gd name="connsiteX48" fmla="*/ 8952864 w 9086920"/>
              <a:gd name="connsiteY48" fmla="*/ 3228974 h 3680528"/>
              <a:gd name="connsiteX49" fmla="*/ 8976026 w 9086920"/>
              <a:gd name="connsiteY49" fmla="*/ 3225743 h 3680528"/>
              <a:gd name="connsiteX50" fmla="*/ 8967341 w 9086920"/>
              <a:gd name="connsiteY50" fmla="*/ 3226954 h 3680528"/>
              <a:gd name="connsiteX51" fmla="*/ 8957756 w 9086920"/>
              <a:gd name="connsiteY51" fmla="*/ 3228292 h 3680528"/>
              <a:gd name="connsiteX52" fmla="*/ 8767241 w 9086920"/>
              <a:gd name="connsiteY52" fmla="*/ 3091104 h 3680528"/>
              <a:gd name="connsiteX53" fmla="*/ 8747311 w 9086920"/>
              <a:gd name="connsiteY53" fmla="*/ 3094876 h 3680528"/>
              <a:gd name="connsiteX54" fmla="*/ 8767241 w 9086920"/>
              <a:gd name="connsiteY54" fmla="*/ 3091104 h 3680528"/>
              <a:gd name="connsiteX55" fmla="*/ 8503833 w 9086920"/>
              <a:gd name="connsiteY55" fmla="*/ 2882914 h 3680528"/>
              <a:gd name="connsiteX56" fmla="*/ 8564742 w 9086920"/>
              <a:gd name="connsiteY56" fmla="*/ 2896921 h 3680528"/>
              <a:gd name="connsiteX57" fmla="*/ 8601358 w 9086920"/>
              <a:gd name="connsiteY57" fmla="*/ 2912630 h 3680528"/>
              <a:gd name="connsiteX58" fmla="*/ 8573353 w 9086920"/>
              <a:gd name="connsiteY58" fmla="*/ 2907200 h 3680528"/>
              <a:gd name="connsiteX59" fmla="*/ 8385032 w 9086920"/>
              <a:gd name="connsiteY59" fmla="*/ 2844796 h 3680528"/>
              <a:gd name="connsiteX60" fmla="*/ 8406427 w 9086920"/>
              <a:gd name="connsiteY60" fmla="*/ 2849667 h 3680528"/>
              <a:gd name="connsiteX61" fmla="*/ 8411281 w 9086920"/>
              <a:gd name="connsiteY61" fmla="*/ 2852700 h 3680528"/>
              <a:gd name="connsiteX62" fmla="*/ 8325218 w 9086920"/>
              <a:gd name="connsiteY62" fmla="*/ 2826407 h 3680528"/>
              <a:gd name="connsiteX63" fmla="*/ 8346903 w 9086920"/>
              <a:gd name="connsiteY63" fmla="*/ 2832586 h 3680528"/>
              <a:gd name="connsiteX64" fmla="*/ 8380111 w 9086920"/>
              <a:gd name="connsiteY64" fmla="*/ 2843312 h 3680528"/>
              <a:gd name="connsiteX65" fmla="*/ 8333843 w 9086920"/>
              <a:gd name="connsiteY65" fmla="*/ 2829377 h 3680528"/>
              <a:gd name="connsiteX66" fmla="*/ 8213804 w 9086920"/>
              <a:gd name="connsiteY66" fmla="*/ 2782697 h 3680528"/>
              <a:gd name="connsiteX67" fmla="*/ 8200877 w 9086920"/>
              <a:gd name="connsiteY67" fmla="*/ 2793473 h 3680528"/>
              <a:gd name="connsiteX68" fmla="*/ 8216199 w 9086920"/>
              <a:gd name="connsiteY68" fmla="*/ 2785810 h 3680528"/>
              <a:gd name="connsiteX69" fmla="*/ 8213804 w 9086920"/>
              <a:gd name="connsiteY69" fmla="*/ 2782697 h 3680528"/>
              <a:gd name="connsiteX70" fmla="*/ 8129382 w 9086920"/>
              <a:gd name="connsiteY70" fmla="*/ 2753883 h 3680528"/>
              <a:gd name="connsiteX71" fmla="*/ 8114061 w 9086920"/>
              <a:gd name="connsiteY71" fmla="*/ 2761545 h 3680528"/>
              <a:gd name="connsiteX72" fmla="*/ 8129382 w 9086920"/>
              <a:gd name="connsiteY72" fmla="*/ 2753883 h 3680528"/>
              <a:gd name="connsiteX73" fmla="*/ 8105123 w 9086920"/>
              <a:gd name="connsiteY73" fmla="*/ 2746219 h 3680528"/>
              <a:gd name="connsiteX74" fmla="*/ 8089801 w 9086920"/>
              <a:gd name="connsiteY74" fmla="*/ 2753882 h 3680528"/>
              <a:gd name="connsiteX75" fmla="*/ 8105123 w 9086920"/>
              <a:gd name="connsiteY75" fmla="*/ 2746219 h 3680528"/>
              <a:gd name="connsiteX76" fmla="*/ 8324083 w 9086920"/>
              <a:gd name="connsiteY76" fmla="*/ 2736871 h 3680528"/>
              <a:gd name="connsiteX77" fmla="*/ 8395975 w 9086920"/>
              <a:gd name="connsiteY77" fmla="*/ 2749950 h 3680528"/>
              <a:gd name="connsiteX78" fmla="*/ 8403668 w 9086920"/>
              <a:gd name="connsiteY78" fmla="*/ 2753892 h 3680528"/>
              <a:gd name="connsiteX79" fmla="*/ 8412426 w 9086920"/>
              <a:gd name="connsiteY79" fmla="*/ 2759194 h 3680528"/>
              <a:gd name="connsiteX80" fmla="*/ 8377247 w 9086920"/>
              <a:gd name="connsiteY80" fmla="*/ 2755078 h 3680528"/>
              <a:gd name="connsiteX81" fmla="*/ 8343850 w 9086920"/>
              <a:gd name="connsiteY81" fmla="*/ 2749752 h 3680528"/>
              <a:gd name="connsiteX82" fmla="*/ 8330411 w 9086920"/>
              <a:gd name="connsiteY82" fmla="*/ 2740558 h 3680528"/>
              <a:gd name="connsiteX83" fmla="*/ 7303559 w 9086920"/>
              <a:gd name="connsiteY83" fmla="*/ 2636591 h 3680528"/>
              <a:gd name="connsiteX84" fmla="*/ 7568755 w 9086920"/>
              <a:gd name="connsiteY84" fmla="*/ 2719247 h 3680528"/>
              <a:gd name="connsiteX85" fmla="*/ 7618604 w 9086920"/>
              <a:gd name="connsiteY85" fmla="*/ 2736016 h 3680528"/>
              <a:gd name="connsiteX86" fmla="*/ 7733118 w 9086920"/>
              <a:gd name="connsiteY86" fmla="*/ 2767131 h 3680528"/>
              <a:gd name="connsiteX87" fmla="*/ 7737090 w 9086920"/>
              <a:gd name="connsiteY87" fmla="*/ 2768283 h 3680528"/>
              <a:gd name="connsiteX88" fmla="*/ 7645708 w 9086920"/>
              <a:gd name="connsiteY88" fmla="*/ 2730603 h 3680528"/>
              <a:gd name="connsiteX89" fmla="*/ 7608222 w 9086920"/>
              <a:gd name="connsiteY89" fmla="*/ 2717160 h 3680528"/>
              <a:gd name="connsiteX90" fmla="*/ 7464557 w 9086920"/>
              <a:gd name="connsiteY90" fmla="*/ 2674719 h 3680528"/>
              <a:gd name="connsiteX91" fmla="*/ 7381352 w 9086920"/>
              <a:gd name="connsiteY91" fmla="*/ 2651228 h 3680528"/>
              <a:gd name="connsiteX92" fmla="*/ 7901417 w 9086920"/>
              <a:gd name="connsiteY92" fmla="*/ 2615073 h 3680528"/>
              <a:gd name="connsiteX93" fmla="*/ 7900529 w 9086920"/>
              <a:gd name="connsiteY93" fmla="*/ 2618582 h 3680528"/>
              <a:gd name="connsiteX94" fmla="*/ 7906981 w 9086920"/>
              <a:gd name="connsiteY94" fmla="*/ 2620782 h 3680528"/>
              <a:gd name="connsiteX95" fmla="*/ 7910558 w 9086920"/>
              <a:gd name="connsiteY95" fmla="*/ 2618139 h 3680528"/>
              <a:gd name="connsiteX96" fmla="*/ 7908562 w 9086920"/>
              <a:gd name="connsiteY96" fmla="*/ 2616941 h 3680528"/>
              <a:gd name="connsiteX97" fmla="*/ 8469159 w 9086920"/>
              <a:gd name="connsiteY97" fmla="*/ 2493651 h 3680528"/>
              <a:gd name="connsiteX98" fmla="*/ 8464807 w 9086920"/>
              <a:gd name="connsiteY98" fmla="*/ 2496990 h 3680528"/>
              <a:gd name="connsiteX99" fmla="*/ 8469159 w 9086920"/>
              <a:gd name="connsiteY99" fmla="*/ 2493651 h 3680528"/>
              <a:gd name="connsiteX100" fmla="*/ 8449181 w 9086920"/>
              <a:gd name="connsiteY100" fmla="*/ 2486042 h 3680528"/>
              <a:gd name="connsiteX101" fmla="*/ 8454381 w 9086920"/>
              <a:gd name="connsiteY101" fmla="*/ 2489263 h 3680528"/>
              <a:gd name="connsiteX102" fmla="*/ 8449181 w 9086920"/>
              <a:gd name="connsiteY102" fmla="*/ 2486042 h 3680528"/>
              <a:gd name="connsiteX103" fmla="*/ 5366563 w 9086920"/>
              <a:gd name="connsiteY103" fmla="*/ 2476745 h 3680528"/>
              <a:gd name="connsiteX104" fmla="*/ 5351240 w 9086920"/>
              <a:gd name="connsiteY104" fmla="*/ 2484407 h 3680528"/>
              <a:gd name="connsiteX105" fmla="*/ 5366563 w 9086920"/>
              <a:gd name="connsiteY105" fmla="*/ 2476745 h 3680528"/>
              <a:gd name="connsiteX106" fmla="*/ 7559319 w 9086920"/>
              <a:gd name="connsiteY106" fmla="*/ 2463647 h 3680528"/>
              <a:gd name="connsiteX107" fmla="*/ 7558878 w 9086920"/>
              <a:gd name="connsiteY107" fmla="*/ 2463846 h 3680528"/>
              <a:gd name="connsiteX108" fmla="*/ 7612788 w 9086920"/>
              <a:gd name="connsiteY108" fmla="*/ 2477862 h 3680528"/>
              <a:gd name="connsiteX109" fmla="*/ 7617809 w 9086920"/>
              <a:gd name="connsiteY109" fmla="*/ 2479350 h 3680528"/>
              <a:gd name="connsiteX110" fmla="*/ 7614252 w 9086920"/>
              <a:gd name="connsiteY110" fmla="*/ 2477941 h 3680528"/>
              <a:gd name="connsiteX111" fmla="*/ 7559319 w 9086920"/>
              <a:gd name="connsiteY111" fmla="*/ 2463647 h 3680528"/>
              <a:gd name="connsiteX112" fmla="*/ 5247827 w 9086920"/>
              <a:gd name="connsiteY112" fmla="*/ 2453756 h 3680528"/>
              <a:gd name="connsiteX113" fmla="*/ 5217186 w 9086920"/>
              <a:gd name="connsiteY113" fmla="*/ 2461419 h 3680528"/>
              <a:gd name="connsiteX114" fmla="*/ 5247827 w 9086920"/>
              <a:gd name="connsiteY114" fmla="*/ 2453756 h 3680528"/>
              <a:gd name="connsiteX115" fmla="*/ 5208249 w 9086920"/>
              <a:gd name="connsiteY115" fmla="*/ 2444817 h 3680528"/>
              <a:gd name="connsiteX116" fmla="*/ 5168670 w 9086920"/>
              <a:gd name="connsiteY116" fmla="*/ 2453757 h 3680528"/>
              <a:gd name="connsiteX117" fmla="*/ 5208249 w 9086920"/>
              <a:gd name="connsiteY117" fmla="*/ 2444817 h 3680528"/>
              <a:gd name="connsiteX118" fmla="*/ 5151594 w 9086920"/>
              <a:gd name="connsiteY118" fmla="*/ 2435118 h 3680528"/>
              <a:gd name="connsiteX119" fmla="*/ 5121433 w 9086920"/>
              <a:gd name="connsiteY119" fmla="*/ 2444817 h 3680528"/>
              <a:gd name="connsiteX120" fmla="*/ 5161011 w 9086920"/>
              <a:gd name="connsiteY120" fmla="*/ 2437153 h 3680528"/>
              <a:gd name="connsiteX121" fmla="*/ 5151594 w 9086920"/>
              <a:gd name="connsiteY121" fmla="*/ 2435118 h 3680528"/>
              <a:gd name="connsiteX122" fmla="*/ 8403896 w 9086920"/>
              <a:gd name="connsiteY122" fmla="*/ 2430919 h 3680528"/>
              <a:gd name="connsiteX123" fmla="*/ 8406630 w 9086920"/>
              <a:gd name="connsiteY123" fmla="*/ 2431043 h 3680528"/>
              <a:gd name="connsiteX124" fmla="*/ 8412231 w 9086920"/>
              <a:gd name="connsiteY124" fmla="*/ 2432955 h 3680528"/>
              <a:gd name="connsiteX125" fmla="*/ 8400412 w 9086920"/>
              <a:gd name="connsiteY125" fmla="*/ 2430997 h 3680528"/>
              <a:gd name="connsiteX126" fmla="*/ 8403896 w 9086920"/>
              <a:gd name="connsiteY126" fmla="*/ 2430919 h 3680528"/>
              <a:gd name="connsiteX127" fmla="*/ 4991865 w 9086920"/>
              <a:gd name="connsiteY127" fmla="*/ 2412669 h 3680528"/>
              <a:gd name="connsiteX128" fmla="*/ 5010357 w 9086920"/>
              <a:gd name="connsiteY128" fmla="*/ 2421827 h 3680528"/>
              <a:gd name="connsiteX129" fmla="*/ 5058872 w 9086920"/>
              <a:gd name="connsiteY129" fmla="*/ 2429492 h 3680528"/>
              <a:gd name="connsiteX130" fmla="*/ 5010357 w 9086920"/>
              <a:gd name="connsiteY130" fmla="*/ 2421827 h 3680528"/>
              <a:gd name="connsiteX131" fmla="*/ 4991865 w 9086920"/>
              <a:gd name="connsiteY131" fmla="*/ 2412669 h 3680528"/>
              <a:gd name="connsiteX132" fmla="*/ 4947360 w 9086920"/>
              <a:gd name="connsiteY132" fmla="*/ 2403390 h 3680528"/>
              <a:gd name="connsiteX133" fmla="*/ 4931201 w 9086920"/>
              <a:gd name="connsiteY133" fmla="*/ 2414166 h 3680528"/>
              <a:gd name="connsiteX134" fmla="*/ 4955458 w 9086920"/>
              <a:gd name="connsiteY134" fmla="*/ 2405225 h 3680528"/>
              <a:gd name="connsiteX135" fmla="*/ 4947360 w 9086920"/>
              <a:gd name="connsiteY135" fmla="*/ 2403390 h 3680528"/>
              <a:gd name="connsiteX136" fmla="*/ 8377749 w 9086920"/>
              <a:gd name="connsiteY136" fmla="*/ 2352283 h 3680528"/>
              <a:gd name="connsiteX137" fmla="*/ 8377897 w 9086920"/>
              <a:gd name="connsiteY137" fmla="*/ 2352880 h 3680528"/>
              <a:gd name="connsiteX138" fmla="*/ 8392717 w 9086920"/>
              <a:gd name="connsiteY138" fmla="*/ 2356211 h 3680528"/>
              <a:gd name="connsiteX139" fmla="*/ 8390023 w 9086920"/>
              <a:gd name="connsiteY139" fmla="*/ 2355343 h 3680528"/>
              <a:gd name="connsiteX140" fmla="*/ 683145 w 9086920"/>
              <a:gd name="connsiteY140" fmla="*/ 2254557 h 3680528"/>
              <a:gd name="connsiteX141" fmla="*/ 682727 w 9086920"/>
              <a:gd name="connsiteY141" fmla="*/ 2255615 h 3680528"/>
              <a:gd name="connsiteX142" fmla="*/ 679207 w 9086920"/>
              <a:gd name="connsiteY142" fmla="*/ 2254671 h 3680528"/>
              <a:gd name="connsiteX143" fmla="*/ 8550459 w 9086920"/>
              <a:gd name="connsiteY143" fmla="*/ 2245835 h 3680528"/>
              <a:gd name="connsiteX144" fmla="*/ 8553267 w 9086920"/>
              <a:gd name="connsiteY144" fmla="*/ 2246291 h 3680528"/>
              <a:gd name="connsiteX145" fmla="*/ 8562719 w 9086920"/>
              <a:gd name="connsiteY145" fmla="*/ 2251384 h 3680528"/>
              <a:gd name="connsiteX146" fmla="*/ 8307292 w 9086920"/>
              <a:gd name="connsiteY146" fmla="*/ 2200097 h 3680528"/>
              <a:gd name="connsiteX147" fmla="*/ 8315678 w 9086920"/>
              <a:gd name="connsiteY147" fmla="*/ 2202189 h 3680528"/>
              <a:gd name="connsiteX148" fmla="*/ 8321229 w 9086920"/>
              <a:gd name="connsiteY148" fmla="*/ 2207420 h 3680528"/>
              <a:gd name="connsiteX149" fmla="*/ 8307566 w 9086920"/>
              <a:gd name="connsiteY149" fmla="*/ 2203025 h 3680528"/>
              <a:gd name="connsiteX150" fmla="*/ 8307292 w 9086920"/>
              <a:gd name="connsiteY150" fmla="*/ 2200097 h 3680528"/>
              <a:gd name="connsiteX151" fmla="*/ 8373637 w 9086920"/>
              <a:gd name="connsiteY151" fmla="*/ 2194247 h 3680528"/>
              <a:gd name="connsiteX152" fmla="*/ 8385827 w 9086920"/>
              <a:gd name="connsiteY152" fmla="*/ 2204871 h 3680528"/>
              <a:gd name="connsiteX153" fmla="*/ 8395232 w 9086920"/>
              <a:gd name="connsiteY153" fmla="*/ 2206200 h 3680528"/>
              <a:gd name="connsiteX154" fmla="*/ 8403073 w 9086920"/>
              <a:gd name="connsiteY154" fmla="*/ 2208193 h 3680528"/>
              <a:gd name="connsiteX155" fmla="*/ 8402658 w 9086920"/>
              <a:gd name="connsiteY155" fmla="*/ 2207922 h 3680528"/>
              <a:gd name="connsiteX156" fmla="*/ 8401109 w 9086920"/>
              <a:gd name="connsiteY156" fmla="*/ 2206862 h 3680528"/>
              <a:gd name="connsiteX157" fmla="*/ 8466220 w 9086920"/>
              <a:gd name="connsiteY157" fmla="*/ 2166885 h 3680528"/>
              <a:gd name="connsiteX158" fmla="*/ 8471075 w 9086920"/>
              <a:gd name="connsiteY158" fmla="*/ 2171949 h 3680528"/>
              <a:gd name="connsiteX159" fmla="*/ 8462423 w 9086920"/>
              <a:gd name="connsiteY159" fmla="*/ 2167145 h 3680528"/>
              <a:gd name="connsiteX160" fmla="*/ 8466220 w 9086920"/>
              <a:gd name="connsiteY160" fmla="*/ 2166885 h 3680528"/>
              <a:gd name="connsiteX161" fmla="*/ 662379 w 9086920"/>
              <a:gd name="connsiteY161" fmla="*/ 2166302 h 3680528"/>
              <a:gd name="connsiteX162" fmla="*/ 668709 w 9086920"/>
              <a:gd name="connsiteY162" fmla="*/ 2168790 h 3680528"/>
              <a:gd name="connsiteX163" fmla="*/ 658348 w 9086920"/>
              <a:gd name="connsiteY163" fmla="*/ 2171761 h 3680528"/>
              <a:gd name="connsiteX164" fmla="*/ 661328 w 9086920"/>
              <a:gd name="connsiteY164" fmla="*/ 2167047 h 3680528"/>
              <a:gd name="connsiteX165" fmla="*/ 662856 w 9086920"/>
              <a:gd name="connsiteY165" fmla="*/ 2166880 h 3680528"/>
              <a:gd name="connsiteX166" fmla="*/ 673810 w 9086920"/>
              <a:gd name="connsiteY166" fmla="*/ 2164982 h 3680528"/>
              <a:gd name="connsiteX167" fmla="*/ 668709 w 9086920"/>
              <a:gd name="connsiteY167" fmla="*/ 2168790 h 3680528"/>
              <a:gd name="connsiteX168" fmla="*/ 671359 w 9086920"/>
              <a:gd name="connsiteY168" fmla="*/ 2165025 h 3680528"/>
              <a:gd name="connsiteX169" fmla="*/ 673810 w 9086920"/>
              <a:gd name="connsiteY169" fmla="*/ 2164982 h 3680528"/>
              <a:gd name="connsiteX170" fmla="*/ 8308609 w 9086920"/>
              <a:gd name="connsiteY170" fmla="*/ 2164344 h 3680528"/>
              <a:gd name="connsiteX171" fmla="*/ 8304389 w 9086920"/>
              <a:gd name="connsiteY171" fmla="*/ 2167414 h 3680528"/>
              <a:gd name="connsiteX172" fmla="*/ 8305360 w 9086920"/>
              <a:gd name="connsiteY172" fmla="*/ 2166709 h 3680528"/>
              <a:gd name="connsiteX173" fmla="*/ 8457567 w 9086920"/>
              <a:gd name="connsiteY173" fmla="*/ 2162081 h 3680528"/>
              <a:gd name="connsiteX174" fmla="*/ 8462423 w 9086920"/>
              <a:gd name="connsiteY174" fmla="*/ 2167145 h 3680528"/>
              <a:gd name="connsiteX175" fmla="*/ 8453769 w 9086920"/>
              <a:gd name="connsiteY175" fmla="*/ 2162342 h 3680528"/>
              <a:gd name="connsiteX176" fmla="*/ 8457567 w 9086920"/>
              <a:gd name="connsiteY176" fmla="*/ 2162081 h 3680528"/>
              <a:gd name="connsiteX177" fmla="*/ 8429882 w 9086920"/>
              <a:gd name="connsiteY177" fmla="*/ 2151283 h 3680528"/>
              <a:gd name="connsiteX178" fmla="*/ 8441464 w 9086920"/>
              <a:gd name="connsiteY178" fmla="*/ 2154009 h 3680528"/>
              <a:gd name="connsiteX179" fmla="*/ 8453769 w 9086920"/>
              <a:gd name="connsiteY179" fmla="*/ 2162342 h 3680528"/>
              <a:gd name="connsiteX180" fmla="*/ 8429882 w 9086920"/>
              <a:gd name="connsiteY180" fmla="*/ 2151283 h 3680528"/>
              <a:gd name="connsiteX181" fmla="*/ 2876587 w 9086920"/>
              <a:gd name="connsiteY181" fmla="*/ 2146729 h 3680528"/>
              <a:gd name="connsiteX182" fmla="*/ 2826933 w 9086920"/>
              <a:gd name="connsiteY182" fmla="*/ 2157242 h 3680528"/>
              <a:gd name="connsiteX183" fmla="*/ 2828207 w 9086920"/>
              <a:gd name="connsiteY183" fmla="*/ 2157622 h 3680528"/>
              <a:gd name="connsiteX184" fmla="*/ 2873051 w 9086920"/>
              <a:gd name="connsiteY184" fmla="*/ 2148044 h 3680528"/>
              <a:gd name="connsiteX185" fmla="*/ 1081636 w 9086920"/>
              <a:gd name="connsiteY185" fmla="*/ 2143194 h 3680528"/>
              <a:gd name="connsiteX186" fmla="*/ 1063557 w 9086920"/>
              <a:gd name="connsiteY186" fmla="*/ 2149144 h 3680528"/>
              <a:gd name="connsiteX187" fmla="*/ 1082059 w 9086920"/>
              <a:gd name="connsiteY187" fmla="*/ 2146086 h 3680528"/>
              <a:gd name="connsiteX188" fmla="*/ 1092214 w 9086920"/>
              <a:gd name="connsiteY188" fmla="*/ 2145053 h 3680528"/>
              <a:gd name="connsiteX189" fmla="*/ 8556984 w 9086920"/>
              <a:gd name="connsiteY189" fmla="*/ 2134629 h 3680528"/>
              <a:gd name="connsiteX190" fmla="*/ 8628876 w 9086920"/>
              <a:gd name="connsiteY190" fmla="*/ 2147710 h 3680528"/>
              <a:gd name="connsiteX191" fmla="*/ 8636569 w 9086920"/>
              <a:gd name="connsiteY191" fmla="*/ 2151650 h 3680528"/>
              <a:gd name="connsiteX192" fmla="*/ 8645326 w 9086920"/>
              <a:gd name="connsiteY192" fmla="*/ 2156953 h 3680528"/>
              <a:gd name="connsiteX193" fmla="*/ 8610148 w 9086920"/>
              <a:gd name="connsiteY193" fmla="*/ 2152837 h 3680528"/>
              <a:gd name="connsiteX194" fmla="*/ 8576751 w 9086920"/>
              <a:gd name="connsiteY194" fmla="*/ 2147510 h 3680528"/>
              <a:gd name="connsiteX195" fmla="*/ 8563312 w 9086920"/>
              <a:gd name="connsiteY195" fmla="*/ 2138317 h 3680528"/>
              <a:gd name="connsiteX196" fmla="*/ 1161092 w 9086920"/>
              <a:gd name="connsiteY196" fmla="*/ 2133376 h 3680528"/>
              <a:gd name="connsiteX197" fmla="*/ 1148300 w 9086920"/>
              <a:gd name="connsiteY197" fmla="*/ 2136541 h 3680528"/>
              <a:gd name="connsiteX198" fmla="*/ 1145377 w 9086920"/>
              <a:gd name="connsiteY198" fmla="*/ 2139645 h 3680528"/>
              <a:gd name="connsiteX199" fmla="*/ 1163611 w 9086920"/>
              <a:gd name="connsiteY199" fmla="*/ 2137790 h 3680528"/>
              <a:gd name="connsiteX200" fmla="*/ 1164881 w 9086920"/>
              <a:gd name="connsiteY200" fmla="*/ 2137028 h 3680528"/>
              <a:gd name="connsiteX201" fmla="*/ 1161092 w 9086920"/>
              <a:gd name="connsiteY201" fmla="*/ 2133376 h 3680528"/>
              <a:gd name="connsiteX202" fmla="*/ 8211186 w 9086920"/>
              <a:gd name="connsiteY202" fmla="*/ 2124981 h 3680528"/>
              <a:gd name="connsiteX203" fmla="*/ 8219783 w 9086920"/>
              <a:gd name="connsiteY203" fmla="*/ 2129585 h 3680528"/>
              <a:gd name="connsiteX204" fmla="*/ 8229215 w 9086920"/>
              <a:gd name="connsiteY204" fmla="*/ 2135218 h 3680528"/>
              <a:gd name="connsiteX205" fmla="*/ 8243328 w 9086920"/>
              <a:gd name="connsiteY205" fmla="*/ 2139323 h 3680528"/>
              <a:gd name="connsiteX206" fmla="*/ 8274550 w 9086920"/>
              <a:gd name="connsiteY206" fmla="*/ 2148610 h 3680528"/>
              <a:gd name="connsiteX207" fmla="*/ 8255907 w 9086920"/>
              <a:gd name="connsiteY207" fmla="*/ 2139997 h 3680528"/>
              <a:gd name="connsiteX208" fmla="*/ 8227767 w 9086920"/>
              <a:gd name="connsiteY208" fmla="*/ 2126365 h 3680528"/>
              <a:gd name="connsiteX209" fmla="*/ 8215322 w 9086920"/>
              <a:gd name="connsiteY209" fmla="*/ 2125453 h 3680528"/>
              <a:gd name="connsiteX210" fmla="*/ 622357 w 9086920"/>
              <a:gd name="connsiteY210" fmla="*/ 2120920 h 3680528"/>
              <a:gd name="connsiteX211" fmla="*/ 634100 w 9086920"/>
              <a:gd name="connsiteY211" fmla="*/ 2121759 h 3680528"/>
              <a:gd name="connsiteX212" fmla="*/ 649766 w 9086920"/>
              <a:gd name="connsiteY212" fmla="*/ 2122616 h 3680528"/>
              <a:gd name="connsiteX213" fmla="*/ 644209 w 9086920"/>
              <a:gd name="connsiteY213" fmla="*/ 2124339 h 3680528"/>
              <a:gd name="connsiteX214" fmla="*/ 604928 w 9086920"/>
              <a:gd name="connsiteY214" fmla="*/ 2133020 h 3680528"/>
              <a:gd name="connsiteX215" fmla="*/ 611997 w 9086920"/>
              <a:gd name="connsiteY215" fmla="*/ 2123868 h 3680528"/>
              <a:gd name="connsiteX216" fmla="*/ 8178970 w 9086920"/>
              <a:gd name="connsiteY216" fmla="*/ 2120602 h 3680528"/>
              <a:gd name="connsiteX217" fmla="*/ 8207857 w 9086920"/>
              <a:gd name="connsiteY217" fmla="*/ 2129005 h 3680528"/>
              <a:gd name="connsiteX218" fmla="*/ 8195578 w 9086920"/>
              <a:gd name="connsiteY218" fmla="*/ 2123051 h 3680528"/>
              <a:gd name="connsiteX219" fmla="*/ 610567 w 9086920"/>
              <a:gd name="connsiteY219" fmla="*/ 2097828 h 3680528"/>
              <a:gd name="connsiteX220" fmla="*/ 639512 w 9086920"/>
              <a:gd name="connsiteY220" fmla="*/ 2097979 h 3680528"/>
              <a:gd name="connsiteX221" fmla="*/ 640677 w 9086920"/>
              <a:gd name="connsiteY221" fmla="*/ 2097993 h 3680528"/>
              <a:gd name="connsiteX222" fmla="*/ 584593 w 9086920"/>
              <a:gd name="connsiteY222" fmla="*/ 2110083 h 3680528"/>
              <a:gd name="connsiteX223" fmla="*/ 571147 w 9086920"/>
              <a:gd name="connsiteY223" fmla="*/ 2107549 h 3680528"/>
              <a:gd name="connsiteX224" fmla="*/ 565005 w 9086920"/>
              <a:gd name="connsiteY224" fmla="*/ 2103831 h 3680528"/>
              <a:gd name="connsiteX225" fmla="*/ 568251 w 9086920"/>
              <a:gd name="connsiteY225" fmla="*/ 2101781 h 3680528"/>
              <a:gd name="connsiteX226" fmla="*/ 575630 w 9086920"/>
              <a:gd name="connsiteY226" fmla="*/ 2100203 h 3680528"/>
              <a:gd name="connsiteX227" fmla="*/ 610567 w 9086920"/>
              <a:gd name="connsiteY227" fmla="*/ 2097828 h 3680528"/>
              <a:gd name="connsiteX228" fmla="*/ 8070645 w 9086920"/>
              <a:gd name="connsiteY228" fmla="*/ 2086727 h 3680528"/>
              <a:gd name="connsiteX229" fmla="*/ 8085991 w 9086920"/>
              <a:gd name="connsiteY229" fmla="*/ 2093557 h 3680528"/>
              <a:gd name="connsiteX230" fmla="*/ 8086954 w 9086920"/>
              <a:gd name="connsiteY230" fmla="*/ 2093837 h 3680528"/>
              <a:gd name="connsiteX231" fmla="*/ 8073851 w 9086920"/>
              <a:gd name="connsiteY231" fmla="*/ 2087639 h 3680528"/>
              <a:gd name="connsiteX232" fmla="*/ 8350795 w 9086920"/>
              <a:gd name="connsiteY232" fmla="*/ 2085855 h 3680528"/>
              <a:gd name="connsiteX233" fmla="*/ 8369140 w 9086920"/>
              <a:gd name="connsiteY233" fmla="*/ 2088842 h 3680528"/>
              <a:gd name="connsiteX234" fmla="*/ 8452087 w 9086920"/>
              <a:gd name="connsiteY234" fmla="*/ 2113409 h 3680528"/>
              <a:gd name="connsiteX235" fmla="*/ 8493648 w 9086920"/>
              <a:gd name="connsiteY235" fmla="*/ 2121949 h 3680528"/>
              <a:gd name="connsiteX236" fmla="*/ 8492764 w 9086920"/>
              <a:gd name="connsiteY236" fmla="*/ 2122474 h 3680528"/>
              <a:gd name="connsiteX237" fmla="*/ 8512371 w 9086920"/>
              <a:gd name="connsiteY237" fmla="*/ 2134181 h 3680528"/>
              <a:gd name="connsiteX238" fmla="*/ 8519777 w 9086920"/>
              <a:gd name="connsiteY238" fmla="*/ 2138423 h 3680528"/>
              <a:gd name="connsiteX239" fmla="*/ 8506530 w 9086920"/>
              <a:gd name="connsiteY239" fmla="*/ 2136310 h 3680528"/>
              <a:gd name="connsiteX240" fmla="*/ 8420594 w 9086920"/>
              <a:gd name="connsiteY240" fmla="*/ 2119889 h 3680528"/>
              <a:gd name="connsiteX241" fmla="*/ 8391431 w 9086920"/>
              <a:gd name="connsiteY241" fmla="*/ 2103992 h 3680528"/>
              <a:gd name="connsiteX242" fmla="*/ 8257166 w 9086920"/>
              <a:gd name="connsiteY242" fmla="*/ 2072975 h 3680528"/>
              <a:gd name="connsiteX243" fmla="*/ 8257069 w 9086920"/>
              <a:gd name="connsiteY243" fmla="*/ 2075408 h 3680528"/>
              <a:gd name="connsiteX244" fmla="*/ 8262728 w 9086920"/>
              <a:gd name="connsiteY244" fmla="*/ 2079841 h 3680528"/>
              <a:gd name="connsiteX245" fmla="*/ 8264484 w 9086920"/>
              <a:gd name="connsiteY245" fmla="*/ 2080671 h 3680528"/>
              <a:gd name="connsiteX246" fmla="*/ 8269499 w 9086920"/>
              <a:gd name="connsiteY246" fmla="*/ 2081963 h 3680528"/>
              <a:gd name="connsiteX247" fmla="*/ 8272965 w 9086920"/>
              <a:gd name="connsiteY247" fmla="*/ 2077917 h 3680528"/>
              <a:gd name="connsiteX248" fmla="*/ 8257166 w 9086920"/>
              <a:gd name="connsiteY248" fmla="*/ 2072975 h 3680528"/>
              <a:gd name="connsiteX249" fmla="*/ 667894 w 9086920"/>
              <a:gd name="connsiteY249" fmla="*/ 2039024 h 3680528"/>
              <a:gd name="connsiteX250" fmla="*/ 671121 w 9086920"/>
              <a:gd name="connsiteY250" fmla="*/ 2043753 h 3680528"/>
              <a:gd name="connsiteX251" fmla="*/ 663346 w 9086920"/>
              <a:gd name="connsiteY251" fmla="*/ 2046391 h 3680528"/>
              <a:gd name="connsiteX252" fmla="*/ 667894 w 9086920"/>
              <a:gd name="connsiteY252" fmla="*/ 2039024 h 3680528"/>
              <a:gd name="connsiteX253" fmla="*/ 8134628 w 9086920"/>
              <a:gd name="connsiteY253" fmla="*/ 2014442 h 3680528"/>
              <a:gd name="connsiteX254" fmla="*/ 8133179 w 9086920"/>
              <a:gd name="connsiteY254" fmla="*/ 2014942 h 3680528"/>
              <a:gd name="connsiteX255" fmla="*/ 8133429 w 9086920"/>
              <a:gd name="connsiteY255" fmla="*/ 2016340 h 3680528"/>
              <a:gd name="connsiteX256" fmla="*/ 8139882 w 9086920"/>
              <a:gd name="connsiteY256" fmla="*/ 2018541 h 3680528"/>
              <a:gd name="connsiteX257" fmla="*/ 8141450 w 9086920"/>
              <a:gd name="connsiteY257" fmla="*/ 2018456 h 3680528"/>
              <a:gd name="connsiteX258" fmla="*/ 8141007 w 9086920"/>
              <a:gd name="connsiteY258" fmla="*/ 2017673 h 3680528"/>
              <a:gd name="connsiteX259" fmla="*/ 5952576 w 9086920"/>
              <a:gd name="connsiteY259" fmla="*/ 2009314 h 3680528"/>
              <a:gd name="connsiteX260" fmla="*/ 5937254 w 9086920"/>
              <a:gd name="connsiteY260" fmla="*/ 2018253 h 3680528"/>
              <a:gd name="connsiteX261" fmla="*/ 5952576 w 9086920"/>
              <a:gd name="connsiteY261" fmla="*/ 2009314 h 3680528"/>
              <a:gd name="connsiteX262" fmla="*/ 5900760 w 9086920"/>
              <a:gd name="connsiteY262" fmla="*/ 2004688 h 3680528"/>
              <a:gd name="connsiteX263" fmla="*/ 5899831 w 9086920"/>
              <a:gd name="connsiteY263" fmla="*/ 2006083 h 3680528"/>
              <a:gd name="connsiteX264" fmla="*/ 5897677 w 9086920"/>
              <a:gd name="connsiteY264" fmla="*/ 2009315 h 3680528"/>
              <a:gd name="connsiteX265" fmla="*/ 5902439 w 9086920"/>
              <a:gd name="connsiteY265" fmla="*/ 2002168 h 3680528"/>
              <a:gd name="connsiteX266" fmla="*/ 5900760 w 9086920"/>
              <a:gd name="connsiteY266" fmla="*/ 2004688 h 3680528"/>
              <a:gd name="connsiteX267" fmla="*/ 5902075 w 9086920"/>
              <a:gd name="connsiteY267" fmla="*/ 2002714 h 3680528"/>
              <a:gd name="connsiteX268" fmla="*/ 5904140 w 9086920"/>
              <a:gd name="connsiteY268" fmla="*/ 1999616 h 3680528"/>
              <a:gd name="connsiteX269" fmla="*/ 5902439 w 9086920"/>
              <a:gd name="connsiteY269" fmla="*/ 2002168 h 3680528"/>
              <a:gd name="connsiteX270" fmla="*/ 5903421 w 9086920"/>
              <a:gd name="connsiteY270" fmla="*/ 2000694 h 3680528"/>
              <a:gd name="connsiteX271" fmla="*/ 5904140 w 9086920"/>
              <a:gd name="connsiteY271" fmla="*/ 1999616 h 3680528"/>
              <a:gd name="connsiteX272" fmla="*/ 5888740 w 9086920"/>
              <a:gd name="connsiteY272" fmla="*/ 1993989 h 3680528"/>
              <a:gd name="connsiteX273" fmla="*/ 5876292 w 9086920"/>
              <a:gd name="connsiteY273" fmla="*/ 2003568 h 3680528"/>
              <a:gd name="connsiteX274" fmla="*/ 5869375 w 9086920"/>
              <a:gd name="connsiteY274" fmla="*/ 2004381 h 3680528"/>
              <a:gd name="connsiteX275" fmla="*/ 5861672 w 9086920"/>
              <a:gd name="connsiteY275" fmla="*/ 2003039 h 3680528"/>
              <a:gd name="connsiteX276" fmla="*/ 5858099 w 9086920"/>
              <a:gd name="connsiteY276" fmla="*/ 2001652 h 3680528"/>
              <a:gd name="connsiteX277" fmla="*/ 5888740 w 9086920"/>
              <a:gd name="connsiteY277" fmla="*/ 1993989 h 3680528"/>
              <a:gd name="connsiteX278" fmla="*/ 5850437 w 9086920"/>
              <a:gd name="connsiteY278" fmla="*/ 1986326 h 3680528"/>
              <a:gd name="connsiteX279" fmla="*/ 5826180 w 9086920"/>
              <a:gd name="connsiteY279" fmla="*/ 1993989 h 3680528"/>
              <a:gd name="connsiteX280" fmla="*/ 5818519 w 9086920"/>
              <a:gd name="connsiteY280" fmla="*/ 1978663 h 3680528"/>
              <a:gd name="connsiteX281" fmla="*/ 5794263 w 9086920"/>
              <a:gd name="connsiteY281" fmla="*/ 1986327 h 3680528"/>
              <a:gd name="connsiteX282" fmla="*/ 459785 w 9086920"/>
              <a:gd name="connsiteY282" fmla="*/ 1978212 h 3680528"/>
              <a:gd name="connsiteX283" fmla="*/ 533028 w 9086920"/>
              <a:gd name="connsiteY283" fmla="*/ 1984173 h 3680528"/>
              <a:gd name="connsiteX284" fmla="*/ 595044 w 9086920"/>
              <a:gd name="connsiteY284" fmla="*/ 1982131 h 3680528"/>
              <a:gd name="connsiteX285" fmla="*/ 545108 w 9086920"/>
              <a:gd name="connsiteY285" fmla="*/ 1992320 h 3680528"/>
              <a:gd name="connsiteX286" fmla="*/ 538416 w 9086920"/>
              <a:gd name="connsiteY286" fmla="*/ 1991631 h 3680528"/>
              <a:gd name="connsiteX287" fmla="*/ 492336 w 9086920"/>
              <a:gd name="connsiteY287" fmla="*/ 1988655 h 3680528"/>
              <a:gd name="connsiteX288" fmla="*/ 430962 w 9086920"/>
              <a:gd name="connsiteY288" fmla="*/ 1982601 h 3680528"/>
              <a:gd name="connsiteX289" fmla="*/ 435462 w 9086920"/>
              <a:gd name="connsiteY289" fmla="*/ 1979670 h 3680528"/>
              <a:gd name="connsiteX290" fmla="*/ 437906 w 9086920"/>
              <a:gd name="connsiteY290" fmla="*/ 1978680 h 3680528"/>
              <a:gd name="connsiteX291" fmla="*/ 5778941 w 9086920"/>
              <a:gd name="connsiteY291" fmla="*/ 1969725 h 3680528"/>
              <a:gd name="connsiteX292" fmla="*/ 5762345 w 9086920"/>
              <a:gd name="connsiteY292" fmla="*/ 1978664 h 3680528"/>
              <a:gd name="connsiteX293" fmla="*/ 5700471 w 9086920"/>
              <a:gd name="connsiteY293" fmla="*/ 1953043 h 3680528"/>
              <a:gd name="connsiteX294" fmla="*/ 5698769 w 9086920"/>
              <a:gd name="connsiteY294" fmla="*/ 1953320 h 3680528"/>
              <a:gd name="connsiteX295" fmla="*/ 5692125 w 9086920"/>
              <a:gd name="connsiteY295" fmla="*/ 1954398 h 3680528"/>
              <a:gd name="connsiteX296" fmla="*/ 5708447 w 9086920"/>
              <a:gd name="connsiteY296" fmla="*/ 1951750 h 3680528"/>
              <a:gd name="connsiteX297" fmla="*/ 5700471 w 9086920"/>
              <a:gd name="connsiteY297" fmla="*/ 1953043 h 3680528"/>
              <a:gd name="connsiteX298" fmla="*/ 5705687 w 9086920"/>
              <a:gd name="connsiteY298" fmla="*/ 1952197 h 3680528"/>
              <a:gd name="connsiteX299" fmla="*/ 5712054 w 9086920"/>
              <a:gd name="connsiteY299" fmla="*/ 1951165 h 3680528"/>
              <a:gd name="connsiteX300" fmla="*/ 5708447 w 9086920"/>
              <a:gd name="connsiteY300" fmla="*/ 1951750 h 3680528"/>
              <a:gd name="connsiteX301" fmla="*/ 5709840 w 9086920"/>
              <a:gd name="connsiteY301" fmla="*/ 1951524 h 3680528"/>
              <a:gd name="connsiteX302" fmla="*/ 5712054 w 9086920"/>
              <a:gd name="connsiteY302" fmla="*/ 1951165 h 3680528"/>
              <a:gd name="connsiteX303" fmla="*/ 5652546 w 9086920"/>
              <a:gd name="connsiteY303" fmla="*/ 1946736 h 3680528"/>
              <a:gd name="connsiteX304" fmla="*/ 5692125 w 9086920"/>
              <a:gd name="connsiteY304" fmla="*/ 1954398 h 3680528"/>
              <a:gd name="connsiteX305" fmla="*/ 5652546 w 9086920"/>
              <a:gd name="connsiteY305" fmla="*/ 1946736 h 3680528"/>
              <a:gd name="connsiteX306" fmla="*/ 5612969 w 9086920"/>
              <a:gd name="connsiteY306" fmla="*/ 1939073 h 3680528"/>
              <a:gd name="connsiteX307" fmla="*/ 5652546 w 9086920"/>
              <a:gd name="connsiteY307" fmla="*/ 1946736 h 3680528"/>
              <a:gd name="connsiteX308" fmla="*/ 5612969 w 9086920"/>
              <a:gd name="connsiteY308" fmla="*/ 1939073 h 3680528"/>
              <a:gd name="connsiteX309" fmla="*/ 5177770 w 9086920"/>
              <a:gd name="connsiteY309" fmla="*/ 1928663 h 3680528"/>
              <a:gd name="connsiteX310" fmla="*/ 5232506 w 9086920"/>
              <a:gd name="connsiteY310" fmla="*/ 1946735 h 3680528"/>
              <a:gd name="connsiteX311" fmla="*/ 5762025 w 9086920"/>
              <a:gd name="connsiteY311" fmla="*/ 2062634 h 3680528"/>
              <a:gd name="connsiteX312" fmla="*/ 5926560 w 9086920"/>
              <a:gd name="connsiteY312" fmla="*/ 2100848 h 3680528"/>
              <a:gd name="connsiteX313" fmla="*/ 5935475 w 9086920"/>
              <a:gd name="connsiteY313" fmla="*/ 2093095 h 3680528"/>
              <a:gd name="connsiteX314" fmla="*/ 5815968 w 9086920"/>
              <a:gd name="connsiteY314" fmla="*/ 2062156 h 3680528"/>
              <a:gd name="connsiteX315" fmla="*/ 5311662 w 9086920"/>
              <a:gd name="connsiteY315" fmla="*/ 1946735 h 3680528"/>
              <a:gd name="connsiteX316" fmla="*/ 5177770 w 9086920"/>
              <a:gd name="connsiteY316" fmla="*/ 1928663 h 3680528"/>
              <a:gd name="connsiteX317" fmla="*/ 8691136 w 9086920"/>
              <a:gd name="connsiteY317" fmla="*/ 1922469 h 3680528"/>
              <a:gd name="connsiteX318" fmla="*/ 8690448 w 9086920"/>
              <a:gd name="connsiteY318" fmla="*/ 1923320 h 3680528"/>
              <a:gd name="connsiteX319" fmla="*/ 8690096 w 9086920"/>
              <a:gd name="connsiteY319" fmla="*/ 1922719 h 3680528"/>
              <a:gd name="connsiteX320" fmla="*/ 5501893 w 9086920"/>
              <a:gd name="connsiteY320" fmla="*/ 1914807 h 3680528"/>
              <a:gd name="connsiteX321" fmla="*/ 5612969 w 9086920"/>
              <a:gd name="connsiteY321" fmla="*/ 1939073 h 3680528"/>
              <a:gd name="connsiteX322" fmla="*/ 5572113 w 9086920"/>
              <a:gd name="connsiteY322" fmla="*/ 1939073 h 3680528"/>
              <a:gd name="connsiteX323" fmla="*/ 5533812 w 9086920"/>
              <a:gd name="connsiteY323" fmla="*/ 1931410 h 3680528"/>
              <a:gd name="connsiteX324" fmla="*/ 5501892 w 9086920"/>
              <a:gd name="connsiteY324" fmla="*/ 1922469 h 3680528"/>
              <a:gd name="connsiteX325" fmla="*/ 979277 w 9086920"/>
              <a:gd name="connsiteY325" fmla="*/ 1914387 h 3680528"/>
              <a:gd name="connsiteX326" fmla="*/ 964986 w 9086920"/>
              <a:gd name="connsiteY326" fmla="*/ 1916363 h 3680528"/>
              <a:gd name="connsiteX327" fmla="*/ 967460 w 9086920"/>
              <a:gd name="connsiteY327" fmla="*/ 1916346 h 3680528"/>
              <a:gd name="connsiteX328" fmla="*/ 980792 w 9086920"/>
              <a:gd name="connsiteY328" fmla="*/ 1914611 h 3680528"/>
              <a:gd name="connsiteX329" fmla="*/ 5462315 w 9086920"/>
              <a:gd name="connsiteY329" fmla="*/ 1907143 h 3680528"/>
              <a:gd name="connsiteX330" fmla="*/ 5501893 w 9086920"/>
              <a:gd name="connsiteY330" fmla="*/ 1914807 h 3680528"/>
              <a:gd name="connsiteX331" fmla="*/ 5462315 w 9086920"/>
              <a:gd name="connsiteY331" fmla="*/ 1914807 h 3680528"/>
              <a:gd name="connsiteX332" fmla="*/ 8376586 w 9086920"/>
              <a:gd name="connsiteY332" fmla="*/ 1896381 h 3680528"/>
              <a:gd name="connsiteX333" fmla="*/ 8381785 w 9086920"/>
              <a:gd name="connsiteY333" fmla="*/ 1899601 h 3680528"/>
              <a:gd name="connsiteX334" fmla="*/ 8376586 w 9086920"/>
              <a:gd name="connsiteY334" fmla="*/ 1896381 h 3680528"/>
              <a:gd name="connsiteX335" fmla="*/ 5406441 w 9086920"/>
              <a:gd name="connsiteY335" fmla="*/ 1895829 h 3680528"/>
              <a:gd name="connsiteX336" fmla="*/ 5390821 w 9086920"/>
              <a:gd name="connsiteY336" fmla="*/ 1907144 h 3680528"/>
              <a:gd name="connsiteX337" fmla="*/ 5415076 w 9086920"/>
              <a:gd name="connsiteY337" fmla="*/ 1899481 h 3680528"/>
              <a:gd name="connsiteX338" fmla="*/ 5406441 w 9086920"/>
              <a:gd name="connsiteY338" fmla="*/ 1895829 h 3680528"/>
              <a:gd name="connsiteX339" fmla="*/ 8702059 w 9086920"/>
              <a:gd name="connsiteY339" fmla="*/ 1891410 h 3680528"/>
              <a:gd name="connsiteX340" fmla="*/ 8697708 w 9086920"/>
              <a:gd name="connsiteY340" fmla="*/ 1894748 h 3680528"/>
              <a:gd name="connsiteX341" fmla="*/ 8702059 w 9086920"/>
              <a:gd name="connsiteY341" fmla="*/ 1891410 h 3680528"/>
              <a:gd name="connsiteX342" fmla="*/ 5328634 w 9086920"/>
              <a:gd name="connsiteY342" fmla="*/ 1885303 h 3680528"/>
              <a:gd name="connsiteX343" fmla="*/ 5323653 w 9086920"/>
              <a:gd name="connsiteY343" fmla="*/ 1886112 h 3680528"/>
              <a:gd name="connsiteX344" fmla="*/ 5325866 w 9086920"/>
              <a:gd name="connsiteY344" fmla="*/ 1885751 h 3680528"/>
              <a:gd name="connsiteX345" fmla="*/ 8682082 w 9086920"/>
              <a:gd name="connsiteY345" fmla="*/ 1883800 h 3680528"/>
              <a:gd name="connsiteX346" fmla="*/ 8687281 w 9086920"/>
              <a:gd name="connsiteY346" fmla="*/ 1887022 h 3680528"/>
              <a:gd name="connsiteX347" fmla="*/ 8682082 w 9086920"/>
              <a:gd name="connsiteY347" fmla="*/ 1883800 h 3680528"/>
              <a:gd name="connsiteX348" fmla="*/ 5343581 w 9086920"/>
              <a:gd name="connsiteY348" fmla="*/ 1882878 h 3680528"/>
              <a:gd name="connsiteX349" fmla="*/ 5336937 w 9086920"/>
              <a:gd name="connsiteY349" fmla="*/ 1883957 h 3680528"/>
              <a:gd name="connsiteX350" fmla="*/ 5328634 w 9086920"/>
              <a:gd name="connsiteY350" fmla="*/ 1885303 h 3680528"/>
              <a:gd name="connsiteX351" fmla="*/ 571591 w 9086920"/>
              <a:gd name="connsiteY351" fmla="*/ 1870725 h 3680528"/>
              <a:gd name="connsiteX352" fmla="*/ 575559 w 9086920"/>
              <a:gd name="connsiteY352" fmla="*/ 1873795 h 3680528"/>
              <a:gd name="connsiteX353" fmla="*/ 571591 w 9086920"/>
              <a:gd name="connsiteY353" fmla="*/ 1870725 h 3680528"/>
              <a:gd name="connsiteX354" fmla="*/ 589556 w 9086920"/>
              <a:gd name="connsiteY354" fmla="*/ 1867303 h 3680528"/>
              <a:gd name="connsiteX355" fmla="*/ 593685 w 9086920"/>
              <a:gd name="connsiteY355" fmla="*/ 1870586 h 3680528"/>
              <a:gd name="connsiteX356" fmla="*/ 589556 w 9086920"/>
              <a:gd name="connsiteY356" fmla="*/ 1867303 h 3680528"/>
              <a:gd name="connsiteX357" fmla="*/ 5292552 w 9086920"/>
              <a:gd name="connsiteY357" fmla="*/ 1864440 h 3680528"/>
              <a:gd name="connsiteX358" fmla="*/ 5296344 w 9086920"/>
              <a:gd name="connsiteY358" fmla="*/ 1867554 h 3680528"/>
              <a:gd name="connsiteX359" fmla="*/ 5272085 w 9086920"/>
              <a:gd name="connsiteY359" fmla="*/ 1875217 h 3680528"/>
              <a:gd name="connsiteX360" fmla="*/ 5292552 w 9086920"/>
              <a:gd name="connsiteY360" fmla="*/ 1864440 h 3680528"/>
              <a:gd name="connsiteX361" fmla="*/ 516307 w 9086920"/>
              <a:gd name="connsiteY361" fmla="*/ 1860118 h 3680528"/>
              <a:gd name="connsiteX362" fmla="*/ 536503 w 9086920"/>
              <a:gd name="connsiteY362" fmla="*/ 1861458 h 3680528"/>
              <a:gd name="connsiteX363" fmla="*/ 488934 w 9086920"/>
              <a:gd name="connsiteY363" fmla="*/ 1870714 h 3680528"/>
              <a:gd name="connsiteX364" fmla="*/ 454088 w 9086920"/>
              <a:gd name="connsiteY364" fmla="*/ 1880411 h 3680528"/>
              <a:gd name="connsiteX365" fmla="*/ 358883 w 9086920"/>
              <a:gd name="connsiteY365" fmla="*/ 1876715 h 3680528"/>
              <a:gd name="connsiteX366" fmla="*/ 344309 w 9086920"/>
              <a:gd name="connsiteY366" fmla="*/ 1875702 h 3680528"/>
              <a:gd name="connsiteX367" fmla="*/ 353210 w 9086920"/>
              <a:gd name="connsiteY367" fmla="*/ 1873023 h 3680528"/>
              <a:gd name="connsiteX368" fmla="*/ 376888 w 9086920"/>
              <a:gd name="connsiteY368" fmla="*/ 1865420 h 3680528"/>
              <a:gd name="connsiteX369" fmla="*/ 376078 w 9086920"/>
              <a:gd name="connsiteY369" fmla="*/ 1864646 h 3680528"/>
              <a:gd name="connsiteX370" fmla="*/ 422270 w 9086920"/>
              <a:gd name="connsiteY370" fmla="*/ 1865799 h 3680528"/>
              <a:gd name="connsiteX371" fmla="*/ 516307 w 9086920"/>
              <a:gd name="connsiteY371" fmla="*/ 1860118 h 3680528"/>
              <a:gd name="connsiteX372" fmla="*/ 226283 w 9086920"/>
              <a:gd name="connsiteY372" fmla="*/ 1858744 h 3680528"/>
              <a:gd name="connsiteX373" fmla="*/ 305769 w 9086920"/>
              <a:gd name="connsiteY373" fmla="*/ 1862534 h 3680528"/>
              <a:gd name="connsiteX374" fmla="*/ 298150 w 9086920"/>
              <a:gd name="connsiteY374" fmla="*/ 1864891 h 3680528"/>
              <a:gd name="connsiteX375" fmla="*/ 281631 w 9086920"/>
              <a:gd name="connsiteY375" fmla="*/ 1871341 h 3680528"/>
              <a:gd name="connsiteX376" fmla="*/ 244892 w 9086920"/>
              <a:gd name="connsiteY376" fmla="*/ 1868786 h 3680528"/>
              <a:gd name="connsiteX377" fmla="*/ 206560 w 9086920"/>
              <a:gd name="connsiteY377" fmla="*/ 1864508 h 3680528"/>
              <a:gd name="connsiteX378" fmla="*/ 217153 w 9086920"/>
              <a:gd name="connsiteY378" fmla="*/ 1861035 h 3680528"/>
              <a:gd name="connsiteX379" fmla="*/ 5234649 w 9086920"/>
              <a:gd name="connsiteY379" fmla="*/ 1858036 h 3680528"/>
              <a:gd name="connsiteX380" fmla="*/ 5224847 w 9086920"/>
              <a:gd name="connsiteY380" fmla="*/ 1859892 h 3680528"/>
              <a:gd name="connsiteX381" fmla="*/ 5231491 w 9086920"/>
              <a:gd name="connsiteY381" fmla="*/ 1858633 h 3680528"/>
              <a:gd name="connsiteX382" fmla="*/ 5238671 w 9086920"/>
              <a:gd name="connsiteY382" fmla="*/ 1857274 h 3680528"/>
              <a:gd name="connsiteX383" fmla="*/ 5238409 w 9086920"/>
              <a:gd name="connsiteY383" fmla="*/ 1857324 h 3680528"/>
              <a:gd name="connsiteX384" fmla="*/ 5234649 w 9086920"/>
              <a:gd name="connsiteY384" fmla="*/ 1858036 h 3680528"/>
              <a:gd name="connsiteX385" fmla="*/ 5244775 w 9086920"/>
              <a:gd name="connsiteY385" fmla="*/ 1856119 h 3680528"/>
              <a:gd name="connsiteX386" fmla="*/ 5238671 w 9086920"/>
              <a:gd name="connsiteY386" fmla="*/ 1857274 h 3680528"/>
              <a:gd name="connsiteX387" fmla="*/ 5242562 w 9086920"/>
              <a:gd name="connsiteY387" fmla="*/ 1856537 h 3680528"/>
              <a:gd name="connsiteX388" fmla="*/ 5244775 w 9086920"/>
              <a:gd name="connsiteY388" fmla="*/ 1856119 h 3680528"/>
              <a:gd name="connsiteX389" fmla="*/ 646715 w 9086920"/>
              <a:gd name="connsiteY389" fmla="*/ 1840837 h 3680528"/>
              <a:gd name="connsiteX390" fmla="*/ 654012 w 9086920"/>
              <a:gd name="connsiteY390" fmla="*/ 1841006 h 3680528"/>
              <a:gd name="connsiteX391" fmla="*/ 587045 w 9086920"/>
              <a:gd name="connsiteY391" fmla="*/ 1852604 h 3680528"/>
              <a:gd name="connsiteX392" fmla="*/ 583996 w 9086920"/>
              <a:gd name="connsiteY392" fmla="*/ 1851734 h 3680528"/>
              <a:gd name="connsiteX393" fmla="*/ 579129 w 9086920"/>
              <a:gd name="connsiteY393" fmla="*/ 1848129 h 3680528"/>
              <a:gd name="connsiteX394" fmla="*/ 646715 w 9086920"/>
              <a:gd name="connsiteY394" fmla="*/ 1840837 h 3680528"/>
              <a:gd name="connsiteX395" fmla="*/ 5074434 w 9086920"/>
              <a:gd name="connsiteY395" fmla="*/ 1837471 h 3680528"/>
              <a:gd name="connsiteX396" fmla="*/ 5066055 w 9086920"/>
              <a:gd name="connsiteY396" fmla="*/ 1838499 h 3680528"/>
              <a:gd name="connsiteX397" fmla="*/ 5063122 w 9086920"/>
              <a:gd name="connsiteY397" fmla="*/ 1838858 h 3680528"/>
              <a:gd name="connsiteX398" fmla="*/ 784097 w 9086920"/>
              <a:gd name="connsiteY398" fmla="*/ 1836429 h 3680528"/>
              <a:gd name="connsiteX399" fmla="*/ 779006 w 9086920"/>
              <a:gd name="connsiteY399" fmla="*/ 1836461 h 3680528"/>
              <a:gd name="connsiteX400" fmla="*/ 773660 w 9086920"/>
              <a:gd name="connsiteY400" fmla="*/ 1838191 h 3680528"/>
              <a:gd name="connsiteX401" fmla="*/ 776805 w 9086920"/>
              <a:gd name="connsiteY401" fmla="*/ 1841874 h 3680528"/>
              <a:gd name="connsiteX402" fmla="*/ 784192 w 9086920"/>
              <a:gd name="connsiteY402" fmla="*/ 1841124 h 3680528"/>
              <a:gd name="connsiteX403" fmla="*/ 784097 w 9086920"/>
              <a:gd name="connsiteY403" fmla="*/ 1836429 h 3680528"/>
              <a:gd name="connsiteX404" fmla="*/ 5089514 w 9086920"/>
              <a:gd name="connsiteY404" fmla="*/ 1835624 h 3680528"/>
              <a:gd name="connsiteX405" fmla="*/ 5074434 w 9086920"/>
              <a:gd name="connsiteY405" fmla="*/ 1837471 h 3680528"/>
              <a:gd name="connsiteX406" fmla="*/ 5080718 w 9086920"/>
              <a:gd name="connsiteY406" fmla="*/ 1836701 h 3680528"/>
              <a:gd name="connsiteX407" fmla="*/ 5089514 w 9086920"/>
              <a:gd name="connsiteY407" fmla="*/ 1835624 h 3680528"/>
              <a:gd name="connsiteX408" fmla="*/ 5089514 w 9086920"/>
              <a:gd name="connsiteY408" fmla="*/ 1835624 h 3680528"/>
              <a:gd name="connsiteX409" fmla="*/ 5224847 w 9086920"/>
              <a:gd name="connsiteY409" fmla="*/ 1859892 h 3680528"/>
              <a:gd name="connsiteX410" fmla="*/ 5089514 w 9086920"/>
              <a:gd name="connsiteY410" fmla="*/ 1835624 h 3680528"/>
              <a:gd name="connsiteX411" fmla="*/ 8636796 w 9086920"/>
              <a:gd name="connsiteY411" fmla="*/ 1828678 h 3680528"/>
              <a:gd name="connsiteX412" fmla="*/ 8639531 w 9086920"/>
              <a:gd name="connsiteY412" fmla="*/ 1828801 h 3680528"/>
              <a:gd name="connsiteX413" fmla="*/ 8645132 w 9086920"/>
              <a:gd name="connsiteY413" fmla="*/ 1830713 h 3680528"/>
              <a:gd name="connsiteX414" fmla="*/ 8633313 w 9086920"/>
              <a:gd name="connsiteY414" fmla="*/ 1828755 h 3680528"/>
              <a:gd name="connsiteX415" fmla="*/ 8636796 w 9086920"/>
              <a:gd name="connsiteY415" fmla="*/ 1828678 h 3680528"/>
              <a:gd name="connsiteX416" fmla="*/ 3113373 w 9086920"/>
              <a:gd name="connsiteY416" fmla="*/ 1819041 h 3680528"/>
              <a:gd name="connsiteX417" fmla="*/ 3063362 w 9086920"/>
              <a:gd name="connsiteY417" fmla="*/ 1820300 h 3680528"/>
              <a:gd name="connsiteX418" fmla="*/ 3206355 w 9086920"/>
              <a:gd name="connsiteY418" fmla="*/ 1843288 h 3680528"/>
              <a:gd name="connsiteX419" fmla="*/ 3253594 w 9086920"/>
              <a:gd name="connsiteY419" fmla="*/ 1843289 h 3680528"/>
              <a:gd name="connsiteX420" fmla="*/ 5699267 w 9086920"/>
              <a:gd name="connsiteY420" fmla="*/ 2222057 h 3680528"/>
              <a:gd name="connsiteX421" fmla="*/ 5869715 w 9086920"/>
              <a:gd name="connsiteY421" fmla="*/ 2260719 h 3680528"/>
              <a:gd name="connsiteX422" fmla="*/ 5873853 w 9086920"/>
              <a:gd name="connsiteY422" fmla="*/ 2252360 h 3680528"/>
              <a:gd name="connsiteX423" fmla="*/ 5708961 w 9086920"/>
              <a:gd name="connsiteY423" fmla="*/ 2212897 h 3680528"/>
              <a:gd name="connsiteX424" fmla="*/ 3253594 w 9086920"/>
              <a:gd name="connsiteY424" fmla="*/ 1843289 h 3680528"/>
              <a:gd name="connsiteX425" fmla="*/ 3113373 w 9086920"/>
              <a:gd name="connsiteY425" fmla="*/ 1819041 h 3680528"/>
              <a:gd name="connsiteX426" fmla="*/ 703531 w 9086920"/>
              <a:gd name="connsiteY426" fmla="*/ 1801269 h 3680528"/>
              <a:gd name="connsiteX427" fmla="*/ 706167 w 9086920"/>
              <a:gd name="connsiteY427" fmla="*/ 1804558 h 3680528"/>
              <a:gd name="connsiteX428" fmla="*/ 707394 w 9086920"/>
              <a:gd name="connsiteY428" fmla="*/ 1806090 h 3680528"/>
              <a:gd name="connsiteX429" fmla="*/ 707456 w 9086920"/>
              <a:gd name="connsiteY429" fmla="*/ 1806166 h 3680528"/>
              <a:gd name="connsiteX430" fmla="*/ 706167 w 9086920"/>
              <a:gd name="connsiteY430" fmla="*/ 1804558 h 3680528"/>
              <a:gd name="connsiteX431" fmla="*/ 705984 w 9086920"/>
              <a:gd name="connsiteY431" fmla="*/ 1804329 h 3680528"/>
              <a:gd name="connsiteX432" fmla="*/ 703531 w 9086920"/>
              <a:gd name="connsiteY432" fmla="*/ 1801269 h 3680528"/>
              <a:gd name="connsiteX433" fmla="*/ 875053 w 9086920"/>
              <a:gd name="connsiteY433" fmla="*/ 1797903 h 3680528"/>
              <a:gd name="connsiteX434" fmla="*/ 880003 w 9086920"/>
              <a:gd name="connsiteY434" fmla="*/ 1804532 h 3680528"/>
              <a:gd name="connsiteX435" fmla="*/ 879441 w 9086920"/>
              <a:gd name="connsiteY435" fmla="*/ 1799789 h 3680528"/>
              <a:gd name="connsiteX436" fmla="*/ 875053 w 9086920"/>
              <a:gd name="connsiteY436" fmla="*/ 1797903 h 3680528"/>
              <a:gd name="connsiteX437" fmla="*/ 1031136 w 9086920"/>
              <a:gd name="connsiteY437" fmla="*/ 1792864 h 3680528"/>
              <a:gd name="connsiteX438" fmla="*/ 1010837 w 9086920"/>
              <a:gd name="connsiteY438" fmla="*/ 1793114 h 3680528"/>
              <a:gd name="connsiteX439" fmla="*/ 1004605 w 9086920"/>
              <a:gd name="connsiteY439" fmla="*/ 1794794 h 3680528"/>
              <a:gd name="connsiteX440" fmla="*/ 1022000 w 9086920"/>
              <a:gd name="connsiteY440" fmla="*/ 1796994 h 3680528"/>
              <a:gd name="connsiteX441" fmla="*/ 1029784 w 9086920"/>
              <a:gd name="connsiteY441" fmla="*/ 1798331 h 3680528"/>
              <a:gd name="connsiteX442" fmla="*/ 1037874 w 9086920"/>
              <a:gd name="connsiteY442" fmla="*/ 1798255 h 3680528"/>
              <a:gd name="connsiteX443" fmla="*/ 1038698 w 9086920"/>
              <a:gd name="connsiteY443" fmla="*/ 1797735 h 3680528"/>
              <a:gd name="connsiteX444" fmla="*/ 965956 w 9086920"/>
              <a:gd name="connsiteY444" fmla="*/ 1779759 h 3680528"/>
              <a:gd name="connsiteX445" fmla="*/ 961073 w 9086920"/>
              <a:gd name="connsiteY445" fmla="*/ 1780338 h 3680528"/>
              <a:gd name="connsiteX446" fmla="*/ 908375 w 9086920"/>
              <a:gd name="connsiteY446" fmla="*/ 1792880 h 3680528"/>
              <a:gd name="connsiteX447" fmla="*/ 936436 w 9086920"/>
              <a:gd name="connsiteY447" fmla="*/ 1791783 h 3680528"/>
              <a:gd name="connsiteX448" fmla="*/ 963794 w 9086920"/>
              <a:gd name="connsiteY448" fmla="*/ 1786433 h 3680528"/>
              <a:gd name="connsiteX449" fmla="*/ 982782 w 9086920"/>
              <a:gd name="connsiteY449" fmla="*/ 1777762 h 3680528"/>
              <a:gd name="connsiteX450" fmla="*/ 977344 w 9086920"/>
              <a:gd name="connsiteY450" fmla="*/ 1778408 h 3680528"/>
              <a:gd name="connsiteX451" fmla="*/ 977715 w 9086920"/>
              <a:gd name="connsiteY451" fmla="*/ 1778799 h 3680528"/>
              <a:gd name="connsiteX452" fmla="*/ 965836 w 9086920"/>
              <a:gd name="connsiteY452" fmla="*/ 1786034 h 3680528"/>
              <a:gd name="connsiteX453" fmla="*/ 972468 w 9086920"/>
              <a:gd name="connsiteY453" fmla="*/ 1784737 h 3680528"/>
              <a:gd name="connsiteX454" fmla="*/ 977966 w 9086920"/>
              <a:gd name="connsiteY454" fmla="*/ 1784787 h 3680528"/>
              <a:gd name="connsiteX455" fmla="*/ 977715 w 9086920"/>
              <a:gd name="connsiteY455" fmla="*/ 1778799 h 3680528"/>
              <a:gd name="connsiteX456" fmla="*/ 8634060 w 9086920"/>
              <a:gd name="connsiteY456" fmla="*/ 1755867 h 3680528"/>
              <a:gd name="connsiteX457" fmla="*/ 8639852 w 9086920"/>
              <a:gd name="connsiteY457" fmla="*/ 1757170 h 3680528"/>
              <a:gd name="connsiteX458" fmla="*/ 8643897 w 9086920"/>
              <a:gd name="connsiteY458" fmla="*/ 1756442 h 3680528"/>
              <a:gd name="connsiteX459" fmla="*/ 8715394 w 9086920"/>
              <a:gd name="connsiteY459" fmla="*/ 1764106 h 3680528"/>
              <a:gd name="connsiteX460" fmla="*/ 8643897 w 9086920"/>
              <a:gd name="connsiteY460" fmla="*/ 1756442 h 3680528"/>
              <a:gd name="connsiteX461" fmla="*/ 8659219 w 9086920"/>
              <a:gd name="connsiteY461" fmla="*/ 1709190 h 3680528"/>
              <a:gd name="connsiteX462" fmla="*/ 8643895 w 9086920"/>
              <a:gd name="connsiteY462" fmla="*/ 1716852 h 3680528"/>
              <a:gd name="connsiteX463" fmla="*/ 8659219 w 9086920"/>
              <a:gd name="connsiteY463" fmla="*/ 1709190 h 3680528"/>
              <a:gd name="connsiteX464" fmla="*/ 357807 w 9086920"/>
              <a:gd name="connsiteY464" fmla="*/ 1703465 h 3680528"/>
              <a:gd name="connsiteX465" fmla="*/ 380713 w 9086920"/>
              <a:gd name="connsiteY465" fmla="*/ 1708803 h 3680528"/>
              <a:gd name="connsiteX466" fmla="*/ 350986 w 9086920"/>
              <a:gd name="connsiteY466" fmla="*/ 1705122 h 3680528"/>
              <a:gd name="connsiteX467" fmla="*/ 357807 w 9086920"/>
              <a:gd name="connsiteY467" fmla="*/ 1703465 h 3680528"/>
              <a:gd name="connsiteX468" fmla="*/ 8783359 w 9086920"/>
              <a:gd name="connsiteY468" fmla="*/ 1643593 h 3680528"/>
              <a:gd name="connsiteX469" fmla="*/ 8786167 w 9086920"/>
              <a:gd name="connsiteY469" fmla="*/ 1644049 h 3680528"/>
              <a:gd name="connsiteX470" fmla="*/ 8795620 w 9086920"/>
              <a:gd name="connsiteY470" fmla="*/ 1649143 h 3680528"/>
              <a:gd name="connsiteX471" fmla="*/ 8540193 w 9086920"/>
              <a:gd name="connsiteY471" fmla="*/ 1597856 h 3680528"/>
              <a:gd name="connsiteX472" fmla="*/ 8548578 w 9086920"/>
              <a:gd name="connsiteY472" fmla="*/ 1599948 h 3680528"/>
              <a:gd name="connsiteX473" fmla="*/ 8554130 w 9086920"/>
              <a:gd name="connsiteY473" fmla="*/ 1605178 h 3680528"/>
              <a:gd name="connsiteX474" fmla="*/ 8540467 w 9086920"/>
              <a:gd name="connsiteY474" fmla="*/ 1600784 h 3680528"/>
              <a:gd name="connsiteX475" fmla="*/ 8540193 w 9086920"/>
              <a:gd name="connsiteY475" fmla="*/ 1597856 h 3680528"/>
              <a:gd name="connsiteX476" fmla="*/ 211624 w 9086920"/>
              <a:gd name="connsiteY476" fmla="*/ 1568848 h 3680528"/>
              <a:gd name="connsiteX477" fmla="*/ 215422 w 9086920"/>
              <a:gd name="connsiteY477" fmla="*/ 1573459 h 3680528"/>
              <a:gd name="connsiteX478" fmla="*/ 211624 w 9086920"/>
              <a:gd name="connsiteY478" fmla="*/ 1568848 h 3680528"/>
              <a:gd name="connsiteX479" fmla="*/ 8699120 w 9086920"/>
              <a:gd name="connsiteY479" fmla="*/ 1564643 h 3680528"/>
              <a:gd name="connsiteX480" fmla="*/ 8703976 w 9086920"/>
              <a:gd name="connsiteY480" fmla="*/ 1569708 h 3680528"/>
              <a:gd name="connsiteX481" fmla="*/ 8695323 w 9086920"/>
              <a:gd name="connsiteY481" fmla="*/ 1564904 h 3680528"/>
              <a:gd name="connsiteX482" fmla="*/ 8699120 w 9086920"/>
              <a:gd name="connsiteY482" fmla="*/ 1564643 h 3680528"/>
              <a:gd name="connsiteX483" fmla="*/ 652656 w 9086920"/>
              <a:gd name="connsiteY483" fmla="*/ 1560032 h 3680528"/>
              <a:gd name="connsiteX484" fmla="*/ 619774 w 9086920"/>
              <a:gd name="connsiteY484" fmla="*/ 1567334 h 3680528"/>
              <a:gd name="connsiteX485" fmla="*/ 639467 w 9086920"/>
              <a:gd name="connsiteY485" fmla="*/ 1567453 h 3680528"/>
              <a:gd name="connsiteX486" fmla="*/ 656937 w 9086920"/>
              <a:gd name="connsiteY486" fmla="*/ 1562280 h 3680528"/>
              <a:gd name="connsiteX487" fmla="*/ 8690469 w 9086920"/>
              <a:gd name="connsiteY487" fmla="*/ 1559839 h 3680528"/>
              <a:gd name="connsiteX488" fmla="*/ 8695323 w 9086920"/>
              <a:gd name="connsiteY488" fmla="*/ 1564904 h 3680528"/>
              <a:gd name="connsiteX489" fmla="*/ 8686670 w 9086920"/>
              <a:gd name="connsiteY489" fmla="*/ 1560099 h 3680528"/>
              <a:gd name="connsiteX490" fmla="*/ 8690469 w 9086920"/>
              <a:gd name="connsiteY490" fmla="*/ 1559839 h 3680528"/>
              <a:gd name="connsiteX491" fmla="*/ 584054 w 9086920"/>
              <a:gd name="connsiteY491" fmla="*/ 1558399 h 3680528"/>
              <a:gd name="connsiteX492" fmla="*/ 583635 w 9086920"/>
              <a:gd name="connsiteY492" fmla="*/ 1559456 h 3680528"/>
              <a:gd name="connsiteX493" fmla="*/ 580115 w 9086920"/>
              <a:gd name="connsiteY493" fmla="*/ 1558511 h 3680528"/>
              <a:gd name="connsiteX494" fmla="*/ 558804 w 9086920"/>
              <a:gd name="connsiteY494" fmla="*/ 1554867 h 3680528"/>
              <a:gd name="connsiteX495" fmla="*/ 535835 w 9086920"/>
              <a:gd name="connsiteY495" fmla="*/ 1555687 h 3680528"/>
              <a:gd name="connsiteX496" fmla="*/ 529625 w 9086920"/>
              <a:gd name="connsiteY496" fmla="*/ 1556500 h 3680528"/>
              <a:gd name="connsiteX497" fmla="*/ 544056 w 9086920"/>
              <a:gd name="connsiteY497" fmla="*/ 1556210 h 3680528"/>
              <a:gd name="connsiteX498" fmla="*/ 8662782 w 9086920"/>
              <a:gd name="connsiteY498" fmla="*/ 1549042 h 3680528"/>
              <a:gd name="connsiteX499" fmla="*/ 8674365 w 9086920"/>
              <a:gd name="connsiteY499" fmla="*/ 1551767 h 3680528"/>
              <a:gd name="connsiteX500" fmla="*/ 8686670 w 9086920"/>
              <a:gd name="connsiteY500" fmla="*/ 1560099 h 3680528"/>
              <a:gd name="connsiteX501" fmla="*/ 8662782 w 9086920"/>
              <a:gd name="connsiteY501" fmla="*/ 1549042 h 3680528"/>
              <a:gd name="connsiteX502" fmla="*/ 8467488 w 9086920"/>
              <a:gd name="connsiteY502" fmla="*/ 1536185 h 3680528"/>
              <a:gd name="connsiteX503" fmla="*/ 8475219 w 9086920"/>
              <a:gd name="connsiteY503" fmla="*/ 1537862 h 3680528"/>
              <a:gd name="connsiteX504" fmla="*/ 8482593 w 9086920"/>
              <a:gd name="connsiteY504" fmla="*/ 1543189 h 3680528"/>
              <a:gd name="connsiteX505" fmla="*/ 8467488 w 9086920"/>
              <a:gd name="connsiteY505" fmla="*/ 1536185 h 3680528"/>
              <a:gd name="connsiteX506" fmla="*/ 2955416 w 9086920"/>
              <a:gd name="connsiteY506" fmla="*/ 1524918 h 3680528"/>
              <a:gd name="connsiteX507" fmla="*/ 2955865 w 9086920"/>
              <a:gd name="connsiteY507" fmla="*/ 1528535 h 3680528"/>
              <a:gd name="connsiteX508" fmla="*/ 2957947 w 9086920"/>
              <a:gd name="connsiteY508" fmla="*/ 1531323 h 3680528"/>
              <a:gd name="connsiteX509" fmla="*/ 3098930 w 9086920"/>
              <a:gd name="connsiteY509" fmla="*/ 1542622 h 3680528"/>
              <a:gd name="connsiteX510" fmla="*/ 4029837 w 9086920"/>
              <a:gd name="connsiteY510" fmla="*/ 1669597 h 3680528"/>
              <a:gd name="connsiteX511" fmla="*/ 4781824 w 9086920"/>
              <a:gd name="connsiteY511" fmla="*/ 1773045 h 3680528"/>
              <a:gd name="connsiteX512" fmla="*/ 4979716 w 9086920"/>
              <a:gd name="connsiteY512" fmla="*/ 1820299 h 3680528"/>
              <a:gd name="connsiteX513" fmla="*/ 4013240 w 9086920"/>
              <a:gd name="connsiteY513" fmla="*/ 1669598 h 3680528"/>
              <a:gd name="connsiteX514" fmla="*/ 3233963 w 9086920"/>
              <a:gd name="connsiteY514" fmla="*/ 1580358 h 3680528"/>
              <a:gd name="connsiteX515" fmla="*/ 2964496 w 9086920"/>
              <a:gd name="connsiteY515" fmla="*/ 1557887 h 3680528"/>
              <a:gd name="connsiteX516" fmla="*/ 2964179 w 9086920"/>
              <a:gd name="connsiteY516" fmla="*/ 1563815 h 3680528"/>
              <a:gd name="connsiteX517" fmla="*/ 3091709 w 9086920"/>
              <a:gd name="connsiteY517" fmla="*/ 1574431 h 3680528"/>
              <a:gd name="connsiteX518" fmla="*/ 4211132 w 9086920"/>
              <a:gd name="connsiteY518" fmla="*/ 1716853 h 3680528"/>
              <a:gd name="connsiteX519" fmla="*/ 5208248 w 9086920"/>
              <a:gd name="connsiteY519" fmla="*/ 1875217 h 3680528"/>
              <a:gd name="connsiteX520" fmla="*/ 5343581 w 9086920"/>
              <a:gd name="connsiteY520" fmla="*/ 1882878 h 3680528"/>
              <a:gd name="connsiteX521" fmla="*/ 5462315 w 9086920"/>
              <a:gd name="connsiteY521" fmla="*/ 1907143 h 3680528"/>
              <a:gd name="connsiteX522" fmla="*/ 5462315 w 9086920"/>
              <a:gd name="connsiteY522" fmla="*/ 1914807 h 3680528"/>
              <a:gd name="connsiteX523" fmla="*/ 5501892 w 9086920"/>
              <a:gd name="connsiteY523" fmla="*/ 1922469 h 3680528"/>
              <a:gd name="connsiteX524" fmla="*/ 5533812 w 9086920"/>
              <a:gd name="connsiteY524" fmla="*/ 1931410 h 3680528"/>
              <a:gd name="connsiteX525" fmla="*/ 5572113 w 9086920"/>
              <a:gd name="connsiteY525" fmla="*/ 1939073 h 3680528"/>
              <a:gd name="connsiteX526" fmla="*/ 5729150 w 9086920"/>
              <a:gd name="connsiteY526" fmla="*/ 1979940 h 3680528"/>
              <a:gd name="connsiteX527" fmla="*/ 5861672 w 9086920"/>
              <a:gd name="connsiteY527" fmla="*/ 2003039 h 3680528"/>
              <a:gd name="connsiteX528" fmla="*/ 5866119 w 9086920"/>
              <a:gd name="connsiteY528" fmla="*/ 2004765 h 3680528"/>
              <a:gd name="connsiteX529" fmla="*/ 5869375 w 9086920"/>
              <a:gd name="connsiteY529" fmla="*/ 2004381 h 3680528"/>
              <a:gd name="connsiteX530" fmla="*/ 5897677 w 9086920"/>
              <a:gd name="connsiteY530" fmla="*/ 2009315 h 3680528"/>
              <a:gd name="connsiteX531" fmla="*/ 5961345 w 9086920"/>
              <a:gd name="connsiteY531" fmla="*/ 2034208 h 3680528"/>
              <a:gd name="connsiteX532" fmla="*/ 5965355 w 9086920"/>
              <a:gd name="connsiteY532" fmla="*/ 2024044 h 3680528"/>
              <a:gd name="connsiteX533" fmla="*/ 5973355 w 9086920"/>
              <a:gd name="connsiteY533" fmla="*/ 1993680 h 3680528"/>
              <a:gd name="connsiteX534" fmla="*/ 5982277 w 9086920"/>
              <a:gd name="connsiteY534" fmla="*/ 1981707 h 3680528"/>
              <a:gd name="connsiteX535" fmla="*/ 5472690 w 9086920"/>
              <a:gd name="connsiteY535" fmla="*/ 1867553 h 3680528"/>
              <a:gd name="connsiteX536" fmla="*/ 4844385 w 9086920"/>
              <a:gd name="connsiteY536" fmla="*/ 1756443 h 3680528"/>
              <a:gd name="connsiteX537" fmla="*/ 3554898 w 9086920"/>
              <a:gd name="connsiteY537" fmla="*/ 1573812 h 3680528"/>
              <a:gd name="connsiteX538" fmla="*/ 3081395 w 9086920"/>
              <a:gd name="connsiteY538" fmla="*/ 1532944 h 3680528"/>
              <a:gd name="connsiteX539" fmla="*/ 8282572 w 9086920"/>
              <a:gd name="connsiteY539" fmla="*/ 1522988 h 3680528"/>
              <a:gd name="connsiteX540" fmla="*/ 8288368 w 9086920"/>
              <a:gd name="connsiteY540" fmla="*/ 1526491 h 3680528"/>
              <a:gd name="connsiteX541" fmla="*/ 8293498 w 9086920"/>
              <a:gd name="connsiteY541" fmla="*/ 1528275 h 3680528"/>
              <a:gd name="connsiteX542" fmla="*/ 8320188 w 9086920"/>
              <a:gd name="connsiteY542" fmla="*/ 1536369 h 3680528"/>
              <a:gd name="connsiteX543" fmla="*/ 8291108 w 9086920"/>
              <a:gd name="connsiteY543" fmla="*/ 1524881 h 3680528"/>
              <a:gd name="connsiteX544" fmla="*/ 8282572 w 9086920"/>
              <a:gd name="connsiteY544" fmla="*/ 1522988 h 3680528"/>
              <a:gd name="connsiteX545" fmla="*/ 293349 w 9086920"/>
              <a:gd name="connsiteY545" fmla="*/ 1517792 h 3680528"/>
              <a:gd name="connsiteX546" fmla="*/ 296279 w 9086920"/>
              <a:gd name="connsiteY546" fmla="*/ 1518333 h 3680528"/>
              <a:gd name="connsiteX547" fmla="*/ 299957 w 9086920"/>
              <a:gd name="connsiteY547" fmla="*/ 1519271 h 3680528"/>
              <a:gd name="connsiteX548" fmla="*/ 286936 w 9086920"/>
              <a:gd name="connsiteY548" fmla="*/ 1518443 h 3680528"/>
              <a:gd name="connsiteX549" fmla="*/ 8490067 w 9086920"/>
              <a:gd name="connsiteY549" fmla="*/ 1470734 h 3680528"/>
              <a:gd name="connsiteX550" fmla="*/ 8489970 w 9086920"/>
              <a:gd name="connsiteY550" fmla="*/ 1473167 h 3680528"/>
              <a:gd name="connsiteX551" fmla="*/ 8505866 w 9086920"/>
              <a:gd name="connsiteY551" fmla="*/ 1475675 h 3680528"/>
              <a:gd name="connsiteX552" fmla="*/ 8490067 w 9086920"/>
              <a:gd name="connsiteY552" fmla="*/ 1470734 h 3680528"/>
              <a:gd name="connsiteX553" fmla="*/ 3331173 w 9086920"/>
              <a:gd name="connsiteY553" fmla="*/ 1450630 h 3680528"/>
              <a:gd name="connsiteX554" fmla="*/ 3300832 w 9086920"/>
              <a:gd name="connsiteY554" fmla="*/ 1456317 h 3680528"/>
              <a:gd name="connsiteX555" fmla="*/ 3498722 w 9086920"/>
              <a:gd name="connsiteY555" fmla="*/ 1486969 h 3680528"/>
              <a:gd name="connsiteX556" fmla="*/ 5809452 w 9086920"/>
              <a:gd name="connsiteY556" fmla="*/ 1857782 h 3680528"/>
              <a:gd name="connsiteX557" fmla="*/ 6010126 w 9086920"/>
              <a:gd name="connsiteY557" fmla="*/ 1905583 h 3680528"/>
              <a:gd name="connsiteX558" fmla="*/ 6011393 w 9086920"/>
              <a:gd name="connsiteY558" fmla="*/ 1898373 h 3680528"/>
              <a:gd name="connsiteX559" fmla="*/ 6022550 w 9086920"/>
              <a:gd name="connsiteY559" fmla="*/ 1888941 h 3680528"/>
              <a:gd name="connsiteX560" fmla="*/ 6022875 w 9086920"/>
              <a:gd name="connsiteY560" fmla="*/ 1888054 h 3680528"/>
              <a:gd name="connsiteX561" fmla="*/ 5906155 w 9086920"/>
              <a:gd name="connsiteY561" fmla="*/ 1863781 h 3680528"/>
              <a:gd name="connsiteX562" fmla="*/ 5739364 w 9086920"/>
              <a:gd name="connsiteY562" fmla="*/ 1827962 h 3680528"/>
              <a:gd name="connsiteX563" fmla="*/ 4955458 w 9086920"/>
              <a:gd name="connsiteY563" fmla="*/ 1669597 h 3680528"/>
              <a:gd name="connsiteX564" fmla="*/ 3507661 w 9086920"/>
              <a:gd name="connsiteY564" fmla="*/ 1471643 h 3680528"/>
              <a:gd name="connsiteX565" fmla="*/ 3331173 w 9086920"/>
              <a:gd name="connsiteY565" fmla="*/ 1450630 h 3680528"/>
              <a:gd name="connsiteX566" fmla="*/ 3171484 w 9086920"/>
              <a:gd name="connsiteY566" fmla="*/ 1437678 h 3680528"/>
              <a:gd name="connsiteX567" fmla="*/ 3134858 w 9086920"/>
              <a:gd name="connsiteY567" fmla="*/ 1447377 h 3680528"/>
              <a:gd name="connsiteX568" fmla="*/ 3182096 w 9086920"/>
              <a:gd name="connsiteY568" fmla="*/ 1439715 h 3680528"/>
              <a:gd name="connsiteX569" fmla="*/ 3171484 w 9086920"/>
              <a:gd name="connsiteY569" fmla="*/ 1437678 h 3680528"/>
              <a:gd name="connsiteX570" fmla="*/ 3090811 w 9086920"/>
              <a:gd name="connsiteY570" fmla="*/ 1433967 h 3680528"/>
              <a:gd name="connsiteX571" fmla="*/ 3048042 w 9086920"/>
              <a:gd name="connsiteY571" fmla="*/ 1439714 h 3680528"/>
              <a:gd name="connsiteX572" fmla="*/ 3079958 w 9086920"/>
              <a:gd name="connsiteY572" fmla="*/ 1439713 h 3680528"/>
              <a:gd name="connsiteX573" fmla="*/ 3090811 w 9086920"/>
              <a:gd name="connsiteY573" fmla="*/ 1433967 h 3680528"/>
              <a:gd name="connsiteX574" fmla="*/ 3005910 w 9086920"/>
              <a:gd name="connsiteY574" fmla="*/ 1426304 h 3680528"/>
              <a:gd name="connsiteX575" fmla="*/ 2968885 w 9086920"/>
              <a:gd name="connsiteY575" fmla="*/ 1432052 h 3680528"/>
              <a:gd name="connsiteX576" fmla="*/ 3000803 w 9086920"/>
              <a:gd name="connsiteY576" fmla="*/ 1432051 h 3680528"/>
              <a:gd name="connsiteX577" fmla="*/ 3005910 w 9086920"/>
              <a:gd name="connsiteY577" fmla="*/ 1426304 h 3680528"/>
              <a:gd name="connsiteX578" fmla="*/ 8325044 w 9086920"/>
              <a:gd name="connsiteY578" fmla="*/ 1413621 h 3680528"/>
              <a:gd name="connsiteX579" fmla="*/ 8373737 w 9086920"/>
              <a:gd name="connsiteY579" fmla="*/ 1431523 h 3680528"/>
              <a:gd name="connsiteX580" fmla="*/ 8343992 w 9086920"/>
              <a:gd name="connsiteY580" fmla="*/ 1422704 h 3680528"/>
              <a:gd name="connsiteX581" fmla="*/ 8324853 w 9086920"/>
              <a:gd name="connsiteY581" fmla="*/ 1413531 h 3680528"/>
              <a:gd name="connsiteX582" fmla="*/ 8325044 w 9086920"/>
              <a:gd name="connsiteY582" fmla="*/ 1413621 h 3680528"/>
              <a:gd name="connsiteX583" fmla="*/ 8324849 w 9086920"/>
              <a:gd name="connsiteY583" fmla="*/ 1413550 h 3680528"/>
              <a:gd name="connsiteX584" fmla="*/ 507530 w 9086920"/>
              <a:gd name="connsiteY584" fmla="*/ 1409176 h 3680528"/>
              <a:gd name="connsiteX585" fmla="*/ 500647 w 9086920"/>
              <a:gd name="connsiteY585" fmla="*/ 1410661 h 3680528"/>
              <a:gd name="connsiteX586" fmla="*/ 532493 w 9086920"/>
              <a:gd name="connsiteY586" fmla="*/ 1411455 h 3680528"/>
              <a:gd name="connsiteX587" fmla="*/ 570823 w 9086920"/>
              <a:gd name="connsiteY587" fmla="*/ 1412305 h 3680528"/>
              <a:gd name="connsiteX588" fmla="*/ 584501 w 9086920"/>
              <a:gd name="connsiteY588" fmla="*/ 1409204 h 3680528"/>
              <a:gd name="connsiteX589" fmla="*/ 555686 w 9086920"/>
              <a:gd name="connsiteY589" fmla="*/ 1410385 h 3680528"/>
              <a:gd name="connsiteX590" fmla="*/ 519640 w 9086920"/>
              <a:gd name="connsiteY590" fmla="*/ 1410424 h 3680528"/>
              <a:gd name="connsiteX591" fmla="*/ 641550 w 9086920"/>
              <a:gd name="connsiteY591" fmla="*/ 1408198 h 3680528"/>
              <a:gd name="connsiteX592" fmla="*/ 616106 w 9086920"/>
              <a:gd name="connsiteY592" fmla="*/ 1412489 h 3680528"/>
              <a:gd name="connsiteX593" fmla="*/ 617846 w 9086920"/>
              <a:gd name="connsiteY593" fmla="*/ 1412850 h 3680528"/>
              <a:gd name="connsiteX594" fmla="*/ 667398 w 9086920"/>
              <a:gd name="connsiteY594" fmla="*/ 1414244 h 3680528"/>
              <a:gd name="connsiteX595" fmla="*/ 658862 w 9086920"/>
              <a:gd name="connsiteY595" fmla="*/ 1410392 h 3680528"/>
              <a:gd name="connsiteX596" fmla="*/ 8277906 w 9086920"/>
              <a:gd name="connsiteY596" fmla="*/ 1397487 h 3680528"/>
              <a:gd name="connsiteX597" fmla="*/ 8300261 w 9086920"/>
              <a:gd name="connsiteY597" fmla="*/ 1404511 h 3680528"/>
              <a:gd name="connsiteX598" fmla="*/ 8324849 w 9086920"/>
              <a:gd name="connsiteY598" fmla="*/ 1413550 h 3680528"/>
              <a:gd name="connsiteX599" fmla="*/ 8324061 w 9086920"/>
              <a:gd name="connsiteY599" fmla="*/ 1418025 h 3680528"/>
              <a:gd name="connsiteX600" fmla="*/ 8277906 w 9086920"/>
              <a:gd name="connsiteY600" fmla="*/ 1397487 h 3680528"/>
              <a:gd name="connsiteX601" fmla="*/ 699649 w 9086920"/>
              <a:gd name="connsiteY601" fmla="*/ 1368232 h 3680528"/>
              <a:gd name="connsiteX602" fmla="*/ 700961 w 9086920"/>
              <a:gd name="connsiteY602" fmla="*/ 1369826 h 3680528"/>
              <a:gd name="connsiteX603" fmla="*/ 701021 w 9086920"/>
              <a:gd name="connsiteY603" fmla="*/ 1369897 h 3680528"/>
              <a:gd name="connsiteX604" fmla="*/ 699651 w 9086920"/>
              <a:gd name="connsiteY604" fmla="*/ 1368232 h 3680528"/>
              <a:gd name="connsiteX605" fmla="*/ 455490 w 9086920"/>
              <a:gd name="connsiteY605" fmla="*/ 1297190 h 3680528"/>
              <a:gd name="connsiteX606" fmla="*/ 454479 w 9086920"/>
              <a:gd name="connsiteY606" fmla="*/ 1300229 h 3680528"/>
              <a:gd name="connsiteX607" fmla="*/ 438905 w 9086920"/>
              <a:gd name="connsiteY607" fmla="*/ 1301534 h 3680528"/>
              <a:gd name="connsiteX608" fmla="*/ 446079 w 9086920"/>
              <a:gd name="connsiteY608" fmla="*/ 1297349 h 3680528"/>
              <a:gd name="connsiteX609" fmla="*/ 455490 w 9086920"/>
              <a:gd name="connsiteY609" fmla="*/ 1297190 h 3680528"/>
              <a:gd name="connsiteX610" fmla="*/ 183181 w 9086920"/>
              <a:gd name="connsiteY610" fmla="*/ 1285753 h 3680528"/>
              <a:gd name="connsiteX611" fmla="*/ 186272 w 9086920"/>
              <a:gd name="connsiteY611" fmla="*/ 1285957 h 3680528"/>
              <a:gd name="connsiteX612" fmla="*/ 171902 w 9086920"/>
              <a:gd name="connsiteY612" fmla="*/ 1288833 h 3680528"/>
              <a:gd name="connsiteX613" fmla="*/ 184191 w 9086920"/>
              <a:gd name="connsiteY613" fmla="*/ 1264094 h 3680528"/>
              <a:gd name="connsiteX614" fmla="*/ 188159 w 9086920"/>
              <a:gd name="connsiteY614" fmla="*/ 1267164 h 3680528"/>
              <a:gd name="connsiteX615" fmla="*/ 184191 w 9086920"/>
              <a:gd name="connsiteY615" fmla="*/ 1264094 h 3680528"/>
              <a:gd name="connsiteX616" fmla="*/ 8577264 w 9086920"/>
              <a:gd name="connsiteY616" fmla="*/ 1263197 h 3680528"/>
              <a:gd name="connsiteX617" fmla="*/ 8564741 w 9086920"/>
              <a:gd name="connsiteY617" fmla="*/ 1266025 h 3680528"/>
              <a:gd name="connsiteX618" fmla="*/ 8570307 w 9086920"/>
              <a:gd name="connsiteY618" fmla="*/ 1264767 h 3680528"/>
              <a:gd name="connsiteX619" fmla="*/ 8581438 w 9086920"/>
              <a:gd name="connsiteY619" fmla="*/ 1262253 h 3680528"/>
              <a:gd name="connsiteX620" fmla="*/ 8577264 w 9086920"/>
              <a:gd name="connsiteY620" fmla="*/ 1263197 h 3680528"/>
              <a:gd name="connsiteX621" fmla="*/ 8579584 w 9086920"/>
              <a:gd name="connsiteY621" fmla="*/ 1262672 h 3680528"/>
              <a:gd name="connsiteX622" fmla="*/ 8581438 w 9086920"/>
              <a:gd name="connsiteY622" fmla="*/ 1262253 h 3680528"/>
              <a:gd name="connsiteX623" fmla="*/ 645460 w 9086920"/>
              <a:gd name="connsiteY623" fmla="*/ 1247739 h 3680528"/>
              <a:gd name="connsiteX624" fmla="*/ 609584 w 9086920"/>
              <a:gd name="connsiteY624" fmla="*/ 1256303 h 3680528"/>
              <a:gd name="connsiteX625" fmla="*/ 633359 w 9086920"/>
              <a:gd name="connsiteY625" fmla="*/ 1254996 h 3680528"/>
              <a:gd name="connsiteX626" fmla="*/ 642690 w 9086920"/>
              <a:gd name="connsiteY626" fmla="*/ 1253778 h 3680528"/>
              <a:gd name="connsiteX627" fmla="*/ 648531 w 9086920"/>
              <a:gd name="connsiteY627" fmla="*/ 1252485 h 3680528"/>
              <a:gd name="connsiteX628" fmla="*/ 651708 w 9086920"/>
              <a:gd name="connsiteY628" fmla="*/ 1250346 h 3680528"/>
              <a:gd name="connsiteX629" fmla="*/ 734412 w 9086920"/>
              <a:gd name="connsiteY629" fmla="*/ 1235067 h 3680528"/>
              <a:gd name="connsiteX630" fmla="*/ 730787 w 9086920"/>
              <a:gd name="connsiteY630" fmla="*/ 1235248 h 3680528"/>
              <a:gd name="connsiteX631" fmla="*/ 711459 w 9086920"/>
              <a:gd name="connsiteY631" fmla="*/ 1239454 h 3680528"/>
              <a:gd name="connsiteX632" fmla="*/ 710855 w 9086920"/>
              <a:gd name="connsiteY632" fmla="*/ 1239626 h 3680528"/>
              <a:gd name="connsiteX633" fmla="*/ 295044 w 9086920"/>
              <a:gd name="connsiteY633" fmla="*/ 1222900 h 3680528"/>
              <a:gd name="connsiteX634" fmla="*/ 299007 w 9086920"/>
              <a:gd name="connsiteY634" fmla="*/ 1224110 h 3680528"/>
              <a:gd name="connsiteX635" fmla="*/ 288648 w 9086920"/>
              <a:gd name="connsiteY635" fmla="*/ 1227080 h 3680528"/>
              <a:gd name="connsiteX636" fmla="*/ 295044 w 9086920"/>
              <a:gd name="connsiteY636" fmla="*/ 1222900 h 3680528"/>
              <a:gd name="connsiteX637" fmla="*/ 7864626 w 9086920"/>
              <a:gd name="connsiteY637" fmla="*/ 1222167 h 3680528"/>
              <a:gd name="connsiteX638" fmla="*/ 7858824 w 9086920"/>
              <a:gd name="connsiteY638" fmla="*/ 1227072 h 3680528"/>
              <a:gd name="connsiteX639" fmla="*/ 7861017 w 9086920"/>
              <a:gd name="connsiteY639" fmla="*/ 1223783 h 3680528"/>
              <a:gd name="connsiteX640" fmla="*/ 7864626 w 9086920"/>
              <a:gd name="connsiteY640" fmla="*/ 1222167 h 3680528"/>
              <a:gd name="connsiteX641" fmla="*/ 305402 w 9086920"/>
              <a:gd name="connsiteY641" fmla="*/ 1219930 h 3680528"/>
              <a:gd name="connsiteX642" fmla="*/ 309368 w 9086920"/>
              <a:gd name="connsiteY642" fmla="*/ 1221139 h 3680528"/>
              <a:gd name="connsiteX643" fmla="*/ 299007 w 9086920"/>
              <a:gd name="connsiteY643" fmla="*/ 1224110 h 3680528"/>
              <a:gd name="connsiteX644" fmla="*/ 305402 w 9086920"/>
              <a:gd name="connsiteY644" fmla="*/ 1219930 h 3680528"/>
              <a:gd name="connsiteX645" fmla="*/ 337429 w 9086920"/>
              <a:gd name="connsiteY645" fmla="*/ 1215279 h 3680528"/>
              <a:gd name="connsiteX646" fmla="*/ 309368 w 9086920"/>
              <a:gd name="connsiteY646" fmla="*/ 1221139 h 3680528"/>
              <a:gd name="connsiteX647" fmla="*/ 324472 w 9086920"/>
              <a:gd name="connsiteY647" fmla="*/ 1215323 h 3680528"/>
              <a:gd name="connsiteX648" fmla="*/ 337429 w 9086920"/>
              <a:gd name="connsiteY648" fmla="*/ 1215279 h 3680528"/>
              <a:gd name="connsiteX649" fmla="*/ 7794045 w 9086920"/>
              <a:gd name="connsiteY649" fmla="*/ 1206571 h 3680528"/>
              <a:gd name="connsiteX650" fmla="*/ 7843719 w 9086920"/>
              <a:gd name="connsiteY650" fmla="*/ 1220068 h 3680528"/>
              <a:gd name="connsiteX651" fmla="*/ 7794045 w 9086920"/>
              <a:gd name="connsiteY651" fmla="*/ 1206571 h 3680528"/>
              <a:gd name="connsiteX652" fmla="*/ 539908 w 9086920"/>
              <a:gd name="connsiteY652" fmla="*/ 1174643 h 3680528"/>
              <a:gd name="connsiteX653" fmla="*/ 521934 w 9086920"/>
              <a:gd name="connsiteY653" fmla="*/ 1176003 h 3680528"/>
              <a:gd name="connsiteX654" fmla="*/ 524616 w 9086920"/>
              <a:gd name="connsiteY654" fmla="*/ 1181147 h 3680528"/>
              <a:gd name="connsiteX655" fmla="*/ 530254 w 9086920"/>
              <a:gd name="connsiteY655" fmla="*/ 1181009 h 3680528"/>
              <a:gd name="connsiteX656" fmla="*/ 532320 w 9086920"/>
              <a:gd name="connsiteY656" fmla="*/ 1180561 h 3680528"/>
              <a:gd name="connsiteX657" fmla="*/ 539413 w 9086920"/>
              <a:gd name="connsiteY657" fmla="*/ 1177247 h 3680528"/>
              <a:gd name="connsiteX658" fmla="*/ 539908 w 9086920"/>
              <a:gd name="connsiteY658" fmla="*/ 1174643 h 3680528"/>
              <a:gd name="connsiteX659" fmla="*/ 472499 w 9086920"/>
              <a:gd name="connsiteY659" fmla="*/ 1174566 h 3680528"/>
              <a:gd name="connsiteX660" fmla="*/ 476466 w 9086920"/>
              <a:gd name="connsiteY660" fmla="*/ 1177635 h 3680528"/>
              <a:gd name="connsiteX661" fmla="*/ 472499 w 9086920"/>
              <a:gd name="connsiteY661" fmla="*/ 1174566 h 3680528"/>
              <a:gd name="connsiteX662" fmla="*/ 490464 w 9086920"/>
              <a:gd name="connsiteY662" fmla="*/ 1171143 h 3680528"/>
              <a:gd name="connsiteX663" fmla="*/ 494592 w 9086920"/>
              <a:gd name="connsiteY663" fmla="*/ 1174427 h 3680528"/>
              <a:gd name="connsiteX664" fmla="*/ 490464 w 9086920"/>
              <a:gd name="connsiteY664" fmla="*/ 1171143 h 3680528"/>
              <a:gd name="connsiteX665" fmla="*/ 417215 w 9086920"/>
              <a:gd name="connsiteY665" fmla="*/ 1163959 h 3680528"/>
              <a:gd name="connsiteX666" fmla="*/ 437412 w 9086920"/>
              <a:gd name="connsiteY666" fmla="*/ 1165298 h 3680528"/>
              <a:gd name="connsiteX667" fmla="*/ 389842 w 9086920"/>
              <a:gd name="connsiteY667" fmla="*/ 1174556 h 3680528"/>
              <a:gd name="connsiteX668" fmla="*/ 354998 w 9086920"/>
              <a:gd name="connsiteY668" fmla="*/ 1184253 h 3680528"/>
              <a:gd name="connsiteX669" fmla="*/ 259792 w 9086920"/>
              <a:gd name="connsiteY669" fmla="*/ 1180557 h 3680528"/>
              <a:gd name="connsiteX670" fmla="*/ 245217 w 9086920"/>
              <a:gd name="connsiteY670" fmla="*/ 1179544 h 3680528"/>
              <a:gd name="connsiteX671" fmla="*/ 254117 w 9086920"/>
              <a:gd name="connsiteY671" fmla="*/ 1176863 h 3680528"/>
              <a:gd name="connsiteX672" fmla="*/ 277796 w 9086920"/>
              <a:gd name="connsiteY672" fmla="*/ 1169261 h 3680528"/>
              <a:gd name="connsiteX673" fmla="*/ 276986 w 9086920"/>
              <a:gd name="connsiteY673" fmla="*/ 1168487 h 3680528"/>
              <a:gd name="connsiteX674" fmla="*/ 323178 w 9086920"/>
              <a:gd name="connsiteY674" fmla="*/ 1169641 h 3680528"/>
              <a:gd name="connsiteX675" fmla="*/ 417215 w 9086920"/>
              <a:gd name="connsiteY675" fmla="*/ 1163959 h 3680528"/>
              <a:gd name="connsiteX676" fmla="*/ 127192 w 9086920"/>
              <a:gd name="connsiteY676" fmla="*/ 1162586 h 3680528"/>
              <a:gd name="connsiteX677" fmla="*/ 206678 w 9086920"/>
              <a:gd name="connsiteY677" fmla="*/ 1166375 h 3680528"/>
              <a:gd name="connsiteX678" fmla="*/ 199058 w 9086920"/>
              <a:gd name="connsiteY678" fmla="*/ 1168732 h 3680528"/>
              <a:gd name="connsiteX679" fmla="*/ 182540 w 9086920"/>
              <a:gd name="connsiteY679" fmla="*/ 1175184 h 3680528"/>
              <a:gd name="connsiteX680" fmla="*/ 145801 w 9086920"/>
              <a:gd name="connsiteY680" fmla="*/ 1172627 h 3680528"/>
              <a:gd name="connsiteX681" fmla="*/ 107467 w 9086920"/>
              <a:gd name="connsiteY681" fmla="*/ 1168349 h 3680528"/>
              <a:gd name="connsiteX682" fmla="*/ 118061 w 9086920"/>
              <a:gd name="connsiteY682" fmla="*/ 1164875 h 3680528"/>
              <a:gd name="connsiteX683" fmla="*/ 3943021 w 9086920"/>
              <a:gd name="connsiteY683" fmla="*/ 1147250 h 3680528"/>
              <a:gd name="connsiteX684" fmla="*/ 4179213 w 9086920"/>
              <a:gd name="connsiteY684" fmla="*/ 1179180 h 3680528"/>
              <a:gd name="connsiteX685" fmla="*/ 4456261 w 9086920"/>
              <a:gd name="connsiteY685" fmla="*/ 1218771 h 3680528"/>
              <a:gd name="connsiteX686" fmla="*/ 5098450 w 9086920"/>
              <a:gd name="connsiteY686" fmla="*/ 1328604 h 3680528"/>
              <a:gd name="connsiteX687" fmla="*/ 4970780 w 9086920"/>
              <a:gd name="connsiteY687" fmla="*/ 1289014 h 3680528"/>
              <a:gd name="connsiteX688" fmla="*/ 4456261 w 9086920"/>
              <a:gd name="connsiteY688" fmla="*/ 1218771 h 3680528"/>
              <a:gd name="connsiteX689" fmla="*/ 4179213 w 9086920"/>
              <a:gd name="connsiteY689" fmla="*/ 1179180 h 3680528"/>
              <a:gd name="connsiteX690" fmla="*/ 3943021 w 9086920"/>
              <a:gd name="connsiteY690" fmla="*/ 1147250 h 3680528"/>
              <a:gd name="connsiteX691" fmla="*/ 3858118 w 9086920"/>
              <a:gd name="connsiteY691" fmla="*/ 1132884 h 3680528"/>
              <a:gd name="connsiteX692" fmla="*/ 3815349 w 9086920"/>
              <a:gd name="connsiteY692" fmla="*/ 1139589 h 3680528"/>
              <a:gd name="connsiteX693" fmla="*/ 3847268 w 9086920"/>
              <a:gd name="connsiteY693" fmla="*/ 1139589 h 3680528"/>
              <a:gd name="connsiteX694" fmla="*/ 3858118 w 9086920"/>
              <a:gd name="connsiteY694" fmla="*/ 1132884 h 3680528"/>
              <a:gd name="connsiteX695" fmla="*/ 3752790 w 9086920"/>
              <a:gd name="connsiteY695" fmla="*/ 1122986 h 3680528"/>
              <a:gd name="connsiteX696" fmla="*/ 3758356 w 9086920"/>
              <a:gd name="connsiteY696" fmla="*/ 1126399 h 3680528"/>
              <a:gd name="connsiteX697" fmla="*/ 3766004 w 9086920"/>
              <a:gd name="connsiteY697" fmla="*/ 1131089 h 3680528"/>
              <a:gd name="connsiteX698" fmla="*/ 3769487 w 9086920"/>
              <a:gd name="connsiteY698" fmla="*/ 1133223 h 3680528"/>
              <a:gd name="connsiteX699" fmla="*/ 3767632 w 9086920"/>
              <a:gd name="connsiteY699" fmla="*/ 1132085 h 3680528"/>
              <a:gd name="connsiteX700" fmla="*/ 3766004 w 9086920"/>
              <a:gd name="connsiteY700" fmla="*/ 1131089 h 3680528"/>
              <a:gd name="connsiteX701" fmla="*/ 3764152 w 9086920"/>
              <a:gd name="connsiteY701" fmla="*/ 1129952 h 3680528"/>
              <a:gd name="connsiteX702" fmla="*/ 3752790 w 9086920"/>
              <a:gd name="connsiteY702" fmla="*/ 1122986 h 3680528"/>
              <a:gd name="connsiteX703" fmla="*/ 695438 w 9086920"/>
              <a:gd name="connsiteY703" fmla="*/ 1120507 h 3680528"/>
              <a:gd name="connsiteX704" fmla="*/ 690038 w 9086920"/>
              <a:gd name="connsiteY704" fmla="*/ 1123797 h 3680528"/>
              <a:gd name="connsiteX705" fmla="*/ 695438 w 9086920"/>
              <a:gd name="connsiteY705" fmla="*/ 1120507 h 3680528"/>
              <a:gd name="connsiteX706" fmla="*/ 604439 w 9086920"/>
              <a:gd name="connsiteY706" fmla="*/ 1105111 h 3680528"/>
              <a:gd name="connsiteX707" fmla="*/ 607929 w 9086920"/>
              <a:gd name="connsiteY707" fmla="*/ 1109465 h 3680528"/>
              <a:gd name="connsiteX708" fmla="*/ 608302 w 9086920"/>
              <a:gd name="connsiteY708" fmla="*/ 1109931 h 3680528"/>
              <a:gd name="connsiteX709" fmla="*/ 608364 w 9086920"/>
              <a:gd name="connsiteY709" fmla="*/ 1110006 h 3680528"/>
              <a:gd name="connsiteX710" fmla="*/ 607929 w 9086920"/>
              <a:gd name="connsiteY710" fmla="*/ 1109465 h 3680528"/>
              <a:gd name="connsiteX711" fmla="*/ 606892 w 9086920"/>
              <a:gd name="connsiteY711" fmla="*/ 1108170 h 3680528"/>
              <a:gd name="connsiteX712" fmla="*/ 604439 w 9086920"/>
              <a:gd name="connsiteY712" fmla="*/ 1105111 h 3680528"/>
              <a:gd name="connsiteX713" fmla="*/ 715409 w 9086920"/>
              <a:gd name="connsiteY713" fmla="*/ 1067256 h 3680528"/>
              <a:gd name="connsiteX714" fmla="*/ 688914 w 9086920"/>
              <a:gd name="connsiteY714" fmla="*/ 1071181 h 3680528"/>
              <a:gd name="connsiteX715" fmla="*/ 694796 w 9086920"/>
              <a:gd name="connsiteY715" fmla="*/ 1071354 h 3680528"/>
              <a:gd name="connsiteX716" fmla="*/ 715691 w 9086920"/>
              <a:gd name="connsiteY716" fmla="*/ 1067374 h 3680528"/>
              <a:gd name="connsiteX717" fmla="*/ 716927 w 9086920"/>
              <a:gd name="connsiteY717" fmla="*/ 1070149 h 3680528"/>
              <a:gd name="connsiteX718" fmla="*/ 717157 w 9086920"/>
              <a:gd name="connsiteY718" fmla="*/ 1070663 h 3680528"/>
              <a:gd name="connsiteX719" fmla="*/ 717340 w 9086920"/>
              <a:gd name="connsiteY719" fmla="*/ 1071074 h 3680528"/>
              <a:gd name="connsiteX720" fmla="*/ 716927 w 9086920"/>
              <a:gd name="connsiteY720" fmla="*/ 1070149 h 3680528"/>
              <a:gd name="connsiteX721" fmla="*/ 716241 w 9086920"/>
              <a:gd name="connsiteY721" fmla="*/ 1068608 h 3680528"/>
              <a:gd name="connsiteX722" fmla="*/ 715691 w 9086920"/>
              <a:gd name="connsiteY722" fmla="*/ 1067374 h 3680528"/>
              <a:gd name="connsiteX723" fmla="*/ 2888469 w 9086920"/>
              <a:gd name="connsiteY723" fmla="*/ 1025393 h 3680528"/>
              <a:gd name="connsiteX724" fmla="*/ 2889136 w 9086920"/>
              <a:gd name="connsiteY724" fmla="*/ 1035031 h 3680528"/>
              <a:gd name="connsiteX725" fmla="*/ 3155605 w 9086920"/>
              <a:gd name="connsiteY725" fmla="*/ 1062641 h 3680528"/>
              <a:gd name="connsiteX726" fmla="*/ 3491063 w 9086920"/>
              <a:gd name="connsiteY726" fmla="*/ 1091058 h 3680528"/>
              <a:gd name="connsiteX727" fmla="*/ 3491063 w 9086920"/>
              <a:gd name="connsiteY727" fmla="*/ 1091058 h 3680528"/>
              <a:gd name="connsiteX728" fmla="*/ 3180501 w 9086920"/>
              <a:gd name="connsiteY728" fmla="*/ 1050728 h 3680528"/>
              <a:gd name="connsiteX729" fmla="*/ 6986214 w 9086920"/>
              <a:gd name="connsiteY729" fmla="*/ 1013470 h 3680528"/>
              <a:gd name="connsiteX730" fmla="*/ 7211999 w 9086920"/>
              <a:gd name="connsiteY730" fmla="*/ 1075666 h 3680528"/>
              <a:gd name="connsiteX731" fmla="*/ 7232715 w 9086920"/>
              <a:gd name="connsiteY731" fmla="*/ 1080272 h 3680528"/>
              <a:gd name="connsiteX732" fmla="*/ 7500337 w 9086920"/>
              <a:gd name="connsiteY732" fmla="*/ 1150621 h 3680528"/>
              <a:gd name="connsiteX733" fmla="*/ 7512144 w 9086920"/>
              <a:gd name="connsiteY733" fmla="*/ 1148295 h 3680528"/>
              <a:gd name="connsiteX734" fmla="*/ 7444688 w 9086920"/>
              <a:gd name="connsiteY734" fmla="*/ 1130056 h 3680528"/>
              <a:gd name="connsiteX735" fmla="*/ 7353789 w 9086920"/>
              <a:gd name="connsiteY735" fmla="*/ 1100381 h 3680528"/>
              <a:gd name="connsiteX736" fmla="*/ 7172502 w 9086920"/>
              <a:gd name="connsiteY736" fmla="*/ 1059739 h 3680528"/>
              <a:gd name="connsiteX737" fmla="*/ 7038388 w 9086920"/>
              <a:gd name="connsiteY737" fmla="*/ 1026017 h 3680528"/>
              <a:gd name="connsiteX738" fmla="*/ 258714 w 9086920"/>
              <a:gd name="connsiteY738" fmla="*/ 1007306 h 3680528"/>
              <a:gd name="connsiteX739" fmla="*/ 281621 w 9086920"/>
              <a:gd name="connsiteY739" fmla="*/ 1012643 h 3680528"/>
              <a:gd name="connsiteX740" fmla="*/ 251894 w 9086920"/>
              <a:gd name="connsiteY740" fmla="*/ 1008963 h 3680528"/>
              <a:gd name="connsiteX741" fmla="*/ 258714 w 9086920"/>
              <a:gd name="connsiteY741" fmla="*/ 1007306 h 3680528"/>
              <a:gd name="connsiteX742" fmla="*/ 112533 w 9086920"/>
              <a:gd name="connsiteY742" fmla="*/ 872689 h 3680528"/>
              <a:gd name="connsiteX743" fmla="*/ 116330 w 9086920"/>
              <a:gd name="connsiteY743" fmla="*/ 877301 h 3680528"/>
              <a:gd name="connsiteX744" fmla="*/ 112533 w 9086920"/>
              <a:gd name="connsiteY744" fmla="*/ 872689 h 3680528"/>
              <a:gd name="connsiteX745" fmla="*/ 6598868 w 9086920"/>
              <a:gd name="connsiteY745" fmla="*/ 859329 h 3680528"/>
              <a:gd name="connsiteX746" fmla="*/ 6846768 w 9086920"/>
              <a:gd name="connsiteY746" fmla="*/ 929277 h 3680528"/>
              <a:gd name="connsiteX747" fmla="*/ 6719959 w 9086920"/>
              <a:gd name="connsiteY747" fmla="*/ 892082 h 3680528"/>
              <a:gd name="connsiteX748" fmla="*/ 6720518 w 9086920"/>
              <a:gd name="connsiteY748" fmla="*/ 901682 h 3680528"/>
              <a:gd name="connsiteX749" fmla="*/ 6702295 w 9086920"/>
              <a:gd name="connsiteY749" fmla="*/ 896864 h 3680528"/>
              <a:gd name="connsiteX750" fmla="*/ 6673387 w 9086920"/>
              <a:gd name="connsiteY750" fmla="*/ 887231 h 3680528"/>
              <a:gd name="connsiteX751" fmla="*/ 6598868 w 9086920"/>
              <a:gd name="connsiteY751" fmla="*/ 859329 h 3680528"/>
              <a:gd name="connsiteX752" fmla="*/ 194256 w 9086920"/>
              <a:gd name="connsiteY752" fmla="*/ 821633 h 3680528"/>
              <a:gd name="connsiteX753" fmla="*/ 197187 w 9086920"/>
              <a:gd name="connsiteY753" fmla="*/ 822173 h 3680528"/>
              <a:gd name="connsiteX754" fmla="*/ 200864 w 9086920"/>
              <a:gd name="connsiteY754" fmla="*/ 823111 h 3680528"/>
              <a:gd name="connsiteX755" fmla="*/ 187844 w 9086920"/>
              <a:gd name="connsiteY755" fmla="*/ 822285 h 3680528"/>
              <a:gd name="connsiteX756" fmla="*/ 6772604 w 9086920"/>
              <a:gd name="connsiteY756" fmla="*/ 730544 h 3680528"/>
              <a:gd name="connsiteX757" fmla="*/ 6995275 w 9086920"/>
              <a:gd name="connsiteY757" fmla="*/ 792051 h 3680528"/>
              <a:gd name="connsiteX758" fmla="*/ 7844672 w 9086920"/>
              <a:gd name="connsiteY758" fmla="*/ 1011876 h 3680528"/>
              <a:gd name="connsiteX759" fmla="*/ 7780835 w 9086920"/>
              <a:gd name="connsiteY759" fmla="*/ 1011876 h 3680528"/>
              <a:gd name="connsiteX760" fmla="*/ 6875005 w 9086920"/>
              <a:gd name="connsiteY760" fmla="*/ 769700 h 3680528"/>
              <a:gd name="connsiteX761" fmla="*/ 6772011 w 9086920"/>
              <a:gd name="connsiteY761" fmla="*/ 743046 h 3680528"/>
              <a:gd name="connsiteX762" fmla="*/ 6779467 w 9086920"/>
              <a:gd name="connsiteY762" fmla="*/ 742136 h 3680528"/>
              <a:gd name="connsiteX763" fmla="*/ 6779467 w 9086920"/>
              <a:gd name="connsiteY763" fmla="*/ 742136 h 3680528"/>
              <a:gd name="connsiteX764" fmla="*/ 6751601 w 9086920"/>
              <a:gd name="connsiteY764" fmla="*/ 724742 h 3680528"/>
              <a:gd name="connsiteX765" fmla="*/ 6767866 w 9086920"/>
              <a:gd name="connsiteY765" fmla="*/ 729235 h 3680528"/>
              <a:gd name="connsiteX766" fmla="*/ 6756114 w 9086920"/>
              <a:gd name="connsiteY766" fmla="*/ 731669 h 3680528"/>
              <a:gd name="connsiteX767" fmla="*/ 594208 w 9086920"/>
              <a:gd name="connsiteY767" fmla="*/ 664231 h 3680528"/>
              <a:gd name="connsiteX768" fmla="*/ 598132 w 9086920"/>
              <a:gd name="connsiteY768" fmla="*/ 669127 h 3680528"/>
              <a:gd name="connsiteX769" fmla="*/ 594208 w 9086920"/>
              <a:gd name="connsiteY769" fmla="*/ 664231 h 3680528"/>
              <a:gd name="connsiteX770" fmla="*/ 514608 w 9086920"/>
              <a:gd name="connsiteY770" fmla="*/ 664093 h 3680528"/>
              <a:gd name="connsiteX771" fmla="*/ 512509 w 9086920"/>
              <a:gd name="connsiteY771" fmla="*/ 666308 h 3680528"/>
              <a:gd name="connsiteX772" fmla="*/ 514075 w 9086920"/>
              <a:gd name="connsiteY772" fmla="*/ 664655 h 3680528"/>
              <a:gd name="connsiteX773" fmla="*/ 6485691 w 9086920"/>
              <a:gd name="connsiteY773" fmla="*/ 660544 h 3680528"/>
              <a:gd name="connsiteX774" fmla="*/ 6504756 w 9086920"/>
              <a:gd name="connsiteY774" fmla="*/ 666731 h 3680528"/>
              <a:gd name="connsiteX775" fmla="*/ 6553909 w 9086920"/>
              <a:gd name="connsiteY775" fmla="*/ 679821 h 3680528"/>
              <a:gd name="connsiteX776" fmla="*/ 6593487 w 9086920"/>
              <a:gd name="connsiteY776" fmla="*/ 672157 h 3680528"/>
              <a:gd name="connsiteX777" fmla="*/ 6585827 w 9086920"/>
              <a:gd name="connsiteY777" fmla="*/ 687484 h 3680528"/>
              <a:gd name="connsiteX778" fmla="*/ 6638073 w 9086920"/>
              <a:gd name="connsiteY778" fmla="*/ 689819 h 3680528"/>
              <a:gd name="connsiteX779" fmla="*/ 6646309 w 9086920"/>
              <a:gd name="connsiteY779" fmla="*/ 688159 h 3680528"/>
              <a:gd name="connsiteX780" fmla="*/ 6650655 w 9086920"/>
              <a:gd name="connsiteY780" fmla="*/ 689630 h 3680528"/>
              <a:gd name="connsiteX781" fmla="*/ 6653494 w 9086920"/>
              <a:gd name="connsiteY781" fmla="*/ 695786 h 3680528"/>
              <a:gd name="connsiteX782" fmla="*/ 6657325 w 9086920"/>
              <a:gd name="connsiteY782" fmla="*/ 704087 h 3680528"/>
              <a:gd name="connsiteX783" fmla="*/ 6670557 w 9086920"/>
              <a:gd name="connsiteY783" fmla="*/ 696365 h 3680528"/>
              <a:gd name="connsiteX784" fmla="*/ 6682479 w 9086920"/>
              <a:gd name="connsiteY784" fmla="*/ 700400 h 3680528"/>
              <a:gd name="connsiteX785" fmla="*/ 6689083 w 9086920"/>
              <a:gd name="connsiteY785" fmla="*/ 703927 h 3680528"/>
              <a:gd name="connsiteX786" fmla="*/ 6704563 w 9086920"/>
              <a:gd name="connsiteY786" fmla="*/ 711750 h 3680528"/>
              <a:gd name="connsiteX787" fmla="*/ 6745699 w 9086920"/>
              <a:gd name="connsiteY787" fmla="*/ 723112 h 3680528"/>
              <a:gd name="connsiteX788" fmla="*/ 6750593 w 9086920"/>
              <a:gd name="connsiteY788" fmla="*/ 730627 h 3680528"/>
              <a:gd name="connsiteX789" fmla="*/ 6756114 w 9086920"/>
              <a:gd name="connsiteY789" fmla="*/ 731669 h 3680528"/>
              <a:gd name="connsiteX790" fmla="*/ 6769517 w 9086920"/>
              <a:gd name="connsiteY790" fmla="*/ 742401 h 3680528"/>
              <a:gd name="connsiteX791" fmla="*/ 6553831 w 9086920"/>
              <a:gd name="connsiteY791" fmla="*/ 686584 h 3680528"/>
              <a:gd name="connsiteX792" fmla="*/ 356398 w 9086920"/>
              <a:gd name="connsiteY792" fmla="*/ 601031 h 3680528"/>
              <a:gd name="connsiteX793" fmla="*/ 355388 w 9086920"/>
              <a:gd name="connsiteY793" fmla="*/ 604070 h 3680528"/>
              <a:gd name="connsiteX794" fmla="*/ 339812 w 9086920"/>
              <a:gd name="connsiteY794" fmla="*/ 605374 h 3680528"/>
              <a:gd name="connsiteX795" fmla="*/ 346987 w 9086920"/>
              <a:gd name="connsiteY795" fmla="*/ 601191 h 3680528"/>
              <a:gd name="connsiteX796" fmla="*/ 356398 w 9086920"/>
              <a:gd name="connsiteY796" fmla="*/ 601031 h 3680528"/>
              <a:gd name="connsiteX797" fmla="*/ 84089 w 9086920"/>
              <a:gd name="connsiteY797" fmla="*/ 589593 h 3680528"/>
              <a:gd name="connsiteX798" fmla="*/ 87181 w 9086920"/>
              <a:gd name="connsiteY798" fmla="*/ 589798 h 3680528"/>
              <a:gd name="connsiteX799" fmla="*/ 72809 w 9086920"/>
              <a:gd name="connsiteY799" fmla="*/ 592673 h 3680528"/>
              <a:gd name="connsiteX800" fmla="*/ 85099 w 9086920"/>
              <a:gd name="connsiteY800" fmla="*/ 567934 h 3680528"/>
              <a:gd name="connsiteX801" fmla="*/ 89066 w 9086920"/>
              <a:gd name="connsiteY801" fmla="*/ 571004 h 3680528"/>
              <a:gd name="connsiteX802" fmla="*/ 85099 w 9086920"/>
              <a:gd name="connsiteY802" fmla="*/ 567934 h 3680528"/>
              <a:gd name="connsiteX803" fmla="*/ 6246221 w 9086920"/>
              <a:gd name="connsiteY803" fmla="*/ 553385 h 3680528"/>
              <a:gd name="connsiteX804" fmla="*/ 6229624 w 9086920"/>
              <a:gd name="connsiteY804" fmla="*/ 561047 h 3680528"/>
              <a:gd name="connsiteX805" fmla="*/ 4306887 w 9086920"/>
              <a:gd name="connsiteY805" fmla="*/ 536783 h 3680528"/>
              <a:gd name="connsiteX806" fmla="*/ 4290288 w 9086920"/>
              <a:gd name="connsiteY806" fmla="*/ 545723 h 3680528"/>
              <a:gd name="connsiteX807" fmla="*/ 4448601 w 9086920"/>
              <a:gd name="connsiteY807" fmla="*/ 561048 h 3680528"/>
              <a:gd name="connsiteX808" fmla="*/ 4757568 w 9086920"/>
              <a:gd name="connsiteY808" fmla="*/ 615965 h 3680528"/>
              <a:gd name="connsiteX809" fmla="*/ 4868641 w 9086920"/>
              <a:gd name="connsiteY809" fmla="*/ 624904 h 3680528"/>
              <a:gd name="connsiteX810" fmla="*/ 4306887 w 9086920"/>
              <a:gd name="connsiteY810" fmla="*/ 536783 h 3680528"/>
              <a:gd name="connsiteX811" fmla="*/ 6127486 w 9086920"/>
              <a:gd name="connsiteY811" fmla="*/ 529120 h 3680528"/>
              <a:gd name="connsiteX812" fmla="*/ 6197705 w 9086920"/>
              <a:gd name="connsiteY812" fmla="*/ 545722 h 3680528"/>
              <a:gd name="connsiteX813" fmla="*/ 6159113 w 9086920"/>
              <a:gd name="connsiteY813" fmla="*/ 543784 h 3680528"/>
              <a:gd name="connsiteX814" fmla="*/ 6152108 w 9086920"/>
              <a:gd name="connsiteY814" fmla="*/ 541501 h 3680528"/>
              <a:gd name="connsiteX815" fmla="*/ 4267308 w 9086920"/>
              <a:gd name="connsiteY815" fmla="*/ 529119 h 3680528"/>
              <a:gd name="connsiteX816" fmla="*/ 4250710 w 9086920"/>
              <a:gd name="connsiteY816" fmla="*/ 536783 h 3680528"/>
              <a:gd name="connsiteX817" fmla="*/ 4267308 w 9086920"/>
              <a:gd name="connsiteY817" fmla="*/ 529119 h 3680528"/>
              <a:gd name="connsiteX818" fmla="*/ 195951 w 9086920"/>
              <a:gd name="connsiteY818" fmla="*/ 526740 h 3680528"/>
              <a:gd name="connsiteX819" fmla="*/ 199916 w 9086920"/>
              <a:gd name="connsiteY819" fmla="*/ 527950 h 3680528"/>
              <a:gd name="connsiteX820" fmla="*/ 189555 w 9086920"/>
              <a:gd name="connsiteY820" fmla="*/ 530920 h 3680528"/>
              <a:gd name="connsiteX821" fmla="*/ 195951 w 9086920"/>
              <a:gd name="connsiteY821" fmla="*/ 526740 h 3680528"/>
              <a:gd name="connsiteX822" fmla="*/ 206313 w 9086920"/>
              <a:gd name="connsiteY822" fmla="*/ 523771 h 3680528"/>
              <a:gd name="connsiteX823" fmla="*/ 210276 w 9086920"/>
              <a:gd name="connsiteY823" fmla="*/ 524981 h 3680528"/>
              <a:gd name="connsiteX824" fmla="*/ 199916 w 9086920"/>
              <a:gd name="connsiteY824" fmla="*/ 527950 h 3680528"/>
              <a:gd name="connsiteX825" fmla="*/ 206313 w 9086920"/>
              <a:gd name="connsiteY825" fmla="*/ 523771 h 3680528"/>
              <a:gd name="connsiteX826" fmla="*/ 6094493 w 9086920"/>
              <a:gd name="connsiteY826" fmla="*/ 522731 h 3680528"/>
              <a:gd name="connsiteX827" fmla="*/ 6127486 w 9086920"/>
              <a:gd name="connsiteY827" fmla="*/ 529120 h 3680528"/>
              <a:gd name="connsiteX828" fmla="*/ 6116812 w 9086920"/>
              <a:gd name="connsiteY828" fmla="*/ 530002 h 3680528"/>
              <a:gd name="connsiteX829" fmla="*/ 238337 w 9086920"/>
              <a:gd name="connsiteY829" fmla="*/ 519119 h 3680528"/>
              <a:gd name="connsiteX830" fmla="*/ 210276 w 9086920"/>
              <a:gd name="connsiteY830" fmla="*/ 524981 h 3680528"/>
              <a:gd name="connsiteX831" fmla="*/ 225380 w 9086920"/>
              <a:gd name="connsiteY831" fmla="*/ 519164 h 3680528"/>
              <a:gd name="connsiteX832" fmla="*/ 238337 w 9086920"/>
              <a:gd name="connsiteY832" fmla="*/ 519119 h 3680528"/>
              <a:gd name="connsiteX833" fmla="*/ 6068791 w 9086920"/>
              <a:gd name="connsiteY833" fmla="*/ 514359 h 3680528"/>
              <a:gd name="connsiteX834" fmla="*/ 6077696 w 9086920"/>
              <a:gd name="connsiteY834" fmla="*/ 514751 h 3680528"/>
              <a:gd name="connsiteX835" fmla="*/ 6085276 w 9086920"/>
              <a:gd name="connsiteY835" fmla="*/ 519729 h 3680528"/>
              <a:gd name="connsiteX836" fmla="*/ 4131976 w 9086920"/>
              <a:gd name="connsiteY836" fmla="*/ 513794 h 3680528"/>
              <a:gd name="connsiteX837" fmla="*/ 4116655 w 9086920"/>
              <a:gd name="connsiteY837" fmla="*/ 521457 h 3680528"/>
              <a:gd name="connsiteX838" fmla="*/ 4131976 w 9086920"/>
              <a:gd name="connsiteY838" fmla="*/ 513794 h 3680528"/>
              <a:gd name="connsiteX839" fmla="*/ 5782280 w 9086920"/>
              <a:gd name="connsiteY839" fmla="*/ 510506 h 3680528"/>
              <a:gd name="connsiteX840" fmla="*/ 5953090 w 9086920"/>
              <a:gd name="connsiteY840" fmla="*/ 542692 h 3680528"/>
              <a:gd name="connsiteX841" fmla="*/ 6099872 w 9086920"/>
              <a:gd name="connsiteY841" fmla="*/ 589800 h 3680528"/>
              <a:gd name="connsiteX842" fmla="*/ 6772904 w 9086920"/>
              <a:gd name="connsiteY842" fmla="*/ 832590 h 3680528"/>
              <a:gd name="connsiteX843" fmla="*/ 7033018 w 9086920"/>
              <a:gd name="connsiteY843" fmla="*/ 924799 h 3680528"/>
              <a:gd name="connsiteX844" fmla="*/ 6996557 w 9086920"/>
              <a:gd name="connsiteY844" fmla="*/ 892350 h 3680528"/>
              <a:gd name="connsiteX845" fmla="*/ 6927557 w 9086920"/>
              <a:gd name="connsiteY845" fmla="*/ 863615 h 3680528"/>
              <a:gd name="connsiteX846" fmla="*/ 6670562 w 9086920"/>
              <a:gd name="connsiteY846" fmla="*/ 731192 h 3680528"/>
              <a:gd name="connsiteX847" fmla="*/ 6664299 w 9086920"/>
              <a:gd name="connsiteY847" fmla="*/ 728798 h 3680528"/>
              <a:gd name="connsiteX848" fmla="*/ 7278449 w 9086920"/>
              <a:gd name="connsiteY848" fmla="*/ 890549 h 3680528"/>
              <a:gd name="connsiteX849" fmla="*/ 8564741 w 9086920"/>
              <a:gd name="connsiteY849" fmla="*/ 1266025 h 3680528"/>
              <a:gd name="connsiteX850" fmla="*/ 8477925 w 9086920"/>
              <a:gd name="connsiteY850" fmla="*/ 1249421 h 3680528"/>
              <a:gd name="connsiteX851" fmla="*/ 8414088 w 9086920"/>
              <a:gd name="connsiteY851" fmla="*/ 1241759 h 3680528"/>
              <a:gd name="connsiteX852" fmla="*/ 8596659 w 9086920"/>
              <a:gd name="connsiteY852" fmla="*/ 1328605 h 3680528"/>
              <a:gd name="connsiteX853" fmla="*/ 8176616 w 9086920"/>
              <a:gd name="connsiteY853" fmla="*/ 1234096 h 3680528"/>
              <a:gd name="connsiteX854" fmla="*/ 8176616 w 9086920"/>
              <a:gd name="connsiteY854" fmla="*/ 1234096 h 3680528"/>
              <a:gd name="connsiteX855" fmla="*/ 8073205 w 9086920"/>
              <a:gd name="connsiteY855" fmla="*/ 1234097 h 3680528"/>
              <a:gd name="connsiteX856" fmla="*/ 8025487 w 9086920"/>
              <a:gd name="connsiteY856" fmla="*/ 1236970 h 3680528"/>
              <a:gd name="connsiteX857" fmla="*/ 7994391 w 9086920"/>
              <a:gd name="connsiteY857" fmla="*/ 1235328 h 3680528"/>
              <a:gd name="connsiteX858" fmla="*/ 8007396 w 9086920"/>
              <a:gd name="connsiteY858" fmla="*/ 1239880 h 3680528"/>
              <a:gd name="connsiteX859" fmla="*/ 8097467 w 9086920"/>
              <a:gd name="connsiteY859" fmla="*/ 1275945 h 3680528"/>
              <a:gd name="connsiteX860" fmla="*/ 8160258 w 9086920"/>
              <a:gd name="connsiteY860" fmla="*/ 1303486 h 3680528"/>
              <a:gd name="connsiteX861" fmla="*/ 8153909 w 9086920"/>
              <a:gd name="connsiteY861" fmla="*/ 1302091 h 3680528"/>
              <a:gd name="connsiteX862" fmla="*/ 8104139 w 9086920"/>
              <a:gd name="connsiteY862" fmla="*/ 1286841 h 3680528"/>
              <a:gd name="connsiteX863" fmla="*/ 8099210 w 9086920"/>
              <a:gd name="connsiteY863" fmla="*/ 1285705 h 3680528"/>
              <a:gd name="connsiteX864" fmla="*/ 8073814 w 9086920"/>
              <a:gd name="connsiteY864" fmla="*/ 1274584 h 3680528"/>
              <a:gd name="connsiteX865" fmla="*/ 7990265 w 9086920"/>
              <a:gd name="connsiteY865" fmla="*/ 1242246 h 3680528"/>
              <a:gd name="connsiteX866" fmla="*/ 7961690 w 9086920"/>
              <a:gd name="connsiteY866" fmla="*/ 1232491 h 3680528"/>
              <a:gd name="connsiteX867" fmla="*/ 7899891 w 9086920"/>
              <a:gd name="connsiteY867" fmla="*/ 1221904 h 3680528"/>
              <a:gd name="connsiteX868" fmla="*/ 7678697 w 9086920"/>
              <a:gd name="connsiteY868" fmla="*/ 1154913 h 3680528"/>
              <a:gd name="connsiteX869" fmla="*/ 6880654 w 9086920"/>
              <a:gd name="connsiteY869" fmla="*/ 944002 h 3680528"/>
              <a:gd name="connsiteX870" fmla="*/ 6886761 w 9086920"/>
              <a:gd name="connsiteY870" fmla="*/ 944235 h 3680528"/>
              <a:gd name="connsiteX871" fmla="*/ 6851892 w 9086920"/>
              <a:gd name="connsiteY871" fmla="*/ 923520 h 3680528"/>
              <a:gd name="connsiteX872" fmla="*/ 6838152 w 9086920"/>
              <a:gd name="connsiteY872" fmla="*/ 890658 h 3680528"/>
              <a:gd name="connsiteX873" fmla="*/ 6705807 w 9086920"/>
              <a:gd name="connsiteY873" fmla="*/ 836498 h 3680528"/>
              <a:gd name="connsiteX874" fmla="*/ 5825003 w 9086920"/>
              <a:gd name="connsiteY874" fmla="*/ 522049 h 3680528"/>
              <a:gd name="connsiteX875" fmla="*/ 6045063 w 9086920"/>
              <a:gd name="connsiteY875" fmla="*/ 506630 h 3680528"/>
              <a:gd name="connsiteX876" fmla="*/ 6051960 w 9086920"/>
              <a:gd name="connsiteY876" fmla="*/ 506669 h 3680528"/>
              <a:gd name="connsiteX877" fmla="*/ 6053489 w 9086920"/>
              <a:gd name="connsiteY877" fmla="*/ 509373 h 3680528"/>
              <a:gd name="connsiteX878" fmla="*/ 4101333 w 9086920"/>
              <a:gd name="connsiteY878" fmla="*/ 506131 h 3680528"/>
              <a:gd name="connsiteX879" fmla="*/ 4061755 w 9086920"/>
              <a:gd name="connsiteY879" fmla="*/ 513793 h 3680528"/>
              <a:gd name="connsiteX880" fmla="*/ 4101333 w 9086920"/>
              <a:gd name="connsiteY880" fmla="*/ 506131 h 3680528"/>
              <a:gd name="connsiteX881" fmla="*/ 4029837 w 9086920"/>
              <a:gd name="connsiteY881" fmla="*/ 497192 h 3680528"/>
              <a:gd name="connsiteX882" fmla="*/ 4005579 w 9086920"/>
              <a:gd name="connsiteY882" fmla="*/ 506132 h 3680528"/>
              <a:gd name="connsiteX883" fmla="*/ 4029837 w 9086920"/>
              <a:gd name="connsiteY883" fmla="*/ 497192 h 3680528"/>
              <a:gd name="connsiteX884" fmla="*/ 5513758 w 9086920"/>
              <a:gd name="connsiteY884" fmla="*/ 489224 h 3680528"/>
              <a:gd name="connsiteX885" fmla="*/ 5502657 w 9086920"/>
              <a:gd name="connsiteY885" fmla="*/ 501699 h 3680528"/>
              <a:gd name="connsiteX886" fmla="*/ 5513758 w 9086920"/>
              <a:gd name="connsiteY886" fmla="*/ 489224 h 3680528"/>
              <a:gd name="connsiteX887" fmla="*/ 3949046 w 9086920"/>
              <a:gd name="connsiteY887" fmla="*/ 487493 h 3680528"/>
              <a:gd name="connsiteX888" fmla="*/ 3926423 w 9086920"/>
              <a:gd name="connsiteY888" fmla="*/ 497191 h 3680528"/>
              <a:gd name="connsiteX889" fmla="*/ 3958341 w 9086920"/>
              <a:gd name="connsiteY889" fmla="*/ 489529 h 3680528"/>
              <a:gd name="connsiteX890" fmla="*/ 3949046 w 9086920"/>
              <a:gd name="connsiteY890" fmla="*/ 487493 h 3680528"/>
              <a:gd name="connsiteX891" fmla="*/ 5470745 w 9086920"/>
              <a:gd name="connsiteY891" fmla="*/ 484907 h 3680528"/>
              <a:gd name="connsiteX892" fmla="*/ 5479301 w 9086920"/>
              <a:gd name="connsiteY892" fmla="*/ 491232 h 3680528"/>
              <a:gd name="connsiteX893" fmla="*/ 5462663 w 9086920"/>
              <a:gd name="connsiteY893" fmla="*/ 486743 h 3680528"/>
              <a:gd name="connsiteX894" fmla="*/ 5470745 w 9086920"/>
              <a:gd name="connsiteY894" fmla="*/ 484907 h 3680528"/>
              <a:gd name="connsiteX895" fmla="*/ 3894507 w 9086920"/>
              <a:gd name="connsiteY895" fmla="*/ 481865 h 3680528"/>
              <a:gd name="connsiteX896" fmla="*/ 3871525 w 9086920"/>
              <a:gd name="connsiteY896" fmla="*/ 489529 h 3680528"/>
              <a:gd name="connsiteX897" fmla="*/ 3894507 w 9086920"/>
              <a:gd name="connsiteY897" fmla="*/ 481865 h 3680528"/>
              <a:gd name="connsiteX898" fmla="*/ 3823010 w 9086920"/>
              <a:gd name="connsiteY898" fmla="*/ 474204 h 3680528"/>
              <a:gd name="connsiteX899" fmla="*/ 3784708 w 9086920"/>
              <a:gd name="connsiteY899" fmla="*/ 481866 h 3680528"/>
              <a:gd name="connsiteX900" fmla="*/ 3823010 w 9086920"/>
              <a:gd name="connsiteY900" fmla="*/ 474204 h 3680528"/>
              <a:gd name="connsiteX901" fmla="*/ 3768110 w 9086920"/>
              <a:gd name="connsiteY901" fmla="*/ 466540 h 3680528"/>
              <a:gd name="connsiteX902" fmla="*/ 3745130 w 9086920"/>
              <a:gd name="connsiteY902" fmla="*/ 474204 h 3680528"/>
              <a:gd name="connsiteX903" fmla="*/ 3768110 w 9086920"/>
              <a:gd name="connsiteY903" fmla="*/ 466540 h 3680528"/>
              <a:gd name="connsiteX904" fmla="*/ 5367157 w 9086920"/>
              <a:gd name="connsiteY904" fmla="*/ 459295 h 3680528"/>
              <a:gd name="connsiteX905" fmla="*/ 5462663 w 9086920"/>
              <a:gd name="connsiteY905" fmla="*/ 486743 h 3680528"/>
              <a:gd name="connsiteX906" fmla="*/ 5336488 w 9086920"/>
              <a:gd name="connsiteY906" fmla="*/ 460428 h 3680528"/>
              <a:gd name="connsiteX907" fmla="*/ 5367157 w 9086920"/>
              <a:gd name="connsiteY907" fmla="*/ 459295 h 3680528"/>
              <a:gd name="connsiteX908" fmla="*/ 2315470 w 9086920"/>
              <a:gd name="connsiteY908" fmla="*/ 360686 h 3680528"/>
              <a:gd name="connsiteX909" fmla="*/ 2315057 w 9086920"/>
              <a:gd name="connsiteY909" fmla="*/ 360705 h 3680528"/>
              <a:gd name="connsiteX910" fmla="*/ 2315165 w 9086920"/>
              <a:gd name="connsiteY910" fmla="*/ 360718 h 3680528"/>
              <a:gd name="connsiteX911" fmla="*/ 2575177 w 9086920"/>
              <a:gd name="connsiteY911" fmla="*/ 355750 h 3680528"/>
              <a:gd name="connsiteX912" fmla="*/ 2501608 w 9086920"/>
              <a:gd name="connsiteY912" fmla="*/ 364371 h 3680528"/>
              <a:gd name="connsiteX913" fmla="*/ 2588423 w 9086920"/>
              <a:gd name="connsiteY913" fmla="*/ 364370 h 3680528"/>
              <a:gd name="connsiteX914" fmla="*/ 2575177 w 9086920"/>
              <a:gd name="connsiteY914" fmla="*/ 355750 h 3680528"/>
              <a:gd name="connsiteX915" fmla="*/ 2407308 w 9086920"/>
              <a:gd name="connsiteY915" fmla="*/ 340005 h 3680528"/>
              <a:gd name="connsiteX916" fmla="*/ 2326449 w 9086920"/>
              <a:gd name="connsiteY916" fmla="*/ 347884 h 3680528"/>
              <a:gd name="connsiteX917" fmla="*/ 2306939 w 9086920"/>
              <a:gd name="connsiteY917" fmla="*/ 351504 h 3680528"/>
              <a:gd name="connsiteX918" fmla="*/ 2322377 w 9086920"/>
              <a:gd name="connsiteY918" fmla="*/ 351294 h 3680528"/>
              <a:gd name="connsiteX919" fmla="*/ 2347049 w 9086920"/>
              <a:gd name="connsiteY919" fmla="*/ 356661 h 3680528"/>
              <a:gd name="connsiteX920" fmla="*/ 2342867 w 9086920"/>
              <a:gd name="connsiteY920" fmla="*/ 357888 h 3680528"/>
              <a:gd name="connsiteX921" fmla="*/ 2368508 w 9086920"/>
              <a:gd name="connsiteY921" fmla="*/ 355270 h 3680528"/>
              <a:gd name="connsiteX922" fmla="*/ 2376706 w 9086920"/>
              <a:gd name="connsiteY922" fmla="*/ 354159 h 3680528"/>
              <a:gd name="connsiteX923" fmla="*/ 2378570 w 9086920"/>
              <a:gd name="connsiteY923" fmla="*/ 352523 h 3680528"/>
              <a:gd name="connsiteX924" fmla="*/ 2381033 w 9086920"/>
              <a:gd name="connsiteY924" fmla="*/ 353573 h 3680528"/>
              <a:gd name="connsiteX925" fmla="*/ 2417542 w 9086920"/>
              <a:gd name="connsiteY925" fmla="*/ 348624 h 3680528"/>
              <a:gd name="connsiteX926" fmla="*/ 2439047 w 9086920"/>
              <a:gd name="connsiteY926" fmla="*/ 349044 h 3680528"/>
              <a:gd name="connsiteX927" fmla="*/ 2407308 w 9086920"/>
              <a:gd name="connsiteY927" fmla="*/ 340005 h 3680528"/>
              <a:gd name="connsiteX928" fmla="*/ 1536407 w 9086920"/>
              <a:gd name="connsiteY928" fmla="*/ 325736 h 3680528"/>
              <a:gd name="connsiteX929" fmla="*/ 1450225 w 9086920"/>
              <a:gd name="connsiteY929" fmla="*/ 325842 h 3680528"/>
              <a:gd name="connsiteX930" fmla="*/ 1459062 w 9086920"/>
              <a:gd name="connsiteY930" fmla="*/ 326973 h 3680528"/>
              <a:gd name="connsiteX931" fmla="*/ 1468670 w 9086920"/>
              <a:gd name="connsiteY931" fmla="*/ 329504 h 3680528"/>
              <a:gd name="connsiteX932" fmla="*/ 1445442 w 9086920"/>
              <a:gd name="connsiteY932" fmla="*/ 336521 h 3680528"/>
              <a:gd name="connsiteX933" fmla="*/ 1027212 w 9086920"/>
              <a:gd name="connsiteY933" fmla="*/ 358900 h 3680528"/>
              <a:gd name="connsiteX934" fmla="*/ 945694 w 9086920"/>
              <a:gd name="connsiteY934" fmla="*/ 370527 h 3680528"/>
              <a:gd name="connsiteX935" fmla="*/ 994759 w 9086920"/>
              <a:gd name="connsiteY935" fmla="*/ 365787 h 3680528"/>
              <a:gd name="connsiteX936" fmla="*/ 1195524 w 9086920"/>
              <a:gd name="connsiteY936" fmla="*/ 356707 h 3680528"/>
              <a:gd name="connsiteX937" fmla="*/ 1630883 w 9086920"/>
              <a:gd name="connsiteY937" fmla="*/ 356707 h 3680528"/>
              <a:gd name="connsiteX938" fmla="*/ 1924529 w 9086920"/>
              <a:gd name="connsiteY938" fmla="*/ 349044 h 3680528"/>
              <a:gd name="connsiteX939" fmla="*/ 1991597 w 9086920"/>
              <a:gd name="connsiteY939" fmla="*/ 351199 h 3680528"/>
              <a:gd name="connsiteX940" fmla="*/ 2037989 w 9086920"/>
              <a:gd name="connsiteY940" fmla="*/ 352821 h 3680528"/>
              <a:gd name="connsiteX941" fmla="*/ 2074503 w 9086920"/>
              <a:gd name="connsiteY941" fmla="*/ 352801 h 3680528"/>
              <a:gd name="connsiteX942" fmla="*/ 2228501 w 9086920"/>
              <a:gd name="connsiteY942" fmla="*/ 352432 h 3680528"/>
              <a:gd name="connsiteX943" fmla="*/ 2241155 w 9086920"/>
              <a:gd name="connsiteY943" fmla="*/ 349043 h 3680528"/>
              <a:gd name="connsiteX944" fmla="*/ 2122422 w 9086920"/>
              <a:gd name="connsiteY944" fmla="*/ 340104 h 3680528"/>
              <a:gd name="connsiteX945" fmla="*/ 1536407 w 9086920"/>
              <a:gd name="connsiteY945" fmla="*/ 325736 h 3680528"/>
              <a:gd name="connsiteX946" fmla="*/ 4830930 w 9086920"/>
              <a:gd name="connsiteY946" fmla="*/ 287409 h 3680528"/>
              <a:gd name="connsiteX947" fmla="*/ 4983083 w 9086920"/>
              <a:gd name="connsiteY947" fmla="*/ 310965 h 3680528"/>
              <a:gd name="connsiteX948" fmla="*/ 5203178 w 9086920"/>
              <a:gd name="connsiteY948" fmla="*/ 346729 h 3680528"/>
              <a:gd name="connsiteX949" fmla="*/ 5259040 w 9086920"/>
              <a:gd name="connsiteY949" fmla="*/ 360309 h 3680528"/>
              <a:gd name="connsiteX950" fmla="*/ 5343684 w 9086920"/>
              <a:gd name="connsiteY950" fmla="*/ 380854 h 3680528"/>
              <a:gd name="connsiteX951" fmla="*/ 5864583 w 9086920"/>
              <a:gd name="connsiteY951" fmla="*/ 514285 h 3680528"/>
              <a:gd name="connsiteX952" fmla="*/ 5945418 w 9086920"/>
              <a:gd name="connsiteY952" fmla="*/ 540229 h 3680528"/>
              <a:gd name="connsiteX953" fmla="*/ 5717182 w 9086920"/>
              <a:gd name="connsiteY953" fmla="*/ 487452 h 3680528"/>
              <a:gd name="connsiteX954" fmla="*/ 5643106 w 9086920"/>
              <a:gd name="connsiteY954" fmla="*/ 472905 h 3680528"/>
              <a:gd name="connsiteX955" fmla="*/ 5592255 w 9086920"/>
              <a:gd name="connsiteY955" fmla="*/ 459165 h 3680528"/>
              <a:gd name="connsiteX956" fmla="*/ 5449734 w 9086920"/>
              <a:gd name="connsiteY956" fmla="*/ 427985 h 3680528"/>
              <a:gd name="connsiteX957" fmla="*/ 5449548 w 9086920"/>
              <a:gd name="connsiteY957" fmla="*/ 427687 h 3680528"/>
              <a:gd name="connsiteX958" fmla="*/ 5445376 w 9086920"/>
              <a:gd name="connsiteY958" fmla="*/ 427032 h 3680528"/>
              <a:gd name="connsiteX959" fmla="*/ 5378456 w 9086920"/>
              <a:gd name="connsiteY959" fmla="*/ 412392 h 3680528"/>
              <a:gd name="connsiteX960" fmla="*/ 5377933 w 9086920"/>
              <a:gd name="connsiteY960" fmla="*/ 411623 h 3680528"/>
              <a:gd name="connsiteX961" fmla="*/ 5368219 w 9086920"/>
              <a:gd name="connsiteY961" fmla="*/ 410152 h 3680528"/>
              <a:gd name="connsiteX962" fmla="*/ 5357879 w 9086920"/>
              <a:gd name="connsiteY962" fmla="*/ 407890 h 3680528"/>
              <a:gd name="connsiteX963" fmla="*/ 4882907 w 9086920"/>
              <a:gd name="connsiteY963" fmla="*/ 311249 h 3680528"/>
              <a:gd name="connsiteX964" fmla="*/ 4835756 w 9086920"/>
              <a:gd name="connsiteY964" fmla="*/ 292500 h 3680528"/>
              <a:gd name="connsiteX965" fmla="*/ 878897 w 9086920"/>
              <a:gd name="connsiteY965" fmla="*/ 277524 h 3680528"/>
              <a:gd name="connsiteX966" fmla="*/ 863577 w 9086920"/>
              <a:gd name="connsiteY966" fmla="*/ 285187 h 3680528"/>
              <a:gd name="connsiteX967" fmla="*/ 1532716 w 9086920"/>
              <a:gd name="connsiteY967" fmla="*/ 264415 h 3680528"/>
              <a:gd name="connsiteX968" fmla="*/ 2874408 w 9086920"/>
              <a:gd name="connsiteY968" fmla="*/ 300514 h 3680528"/>
              <a:gd name="connsiteX969" fmla="*/ 3602139 w 9086920"/>
              <a:gd name="connsiteY969" fmla="*/ 388635 h 3680528"/>
              <a:gd name="connsiteX970" fmla="*/ 4322207 w 9086920"/>
              <a:gd name="connsiteY970" fmla="*/ 474203 h 3680528"/>
              <a:gd name="connsiteX971" fmla="*/ 5042276 w 9086920"/>
              <a:gd name="connsiteY971" fmla="*/ 561047 h 3680528"/>
              <a:gd name="connsiteX972" fmla="*/ 5722766 w 9086920"/>
              <a:gd name="connsiteY972" fmla="*/ 704086 h 3680528"/>
              <a:gd name="connsiteX973" fmla="*/ 6063651 w 9086920"/>
              <a:gd name="connsiteY973" fmla="*/ 766666 h 3680528"/>
              <a:gd name="connsiteX974" fmla="*/ 6770632 w 9086920"/>
              <a:gd name="connsiteY974" fmla="*/ 954085 h 3680528"/>
              <a:gd name="connsiteX975" fmla="*/ 6780726 w 9086920"/>
              <a:gd name="connsiteY975" fmla="*/ 956865 h 3680528"/>
              <a:gd name="connsiteX976" fmla="*/ 6782679 w 9086920"/>
              <a:gd name="connsiteY976" fmla="*/ 956519 h 3680528"/>
              <a:gd name="connsiteX977" fmla="*/ 6783471 w 9086920"/>
              <a:gd name="connsiteY977" fmla="*/ 957622 h 3680528"/>
              <a:gd name="connsiteX978" fmla="*/ 6814271 w 9086920"/>
              <a:gd name="connsiteY978" fmla="*/ 966106 h 3680528"/>
              <a:gd name="connsiteX979" fmla="*/ 6813463 w 9086920"/>
              <a:gd name="connsiteY979" fmla="*/ 965098 h 3680528"/>
              <a:gd name="connsiteX980" fmla="*/ 6833204 w 9086920"/>
              <a:gd name="connsiteY980" fmla="*/ 967064 h 3680528"/>
              <a:gd name="connsiteX981" fmla="*/ 6905671 w 9086920"/>
              <a:gd name="connsiteY981" fmla="*/ 984894 h 3680528"/>
              <a:gd name="connsiteX982" fmla="*/ 7195435 w 9086920"/>
              <a:gd name="connsiteY982" fmla="*/ 1052469 h 3680528"/>
              <a:gd name="connsiteX983" fmla="*/ 7574071 w 9086920"/>
              <a:gd name="connsiteY983" fmla="*/ 1159087 h 3680528"/>
              <a:gd name="connsiteX984" fmla="*/ 7765898 w 9086920"/>
              <a:gd name="connsiteY984" fmla="*/ 1206767 h 3680528"/>
              <a:gd name="connsiteX985" fmla="*/ 8236631 w 9086920"/>
              <a:gd name="connsiteY985" fmla="*/ 1381591 h 3680528"/>
              <a:gd name="connsiteX986" fmla="*/ 8304764 w 9086920"/>
              <a:gd name="connsiteY986" fmla="*/ 1416739 h 3680528"/>
              <a:gd name="connsiteX987" fmla="*/ 8324651 w 9086920"/>
              <a:gd name="connsiteY987" fmla="*/ 1421945 h 3680528"/>
              <a:gd name="connsiteX988" fmla="*/ 8324806 w 9086920"/>
              <a:gd name="connsiteY988" fmla="*/ 1422977 h 3680528"/>
              <a:gd name="connsiteX989" fmla="*/ 8328150 w 9086920"/>
              <a:gd name="connsiteY989" fmla="*/ 1422861 h 3680528"/>
              <a:gd name="connsiteX990" fmla="*/ 8324651 w 9086920"/>
              <a:gd name="connsiteY990" fmla="*/ 1421945 h 3680528"/>
              <a:gd name="connsiteX991" fmla="*/ 8324061 w 9086920"/>
              <a:gd name="connsiteY991" fmla="*/ 1418025 h 3680528"/>
              <a:gd name="connsiteX992" fmla="*/ 8388840 w 9086920"/>
              <a:gd name="connsiteY992" fmla="*/ 1438527 h 3680528"/>
              <a:gd name="connsiteX993" fmla="*/ 8376415 w 9086920"/>
              <a:gd name="connsiteY993" fmla="*/ 1429259 h 3680528"/>
              <a:gd name="connsiteX994" fmla="*/ 8373907 w 9086920"/>
              <a:gd name="connsiteY994" fmla="*/ 1415432 h 3680528"/>
              <a:gd name="connsiteX995" fmla="*/ 8324374 w 9086920"/>
              <a:gd name="connsiteY995" fmla="*/ 1390333 h 3680528"/>
              <a:gd name="connsiteX996" fmla="*/ 8243472 w 9086920"/>
              <a:gd name="connsiteY996" fmla="*/ 1351452 h 3680528"/>
              <a:gd name="connsiteX997" fmla="*/ 8172981 w 9086920"/>
              <a:gd name="connsiteY997" fmla="*/ 1318436 h 3680528"/>
              <a:gd name="connsiteX998" fmla="*/ 8191316 w 9086920"/>
              <a:gd name="connsiteY998" fmla="*/ 1324924 h 3680528"/>
              <a:gd name="connsiteX999" fmla="*/ 8282424 w 9086920"/>
              <a:gd name="connsiteY999" fmla="*/ 1367973 h 3680528"/>
              <a:gd name="connsiteX1000" fmla="*/ 8472674 w 9086920"/>
              <a:gd name="connsiteY1000" fmla="*/ 1452707 h 3680528"/>
              <a:gd name="connsiteX1001" fmla="*/ 8571859 w 9086920"/>
              <a:gd name="connsiteY1001" fmla="*/ 1501687 h 3680528"/>
              <a:gd name="connsiteX1002" fmla="*/ 8662782 w 9086920"/>
              <a:gd name="connsiteY1002" fmla="*/ 1549042 h 3680528"/>
              <a:gd name="connsiteX1003" fmla="*/ 8553957 w 9086920"/>
              <a:gd name="connsiteY1003" fmla="*/ 1498164 h 3680528"/>
              <a:gd name="connsiteX1004" fmla="*/ 8516851 w 9086920"/>
              <a:gd name="connsiteY1004" fmla="*/ 1482333 h 3680528"/>
              <a:gd name="connsiteX1005" fmla="*/ 8545478 w 9086920"/>
              <a:gd name="connsiteY1005" fmla="*/ 1505332 h 3680528"/>
              <a:gd name="connsiteX1006" fmla="*/ 8785566 w 9086920"/>
              <a:gd name="connsiteY1006" fmla="*/ 1626389 h 3680528"/>
              <a:gd name="connsiteX1007" fmla="*/ 8559316 w 9086920"/>
              <a:gd name="connsiteY1007" fmla="*/ 1521700 h 3680528"/>
              <a:gd name="connsiteX1008" fmla="*/ 8541087 w 9086920"/>
              <a:gd name="connsiteY1008" fmla="*/ 1517337 h 3680528"/>
              <a:gd name="connsiteX1009" fmla="*/ 8556638 w 9086920"/>
              <a:gd name="connsiteY1009" fmla="*/ 1523963 h 3680528"/>
              <a:gd name="connsiteX1010" fmla="*/ 8679670 w 9086920"/>
              <a:gd name="connsiteY1010" fmla="*/ 1586669 h 3680528"/>
              <a:gd name="connsiteX1011" fmla="*/ 8757630 w 9086920"/>
              <a:gd name="connsiteY1011" fmla="*/ 1628673 h 3680528"/>
              <a:gd name="connsiteX1012" fmla="*/ 8745190 w 9086920"/>
              <a:gd name="connsiteY1012" fmla="*/ 1626120 h 3680528"/>
              <a:gd name="connsiteX1013" fmla="*/ 8744634 w 9086920"/>
              <a:gd name="connsiteY1013" fmla="*/ 1626064 h 3680528"/>
              <a:gd name="connsiteX1014" fmla="*/ 8741076 w 9086920"/>
              <a:gd name="connsiteY1014" fmla="*/ 1624453 h 3680528"/>
              <a:gd name="connsiteX1015" fmla="*/ 8685091 w 9086920"/>
              <a:gd name="connsiteY1015" fmla="*/ 1597155 h 3680528"/>
              <a:gd name="connsiteX1016" fmla="*/ 8720170 w 9086920"/>
              <a:gd name="connsiteY1016" fmla="*/ 1622354 h 3680528"/>
              <a:gd name="connsiteX1017" fmla="*/ 8724213 w 9086920"/>
              <a:gd name="connsiteY1017" fmla="*/ 1624225 h 3680528"/>
              <a:gd name="connsiteX1018" fmla="*/ 8718814 w 9086920"/>
              <a:gd name="connsiteY1018" fmla="*/ 1627970 h 3680528"/>
              <a:gd name="connsiteX1019" fmla="*/ 8732876 w 9086920"/>
              <a:gd name="connsiteY1019" fmla="*/ 1633068 h 3680528"/>
              <a:gd name="connsiteX1020" fmla="*/ 8750438 w 9086920"/>
              <a:gd name="connsiteY1020" fmla="*/ 1637035 h 3680528"/>
              <a:gd name="connsiteX1021" fmla="*/ 8761365 w 9086920"/>
              <a:gd name="connsiteY1021" fmla="*/ 1643020 h 3680528"/>
              <a:gd name="connsiteX1022" fmla="*/ 8723154 w 9086920"/>
              <a:gd name="connsiteY1022" fmla="*/ 1631314 h 3680528"/>
              <a:gd name="connsiteX1023" fmla="*/ 8511357 w 9086920"/>
              <a:gd name="connsiteY1023" fmla="*/ 1526525 h 3680528"/>
              <a:gd name="connsiteX1024" fmla="*/ 8425369 w 9086920"/>
              <a:gd name="connsiteY1024" fmla="*/ 1492700 h 3680528"/>
              <a:gd name="connsiteX1025" fmla="*/ 8436354 w 9086920"/>
              <a:gd name="connsiteY1025" fmla="*/ 1499359 h 3680528"/>
              <a:gd name="connsiteX1026" fmla="*/ 8609157 w 9086920"/>
              <a:gd name="connsiteY1026" fmla="*/ 1586084 h 3680528"/>
              <a:gd name="connsiteX1027" fmla="*/ 8674555 w 9086920"/>
              <a:gd name="connsiteY1027" fmla="*/ 1618182 h 3680528"/>
              <a:gd name="connsiteX1028" fmla="*/ 8634009 w 9086920"/>
              <a:gd name="connsiteY1028" fmla="*/ 1604620 h 3680528"/>
              <a:gd name="connsiteX1029" fmla="*/ 8438100 w 9086920"/>
              <a:gd name="connsiteY1029" fmla="*/ 1513191 h 3680528"/>
              <a:gd name="connsiteX1030" fmla="*/ 8359009 w 9086920"/>
              <a:gd name="connsiteY1030" fmla="*/ 1481189 h 3680528"/>
              <a:gd name="connsiteX1031" fmla="*/ 8413867 w 9086920"/>
              <a:gd name="connsiteY1031" fmla="*/ 1506251 h 3680528"/>
              <a:gd name="connsiteX1032" fmla="*/ 8467488 w 9086920"/>
              <a:gd name="connsiteY1032" fmla="*/ 1536185 h 3680528"/>
              <a:gd name="connsiteX1033" fmla="*/ 8368758 w 9086920"/>
              <a:gd name="connsiteY1033" fmla="*/ 1492721 h 3680528"/>
              <a:gd name="connsiteX1034" fmla="*/ 8334634 w 9086920"/>
              <a:gd name="connsiteY1034" fmla="*/ 1485851 h 3680528"/>
              <a:gd name="connsiteX1035" fmla="*/ 8317412 w 9086920"/>
              <a:gd name="connsiteY1035" fmla="*/ 1479378 h 3680528"/>
              <a:gd name="connsiteX1036" fmla="*/ 8316883 w 9086920"/>
              <a:gd name="connsiteY1036" fmla="*/ 1478971 h 3680528"/>
              <a:gd name="connsiteX1037" fmla="*/ 8313497 w 9086920"/>
              <a:gd name="connsiteY1037" fmla="*/ 1477907 h 3680528"/>
              <a:gd name="connsiteX1038" fmla="*/ 8276593 w 9086920"/>
              <a:gd name="connsiteY1038" fmla="*/ 1464038 h 3680528"/>
              <a:gd name="connsiteX1039" fmla="*/ 8220323 w 9086920"/>
              <a:gd name="connsiteY1039" fmla="*/ 1440249 h 3680528"/>
              <a:gd name="connsiteX1040" fmla="*/ 8202096 w 9086920"/>
              <a:gd name="connsiteY1040" fmla="*/ 1435886 h 3680528"/>
              <a:gd name="connsiteX1041" fmla="*/ 8230072 w 9086920"/>
              <a:gd name="connsiteY1041" fmla="*/ 1451781 h 3680528"/>
              <a:gd name="connsiteX1042" fmla="*/ 8257895 w 9086920"/>
              <a:gd name="connsiteY1042" fmla="*/ 1464165 h 3680528"/>
              <a:gd name="connsiteX1043" fmla="*/ 8294195 w 9086920"/>
              <a:gd name="connsiteY1043" fmla="*/ 1471842 h 3680528"/>
              <a:gd name="connsiteX1044" fmla="*/ 8313497 w 9086920"/>
              <a:gd name="connsiteY1044" fmla="*/ 1477907 h 3680528"/>
              <a:gd name="connsiteX1045" fmla="*/ 8317412 w 9086920"/>
              <a:gd name="connsiteY1045" fmla="*/ 1479378 h 3680528"/>
              <a:gd name="connsiteX1046" fmla="*/ 8327271 w 9086920"/>
              <a:gd name="connsiteY1046" fmla="*/ 1486968 h 3680528"/>
              <a:gd name="connsiteX1047" fmla="*/ 8309462 w 9086920"/>
              <a:gd name="connsiteY1047" fmla="*/ 1487118 h 3680528"/>
              <a:gd name="connsiteX1048" fmla="*/ 8352463 w 9086920"/>
              <a:gd name="connsiteY1048" fmla="*/ 1506258 h 3680528"/>
              <a:gd name="connsiteX1049" fmla="*/ 8467177 w 9086920"/>
              <a:gd name="connsiteY1049" fmla="*/ 1563876 h 3680528"/>
              <a:gd name="connsiteX1050" fmla="*/ 8365732 w 9086920"/>
              <a:gd name="connsiteY1050" fmla="*/ 1519916 h 3680528"/>
              <a:gd name="connsiteX1051" fmla="*/ 8276399 w 9086920"/>
              <a:gd name="connsiteY1051" fmla="*/ 1481993 h 3680528"/>
              <a:gd name="connsiteX1052" fmla="*/ 8258169 w 9086920"/>
              <a:gd name="connsiteY1052" fmla="*/ 1478826 h 3680528"/>
              <a:gd name="connsiteX1053" fmla="*/ 8233700 w 9086920"/>
              <a:gd name="connsiteY1053" fmla="*/ 1474030 h 3680528"/>
              <a:gd name="connsiteX1054" fmla="*/ 8237318 w 9086920"/>
              <a:gd name="connsiteY1054" fmla="*/ 1477548 h 3680528"/>
              <a:gd name="connsiteX1055" fmla="*/ 8472220 w 9086920"/>
              <a:gd name="connsiteY1055" fmla="*/ 1587040 h 3680528"/>
              <a:gd name="connsiteX1056" fmla="*/ 8493582 w 9086920"/>
              <a:gd name="connsiteY1056" fmla="*/ 1600328 h 3680528"/>
              <a:gd name="connsiteX1057" fmla="*/ 8525989 w 9086920"/>
              <a:gd name="connsiteY1057" fmla="*/ 1609446 h 3680528"/>
              <a:gd name="connsiteX1058" fmla="*/ 8503299 w 9086920"/>
              <a:gd name="connsiteY1058" fmla="*/ 1612926 h 3680528"/>
              <a:gd name="connsiteX1059" fmla="*/ 8460943 w 9086920"/>
              <a:gd name="connsiteY1059" fmla="*/ 1607582 h 3680528"/>
              <a:gd name="connsiteX1060" fmla="*/ 8483522 w 9086920"/>
              <a:gd name="connsiteY1060" fmla="*/ 1617751 h 3680528"/>
              <a:gd name="connsiteX1061" fmla="*/ 8456789 w 9086920"/>
              <a:gd name="connsiteY1061" fmla="*/ 1616289 h 3680528"/>
              <a:gd name="connsiteX1062" fmla="*/ 8493177 w 9086920"/>
              <a:gd name="connsiteY1062" fmla="*/ 1633268 h 3680528"/>
              <a:gd name="connsiteX1063" fmla="*/ 8531065 w 9086920"/>
              <a:gd name="connsiteY1063" fmla="*/ 1640109 h 3680528"/>
              <a:gd name="connsiteX1064" fmla="*/ 8555088 w 9086920"/>
              <a:gd name="connsiteY1064" fmla="*/ 1651569 h 3680528"/>
              <a:gd name="connsiteX1065" fmla="*/ 8557991 w 9086920"/>
              <a:gd name="connsiteY1065" fmla="*/ 1652941 h 3680528"/>
              <a:gd name="connsiteX1066" fmla="*/ 8542664 w 9086920"/>
              <a:gd name="connsiteY1066" fmla="*/ 1651113 h 3680528"/>
              <a:gd name="connsiteX1067" fmla="*/ 8482451 w 9086920"/>
              <a:gd name="connsiteY1067" fmla="*/ 1641722 h 3680528"/>
              <a:gd name="connsiteX1068" fmla="*/ 8413271 w 9086920"/>
              <a:gd name="connsiteY1068" fmla="*/ 1626478 h 3680528"/>
              <a:gd name="connsiteX1069" fmla="*/ 8363210 w 9086920"/>
              <a:gd name="connsiteY1069" fmla="*/ 1617450 h 3680528"/>
              <a:gd name="connsiteX1070" fmla="*/ 8379551 w 9086920"/>
              <a:gd name="connsiteY1070" fmla="*/ 1628707 h 3680528"/>
              <a:gd name="connsiteX1071" fmla="*/ 8383641 w 9086920"/>
              <a:gd name="connsiteY1071" fmla="*/ 1629776 h 3680528"/>
              <a:gd name="connsiteX1072" fmla="*/ 8448577 w 9086920"/>
              <a:gd name="connsiteY1072" fmla="*/ 1645369 h 3680528"/>
              <a:gd name="connsiteX1073" fmla="*/ 8469777 w 9086920"/>
              <a:gd name="connsiteY1073" fmla="*/ 1658505 h 3680528"/>
              <a:gd name="connsiteX1074" fmla="*/ 8495787 w 9086920"/>
              <a:gd name="connsiteY1074" fmla="*/ 1659520 h 3680528"/>
              <a:gd name="connsiteX1075" fmla="*/ 8517480 w 9086920"/>
              <a:gd name="connsiteY1075" fmla="*/ 1672960 h 3680528"/>
              <a:gd name="connsiteX1076" fmla="*/ 8581419 w 9086920"/>
              <a:gd name="connsiteY1076" fmla="*/ 1683169 h 3680528"/>
              <a:gd name="connsiteX1077" fmla="*/ 8592677 w 9086920"/>
              <a:gd name="connsiteY1077" fmla="*/ 1689298 h 3680528"/>
              <a:gd name="connsiteX1078" fmla="*/ 8586826 w 9086920"/>
              <a:gd name="connsiteY1078" fmla="*/ 1689935 h 3680528"/>
              <a:gd name="connsiteX1079" fmla="*/ 8618163 w 9086920"/>
              <a:gd name="connsiteY1079" fmla="*/ 1695161 h 3680528"/>
              <a:gd name="connsiteX1080" fmla="*/ 8636236 w 9086920"/>
              <a:gd name="connsiteY1080" fmla="*/ 1701526 h 3680528"/>
              <a:gd name="connsiteX1081" fmla="*/ 8596658 w 9086920"/>
              <a:gd name="connsiteY1081" fmla="*/ 1701527 h 3680528"/>
              <a:gd name="connsiteX1082" fmla="*/ 8549899 w 9086920"/>
              <a:gd name="connsiteY1082" fmla="*/ 1693006 h 3680528"/>
              <a:gd name="connsiteX1083" fmla="*/ 8492905 w 9086920"/>
              <a:gd name="connsiteY1083" fmla="*/ 1684593 h 3680528"/>
              <a:gd name="connsiteX1084" fmla="*/ 8484209 w 9086920"/>
              <a:gd name="connsiteY1084" fmla="*/ 1687312 h 3680528"/>
              <a:gd name="connsiteX1085" fmla="*/ 8459341 w 9086920"/>
              <a:gd name="connsiteY1085" fmla="*/ 1685861 h 3680528"/>
              <a:gd name="connsiteX1086" fmla="*/ 8450671 w 9086920"/>
              <a:gd name="connsiteY1086" fmla="*/ 1683842 h 3680528"/>
              <a:gd name="connsiteX1087" fmla="*/ 8453667 w 9086920"/>
              <a:gd name="connsiteY1087" fmla="*/ 1684924 h 3680528"/>
              <a:gd name="connsiteX1088" fmla="*/ 8463291 w 9086920"/>
              <a:gd name="connsiteY1088" fmla="*/ 1687336 h 3680528"/>
              <a:gd name="connsiteX1089" fmla="*/ 8519598 w 9086920"/>
              <a:gd name="connsiteY1089" fmla="*/ 1698906 h 3680528"/>
              <a:gd name="connsiteX1090" fmla="*/ 8538321 w 9086920"/>
              <a:gd name="connsiteY1090" fmla="*/ 1705736 h 3680528"/>
              <a:gd name="connsiteX1091" fmla="*/ 8540292 w 9086920"/>
              <a:gd name="connsiteY1091" fmla="*/ 1706552 h 3680528"/>
              <a:gd name="connsiteX1092" fmla="*/ 8566496 w 9086920"/>
              <a:gd name="connsiteY1092" fmla="*/ 1713020 h 3680528"/>
              <a:gd name="connsiteX1093" fmla="*/ 8588538 w 9086920"/>
              <a:gd name="connsiteY1093" fmla="*/ 1719190 h 3680528"/>
              <a:gd name="connsiteX1094" fmla="*/ 8588587 w 9086920"/>
              <a:gd name="connsiteY1094" fmla="*/ 1719197 h 3680528"/>
              <a:gd name="connsiteX1095" fmla="*/ 8588618 w 9086920"/>
              <a:gd name="connsiteY1095" fmla="*/ 1719212 h 3680528"/>
              <a:gd name="connsiteX1096" fmla="*/ 8666878 w 9086920"/>
              <a:gd name="connsiteY1096" fmla="*/ 1741117 h 3680528"/>
              <a:gd name="connsiteX1097" fmla="*/ 8747311 w 9086920"/>
              <a:gd name="connsiteY1097" fmla="*/ 1764106 h 3680528"/>
              <a:gd name="connsiteX1098" fmla="*/ 8733226 w 9086920"/>
              <a:gd name="connsiteY1098" fmla="*/ 1771687 h 3680528"/>
              <a:gd name="connsiteX1099" fmla="*/ 8748308 w 9086920"/>
              <a:gd name="connsiteY1099" fmla="*/ 1774310 h 3680528"/>
              <a:gd name="connsiteX1100" fmla="*/ 8751783 w 9086920"/>
              <a:gd name="connsiteY1100" fmla="*/ 1777418 h 3680528"/>
              <a:gd name="connsiteX1101" fmla="*/ 8762553 w 9086920"/>
              <a:gd name="connsiteY1101" fmla="*/ 1785413 h 3680528"/>
              <a:gd name="connsiteX1102" fmla="*/ 8750222 w 9086920"/>
              <a:gd name="connsiteY1102" fmla="*/ 1783673 h 3680528"/>
              <a:gd name="connsiteX1103" fmla="*/ 8565199 w 9086920"/>
              <a:gd name="connsiteY1103" fmla="*/ 1757353 h 3680528"/>
              <a:gd name="connsiteX1104" fmla="*/ 8536955 w 9086920"/>
              <a:gd name="connsiteY1104" fmla="*/ 1753066 h 3680528"/>
              <a:gd name="connsiteX1105" fmla="*/ 8503256 w 9086920"/>
              <a:gd name="connsiteY1105" fmla="*/ 1748218 h 3680528"/>
              <a:gd name="connsiteX1106" fmla="*/ 8461008 w 9086920"/>
              <a:gd name="connsiteY1106" fmla="*/ 1745748 h 3680528"/>
              <a:gd name="connsiteX1107" fmla="*/ 8442363 w 9086920"/>
              <a:gd name="connsiteY1107" fmla="*/ 1743701 h 3680528"/>
              <a:gd name="connsiteX1108" fmla="*/ 8452339 w 9086920"/>
              <a:gd name="connsiteY1108" fmla="*/ 1747405 h 3680528"/>
              <a:gd name="connsiteX1109" fmla="*/ 8403449 w 9086920"/>
              <a:gd name="connsiteY1109" fmla="*/ 1740583 h 3680528"/>
              <a:gd name="connsiteX1110" fmla="*/ 8378955 w 9086920"/>
              <a:gd name="connsiteY1110" fmla="*/ 1754811 h 3680528"/>
              <a:gd name="connsiteX1111" fmla="*/ 8493050 w 9086920"/>
              <a:gd name="connsiteY1111" fmla="*/ 1776228 h 3680528"/>
              <a:gd name="connsiteX1112" fmla="*/ 8569818 w 9086920"/>
              <a:gd name="connsiteY1112" fmla="*/ 1799152 h 3680528"/>
              <a:gd name="connsiteX1113" fmla="*/ 8582649 w 9086920"/>
              <a:gd name="connsiteY1113" fmla="*/ 1811869 h 3680528"/>
              <a:gd name="connsiteX1114" fmla="*/ 8669735 w 9086920"/>
              <a:gd name="connsiteY1114" fmla="*/ 1826883 h 3680528"/>
              <a:gd name="connsiteX1115" fmla="*/ 8645132 w 9086920"/>
              <a:gd name="connsiteY1115" fmla="*/ 1830713 h 3680528"/>
              <a:gd name="connsiteX1116" fmla="*/ 8646664 w 9086920"/>
              <a:gd name="connsiteY1116" fmla="*/ 1829122 h 3680528"/>
              <a:gd name="connsiteX1117" fmla="*/ 8650543 w 9086920"/>
              <a:gd name="connsiteY1117" fmla="*/ 1829297 h 3680528"/>
              <a:gd name="connsiteX1118" fmla="*/ 8647648 w 9086920"/>
              <a:gd name="connsiteY1118" fmla="*/ 1828100 h 3680528"/>
              <a:gd name="connsiteX1119" fmla="*/ 8646664 w 9086920"/>
              <a:gd name="connsiteY1119" fmla="*/ 1829122 h 3680528"/>
              <a:gd name="connsiteX1120" fmla="*/ 8639531 w 9086920"/>
              <a:gd name="connsiteY1120" fmla="*/ 1828801 h 3680528"/>
              <a:gd name="connsiteX1121" fmla="*/ 8635134 w 9086920"/>
              <a:gd name="connsiteY1121" fmla="*/ 1827300 h 3680528"/>
              <a:gd name="connsiteX1122" fmla="*/ 8629945 w 9086920"/>
              <a:gd name="connsiteY1122" fmla="*/ 1826866 h 3680528"/>
              <a:gd name="connsiteX1123" fmla="*/ 8613314 w 9086920"/>
              <a:gd name="connsiteY1123" fmla="*/ 1836429 h 3680528"/>
              <a:gd name="connsiteX1124" fmla="*/ 8570330 w 9086920"/>
              <a:gd name="connsiteY1124" fmla="*/ 1831057 h 3680528"/>
              <a:gd name="connsiteX1125" fmla="*/ 8544202 w 9086920"/>
              <a:gd name="connsiteY1125" fmla="*/ 1826099 h 3680528"/>
              <a:gd name="connsiteX1126" fmla="*/ 8553569 w 9086920"/>
              <a:gd name="connsiteY1126" fmla="*/ 1836742 h 3680528"/>
              <a:gd name="connsiteX1127" fmla="*/ 8565138 w 9086920"/>
              <a:gd name="connsiteY1127" fmla="*/ 1849933 h 3680528"/>
              <a:gd name="connsiteX1128" fmla="*/ 8567243 w 9086920"/>
              <a:gd name="connsiteY1128" fmla="*/ 1851336 h 3680528"/>
              <a:gd name="connsiteX1129" fmla="*/ 8643717 w 9086920"/>
              <a:gd name="connsiteY1129" fmla="*/ 1867085 h 3680528"/>
              <a:gd name="connsiteX1130" fmla="*/ 8769632 w 9086920"/>
              <a:gd name="connsiteY1130" fmla="*/ 1886465 h 3680528"/>
              <a:gd name="connsiteX1131" fmla="*/ 8777067 w 9086920"/>
              <a:gd name="connsiteY1131" fmla="*/ 1891506 h 3680528"/>
              <a:gd name="connsiteX1132" fmla="*/ 8795166 w 9086920"/>
              <a:gd name="connsiteY1132" fmla="*/ 1902256 h 3680528"/>
              <a:gd name="connsiteX1133" fmla="*/ 8755078 w 9086920"/>
              <a:gd name="connsiteY1133" fmla="*/ 1898827 h 3680528"/>
              <a:gd name="connsiteX1134" fmla="*/ 8722659 w 9086920"/>
              <a:gd name="connsiteY1134" fmla="*/ 1893841 h 3680528"/>
              <a:gd name="connsiteX1135" fmla="*/ 8755078 w 9086920"/>
              <a:gd name="connsiteY1135" fmla="*/ 1898827 h 3680528"/>
              <a:gd name="connsiteX1136" fmla="*/ 8792875 w 9086920"/>
              <a:gd name="connsiteY1136" fmla="*/ 1907824 h 3680528"/>
              <a:gd name="connsiteX1137" fmla="*/ 8788890 w 9086920"/>
              <a:gd name="connsiteY1137" fmla="*/ 1916352 h 3680528"/>
              <a:gd name="connsiteX1138" fmla="*/ 8784803 w 9086920"/>
              <a:gd name="connsiteY1138" fmla="*/ 1911518 h 3680528"/>
              <a:gd name="connsiteX1139" fmla="*/ 8788890 w 9086920"/>
              <a:gd name="connsiteY1139" fmla="*/ 1916352 h 3680528"/>
              <a:gd name="connsiteX1140" fmla="*/ 8800964 w 9086920"/>
              <a:gd name="connsiteY1140" fmla="*/ 1922353 h 3680528"/>
              <a:gd name="connsiteX1141" fmla="*/ 8763403 w 9086920"/>
              <a:gd name="connsiteY1141" fmla="*/ 1918049 h 3680528"/>
              <a:gd name="connsiteX1142" fmla="*/ 8752049 w 9086920"/>
              <a:gd name="connsiteY1142" fmla="*/ 1914908 h 3680528"/>
              <a:gd name="connsiteX1143" fmla="*/ 8747079 w 9086920"/>
              <a:gd name="connsiteY1143" fmla="*/ 1912154 h 3680528"/>
              <a:gd name="connsiteX1144" fmla="*/ 8747219 w 9086920"/>
              <a:gd name="connsiteY1144" fmla="*/ 1916196 h 3680528"/>
              <a:gd name="connsiteX1145" fmla="*/ 8696963 w 9086920"/>
              <a:gd name="connsiteY1145" fmla="*/ 1910437 h 3680528"/>
              <a:gd name="connsiteX1146" fmla="*/ 8683083 w 9086920"/>
              <a:gd name="connsiteY1146" fmla="*/ 1904386 h 3680528"/>
              <a:gd name="connsiteX1147" fmla="*/ 8680085 w 9086920"/>
              <a:gd name="connsiteY1147" fmla="*/ 1902928 h 3680528"/>
              <a:gd name="connsiteX1148" fmla="*/ 8688485 w 9086920"/>
              <a:gd name="connsiteY1148" fmla="*/ 1919935 h 3680528"/>
              <a:gd name="connsiteX1149" fmla="*/ 8690096 w 9086920"/>
              <a:gd name="connsiteY1149" fmla="*/ 1922719 h 3680528"/>
              <a:gd name="connsiteX1150" fmla="*/ 8686795 w 9086920"/>
              <a:gd name="connsiteY1150" fmla="*/ 1923512 h 3680528"/>
              <a:gd name="connsiteX1151" fmla="*/ 8634631 w 9086920"/>
              <a:gd name="connsiteY1151" fmla="*/ 1936865 h 3680528"/>
              <a:gd name="connsiteX1152" fmla="*/ 8624486 w 9086920"/>
              <a:gd name="connsiteY1152" fmla="*/ 1940024 h 3680528"/>
              <a:gd name="connsiteX1153" fmla="*/ 8587746 w 9086920"/>
              <a:gd name="connsiteY1153" fmla="*/ 1931189 h 3680528"/>
              <a:gd name="connsiteX1154" fmla="*/ 8545134 w 9086920"/>
              <a:gd name="connsiteY1154" fmla="*/ 1926801 h 3680528"/>
              <a:gd name="connsiteX1155" fmla="*/ 8571182 w 9086920"/>
              <a:gd name="connsiteY1155" fmla="*/ 1939597 h 3680528"/>
              <a:gd name="connsiteX1156" fmla="*/ 8541973 w 9086920"/>
              <a:gd name="connsiteY1156" fmla="*/ 1931085 h 3680528"/>
              <a:gd name="connsiteX1157" fmla="*/ 8537611 w 9086920"/>
              <a:gd name="connsiteY1157" fmla="*/ 1929813 h 3680528"/>
              <a:gd name="connsiteX1158" fmla="*/ 8492767 w 9086920"/>
              <a:gd name="connsiteY1158" fmla="*/ 1916563 h 3680528"/>
              <a:gd name="connsiteX1159" fmla="*/ 8469835 w 9086920"/>
              <a:gd name="connsiteY1159" fmla="*/ 1911942 h 3680528"/>
              <a:gd name="connsiteX1160" fmla="*/ 8437859 w 9086920"/>
              <a:gd name="connsiteY1160" fmla="*/ 1914474 h 3680528"/>
              <a:gd name="connsiteX1161" fmla="*/ 8450184 w 9086920"/>
              <a:gd name="connsiteY1161" fmla="*/ 1922109 h 3680528"/>
              <a:gd name="connsiteX1162" fmla="*/ 8389205 w 9086920"/>
              <a:gd name="connsiteY1162" fmla="*/ 1913735 h 3680528"/>
              <a:gd name="connsiteX1163" fmla="*/ 8327721 w 9086920"/>
              <a:gd name="connsiteY1163" fmla="*/ 1900278 h 3680528"/>
              <a:gd name="connsiteX1164" fmla="*/ 8324387 w 9086920"/>
              <a:gd name="connsiteY1164" fmla="*/ 1903973 h 3680528"/>
              <a:gd name="connsiteX1165" fmla="*/ 8318351 w 9086920"/>
              <a:gd name="connsiteY1165" fmla="*/ 1907858 h 3680528"/>
              <a:gd name="connsiteX1166" fmla="*/ 8334933 w 9086920"/>
              <a:gd name="connsiteY1166" fmla="*/ 1914807 h 3680528"/>
              <a:gd name="connsiteX1167" fmla="*/ 8380415 w 9086920"/>
              <a:gd name="connsiteY1167" fmla="*/ 1938912 h 3680528"/>
              <a:gd name="connsiteX1168" fmla="*/ 8399513 w 9086920"/>
              <a:gd name="connsiteY1168" fmla="*/ 1946544 h 3680528"/>
              <a:gd name="connsiteX1169" fmla="*/ 8448138 w 9086920"/>
              <a:gd name="connsiteY1169" fmla="*/ 1960278 h 3680528"/>
              <a:gd name="connsiteX1170" fmla="*/ 8501446 w 9086920"/>
              <a:gd name="connsiteY1170" fmla="*/ 1975690 h 3680528"/>
              <a:gd name="connsiteX1171" fmla="*/ 8514471 w 9086920"/>
              <a:gd name="connsiteY1171" fmla="*/ 1978503 h 3680528"/>
              <a:gd name="connsiteX1172" fmla="*/ 8531799 w 9086920"/>
              <a:gd name="connsiteY1172" fmla="*/ 1981560 h 3680528"/>
              <a:gd name="connsiteX1173" fmla="*/ 8543393 w 9086920"/>
              <a:gd name="connsiteY1173" fmla="*/ 1981545 h 3680528"/>
              <a:gd name="connsiteX1174" fmla="*/ 8549152 w 9086920"/>
              <a:gd name="connsiteY1174" fmla="*/ 1984440 h 3680528"/>
              <a:gd name="connsiteX1175" fmla="*/ 8548885 w 9086920"/>
              <a:gd name="connsiteY1175" fmla="*/ 1984574 h 3680528"/>
              <a:gd name="connsiteX1176" fmla="*/ 8550558 w 9086920"/>
              <a:gd name="connsiteY1176" fmla="*/ 1984869 h 3680528"/>
              <a:gd name="connsiteX1177" fmla="*/ 8572401 w 9086920"/>
              <a:gd name="connsiteY1177" fmla="*/ 1993989 h 3680528"/>
              <a:gd name="connsiteX1178" fmla="*/ 8567494 w 9086920"/>
              <a:gd name="connsiteY1178" fmla="*/ 1995125 h 3680528"/>
              <a:gd name="connsiteX1179" fmla="*/ 8531963 w 9086920"/>
              <a:gd name="connsiteY1179" fmla="*/ 1985732 h 3680528"/>
              <a:gd name="connsiteX1180" fmla="*/ 8525657 w 9086920"/>
              <a:gd name="connsiteY1180" fmla="*/ 1992651 h 3680528"/>
              <a:gd name="connsiteX1181" fmla="*/ 8521985 w 9086920"/>
              <a:gd name="connsiteY1181" fmla="*/ 1994729 h 3680528"/>
              <a:gd name="connsiteX1182" fmla="*/ 8502381 w 9086920"/>
              <a:gd name="connsiteY1182" fmla="*/ 1991834 h 3680528"/>
              <a:gd name="connsiteX1183" fmla="*/ 8493244 w 9086920"/>
              <a:gd name="connsiteY1183" fmla="*/ 1986327 h 3680528"/>
              <a:gd name="connsiteX1184" fmla="*/ 8497930 w 9086920"/>
              <a:gd name="connsiteY1184" fmla="*/ 1997477 h 3680528"/>
              <a:gd name="connsiteX1185" fmla="*/ 8483865 w 9086920"/>
              <a:gd name="connsiteY1185" fmla="*/ 1993980 h 3680528"/>
              <a:gd name="connsiteX1186" fmla="*/ 8362724 w 9086920"/>
              <a:gd name="connsiteY1186" fmla="*/ 1959784 h 3680528"/>
              <a:gd name="connsiteX1187" fmla="*/ 8474185 w 9086920"/>
              <a:gd name="connsiteY1187" fmla="*/ 2022907 h 3680528"/>
              <a:gd name="connsiteX1188" fmla="*/ 8569817 w 9086920"/>
              <a:gd name="connsiteY1188" fmla="*/ 2052594 h 3680528"/>
              <a:gd name="connsiteX1189" fmla="*/ 8628523 w 9086920"/>
              <a:gd name="connsiteY1189" fmla="*/ 2078378 h 3680528"/>
              <a:gd name="connsiteX1190" fmla="*/ 8628576 w 9086920"/>
              <a:gd name="connsiteY1190" fmla="*/ 2080834 h 3680528"/>
              <a:gd name="connsiteX1191" fmla="*/ 8646571 w 9086920"/>
              <a:gd name="connsiteY1191" fmla="*/ 2088397 h 3680528"/>
              <a:gd name="connsiteX1192" fmla="*/ 8658753 w 9086920"/>
              <a:gd name="connsiteY1192" fmla="*/ 2091402 h 3680528"/>
              <a:gd name="connsiteX1193" fmla="*/ 8706784 w 9086920"/>
              <a:gd name="connsiteY1193" fmla="*/ 2112066 h 3680528"/>
              <a:gd name="connsiteX1194" fmla="*/ 8691874 w 9086920"/>
              <a:gd name="connsiteY1194" fmla="*/ 2118449 h 3680528"/>
              <a:gd name="connsiteX1195" fmla="*/ 8650489 w 9086920"/>
              <a:gd name="connsiteY1195" fmla="*/ 2117066 h 3680528"/>
              <a:gd name="connsiteX1196" fmla="*/ 8636454 w 9086920"/>
              <a:gd name="connsiteY1196" fmla="*/ 2112365 h 3680528"/>
              <a:gd name="connsiteX1197" fmla="*/ 8493347 w 9086920"/>
              <a:gd name="connsiteY1197" fmla="*/ 2076971 h 3680528"/>
              <a:gd name="connsiteX1198" fmla="*/ 8455672 w 9086920"/>
              <a:gd name="connsiteY1198" fmla="*/ 2089074 h 3680528"/>
              <a:gd name="connsiteX1199" fmla="*/ 8317045 w 9086920"/>
              <a:gd name="connsiteY1199" fmla="*/ 2034634 h 3680528"/>
              <a:gd name="connsiteX1200" fmla="*/ 8316158 w 9086920"/>
              <a:gd name="connsiteY1200" fmla="*/ 2049638 h 3680528"/>
              <a:gd name="connsiteX1201" fmla="*/ 8309423 w 9086920"/>
              <a:gd name="connsiteY1201" fmla="*/ 2062405 h 3680528"/>
              <a:gd name="connsiteX1202" fmla="*/ 8315423 w 9086920"/>
              <a:gd name="connsiteY1202" fmla="*/ 2065099 h 3680528"/>
              <a:gd name="connsiteX1203" fmla="*/ 8310323 w 9086920"/>
              <a:gd name="connsiteY1203" fmla="*/ 2067316 h 3680528"/>
              <a:gd name="connsiteX1204" fmla="*/ 8307416 w 9086920"/>
              <a:gd name="connsiteY1204" fmla="*/ 2067462 h 3680528"/>
              <a:gd name="connsiteX1205" fmla="*/ 8306876 w 9086920"/>
              <a:gd name="connsiteY1205" fmla="*/ 2067234 h 3680528"/>
              <a:gd name="connsiteX1206" fmla="*/ 8306249 w 9086920"/>
              <a:gd name="connsiteY1206" fmla="*/ 2068423 h 3680528"/>
              <a:gd name="connsiteX1207" fmla="*/ 8304373 w 9086920"/>
              <a:gd name="connsiteY1207" fmla="*/ 2069220 h 3680528"/>
              <a:gd name="connsiteX1208" fmla="*/ 8245605 w 9086920"/>
              <a:gd name="connsiteY1208" fmla="*/ 2054392 h 3680528"/>
              <a:gd name="connsiteX1209" fmla="*/ 8273548 w 9086920"/>
              <a:gd name="connsiteY1209" fmla="*/ 2070741 h 3680528"/>
              <a:gd name="connsiteX1210" fmla="*/ 8267456 w 9086920"/>
              <a:gd name="connsiteY1210" fmla="*/ 2068619 h 3680528"/>
              <a:gd name="connsiteX1211" fmla="*/ 8338957 w 9086920"/>
              <a:gd name="connsiteY1211" fmla="*/ 2103929 h 3680528"/>
              <a:gd name="connsiteX1212" fmla="*/ 8429882 w 9086920"/>
              <a:gd name="connsiteY1212" fmla="*/ 2151283 h 3680528"/>
              <a:gd name="connsiteX1213" fmla="*/ 8321057 w 9086920"/>
              <a:gd name="connsiteY1213" fmla="*/ 2100406 h 3680528"/>
              <a:gd name="connsiteX1214" fmla="*/ 8283951 w 9086920"/>
              <a:gd name="connsiteY1214" fmla="*/ 2084575 h 3680528"/>
              <a:gd name="connsiteX1215" fmla="*/ 8285069 w 9086920"/>
              <a:gd name="connsiteY1215" fmla="*/ 2089928 h 3680528"/>
              <a:gd name="connsiteX1216" fmla="*/ 8286367 w 9086920"/>
              <a:gd name="connsiteY1216" fmla="*/ 2091010 h 3680528"/>
              <a:gd name="connsiteX1217" fmla="*/ 8297846 w 9086920"/>
              <a:gd name="connsiteY1217" fmla="*/ 2096432 h 3680528"/>
              <a:gd name="connsiteX1218" fmla="*/ 8292529 w 9086920"/>
              <a:gd name="connsiteY1218" fmla="*/ 2095416 h 3680528"/>
              <a:gd name="connsiteX1219" fmla="*/ 8291370 w 9086920"/>
              <a:gd name="connsiteY1219" fmla="*/ 2095174 h 3680528"/>
              <a:gd name="connsiteX1220" fmla="*/ 8293670 w 9086920"/>
              <a:gd name="connsiteY1220" fmla="*/ 2097089 h 3680528"/>
              <a:gd name="connsiteX1221" fmla="*/ 8312577 w 9086920"/>
              <a:gd name="connsiteY1221" fmla="*/ 2107574 h 3680528"/>
              <a:gd name="connsiteX1222" fmla="*/ 8552665 w 9086920"/>
              <a:gd name="connsiteY1222" fmla="*/ 2228630 h 3680528"/>
              <a:gd name="connsiteX1223" fmla="*/ 8326415 w 9086920"/>
              <a:gd name="connsiteY1223" fmla="*/ 2123942 h 3680528"/>
              <a:gd name="connsiteX1224" fmla="*/ 8308186 w 9086920"/>
              <a:gd name="connsiteY1224" fmla="*/ 2119578 h 3680528"/>
              <a:gd name="connsiteX1225" fmla="*/ 8323738 w 9086920"/>
              <a:gd name="connsiteY1225" fmla="*/ 2126204 h 3680528"/>
              <a:gd name="connsiteX1226" fmla="*/ 8446769 w 9086920"/>
              <a:gd name="connsiteY1226" fmla="*/ 2188910 h 3680528"/>
              <a:gd name="connsiteX1227" fmla="*/ 8524729 w 9086920"/>
              <a:gd name="connsiteY1227" fmla="*/ 2230914 h 3680528"/>
              <a:gd name="connsiteX1228" fmla="*/ 8512290 w 9086920"/>
              <a:gd name="connsiteY1228" fmla="*/ 2228362 h 3680528"/>
              <a:gd name="connsiteX1229" fmla="*/ 8511733 w 9086920"/>
              <a:gd name="connsiteY1229" fmla="*/ 2228305 h 3680528"/>
              <a:gd name="connsiteX1230" fmla="*/ 8508175 w 9086920"/>
              <a:gd name="connsiteY1230" fmla="*/ 2226696 h 3680528"/>
              <a:gd name="connsiteX1231" fmla="*/ 8452192 w 9086920"/>
              <a:gd name="connsiteY1231" fmla="*/ 2199396 h 3680528"/>
              <a:gd name="connsiteX1232" fmla="*/ 8487270 w 9086920"/>
              <a:gd name="connsiteY1232" fmla="*/ 2224596 h 3680528"/>
              <a:gd name="connsiteX1233" fmla="*/ 8491311 w 9086920"/>
              <a:gd name="connsiteY1233" fmla="*/ 2226466 h 3680528"/>
              <a:gd name="connsiteX1234" fmla="*/ 8485914 w 9086920"/>
              <a:gd name="connsiteY1234" fmla="*/ 2230212 h 3680528"/>
              <a:gd name="connsiteX1235" fmla="*/ 8499975 w 9086920"/>
              <a:gd name="connsiteY1235" fmla="*/ 2235310 h 3680528"/>
              <a:gd name="connsiteX1236" fmla="*/ 8517538 w 9086920"/>
              <a:gd name="connsiteY1236" fmla="*/ 2239276 h 3680528"/>
              <a:gd name="connsiteX1237" fmla="*/ 8528464 w 9086920"/>
              <a:gd name="connsiteY1237" fmla="*/ 2245262 h 3680528"/>
              <a:gd name="connsiteX1238" fmla="*/ 8490253 w 9086920"/>
              <a:gd name="connsiteY1238" fmla="*/ 2233556 h 3680528"/>
              <a:gd name="connsiteX1239" fmla="*/ 8278456 w 9086920"/>
              <a:gd name="connsiteY1239" fmla="*/ 2128767 h 3680528"/>
              <a:gd name="connsiteX1240" fmla="*/ 8250153 w 9086920"/>
              <a:gd name="connsiteY1240" fmla="*/ 2114618 h 3680528"/>
              <a:gd name="connsiteX1241" fmla="*/ 8238909 w 9086920"/>
              <a:gd name="connsiteY1241" fmla="*/ 2109153 h 3680528"/>
              <a:gd name="connsiteX1242" fmla="*/ 8239331 w 9086920"/>
              <a:gd name="connsiteY1242" fmla="*/ 2110038 h 3680528"/>
              <a:gd name="connsiteX1243" fmla="*/ 8243085 w 9086920"/>
              <a:gd name="connsiteY1243" fmla="*/ 2118932 h 3680528"/>
              <a:gd name="connsiteX1244" fmla="*/ 8243367 w 9086920"/>
              <a:gd name="connsiteY1244" fmla="*/ 2121957 h 3680528"/>
              <a:gd name="connsiteX1245" fmla="*/ 8290395 w 9086920"/>
              <a:gd name="connsiteY1245" fmla="*/ 2145942 h 3680528"/>
              <a:gd name="connsiteX1246" fmla="*/ 8328010 w 9086920"/>
              <a:gd name="connsiteY1246" fmla="*/ 2164510 h 3680528"/>
              <a:gd name="connsiteX1247" fmla="*/ 8345476 w 9086920"/>
              <a:gd name="connsiteY1247" fmla="*/ 2169705 h 3680528"/>
              <a:gd name="connsiteX1248" fmla="*/ 8354546 w 9086920"/>
              <a:gd name="connsiteY1248" fmla="*/ 2177609 h 3680528"/>
              <a:gd name="connsiteX1249" fmla="*/ 8376256 w 9086920"/>
              <a:gd name="connsiteY1249" fmla="*/ 2188326 h 3680528"/>
              <a:gd name="connsiteX1250" fmla="*/ 8441654 w 9086920"/>
              <a:gd name="connsiteY1250" fmla="*/ 2220424 h 3680528"/>
              <a:gd name="connsiteX1251" fmla="*/ 8419617 w 9086920"/>
              <a:gd name="connsiteY1251" fmla="*/ 2218005 h 3680528"/>
              <a:gd name="connsiteX1252" fmla="*/ 8415896 w 9086920"/>
              <a:gd name="connsiteY1252" fmla="*/ 2215862 h 3680528"/>
              <a:gd name="connsiteX1253" fmla="*/ 8408528 w 9086920"/>
              <a:gd name="connsiteY1253" fmla="*/ 2215451 h 3680528"/>
              <a:gd name="connsiteX1254" fmla="*/ 8363949 w 9086920"/>
              <a:gd name="connsiteY1254" fmla="*/ 2208796 h 3680528"/>
              <a:gd name="connsiteX1255" fmla="*/ 8322108 w 9086920"/>
              <a:gd name="connsiteY1255" fmla="*/ 2201910 h 3680528"/>
              <a:gd name="connsiteX1256" fmla="*/ 8315981 w 9086920"/>
              <a:gd name="connsiteY1256" fmla="*/ 2201140 h 3680528"/>
              <a:gd name="connsiteX1257" fmla="*/ 8273420 w 9086920"/>
              <a:gd name="connsiteY1257" fmla="*/ 2181677 h 3680528"/>
              <a:gd name="connsiteX1258" fmla="*/ 8328475 w 9086920"/>
              <a:gd name="connsiteY1258" fmla="*/ 2196355 h 3680528"/>
              <a:gd name="connsiteX1259" fmla="*/ 8356852 w 9086920"/>
              <a:gd name="connsiteY1259" fmla="*/ 2200776 h 3680528"/>
              <a:gd name="connsiteX1260" fmla="*/ 8362042 w 9086920"/>
              <a:gd name="connsiteY1260" fmla="*/ 2201509 h 3680528"/>
              <a:gd name="connsiteX1261" fmla="*/ 8326374 w 9086920"/>
              <a:gd name="connsiteY1261" fmla="*/ 2189606 h 3680528"/>
              <a:gd name="connsiteX1262" fmla="*/ 8268214 w 9086920"/>
              <a:gd name="connsiteY1262" fmla="*/ 2167826 h 3680528"/>
              <a:gd name="connsiteX1263" fmla="*/ 8222457 w 9086920"/>
              <a:gd name="connsiteY1263" fmla="*/ 2151247 h 3680528"/>
              <a:gd name="connsiteX1264" fmla="*/ 8216158 w 9086920"/>
              <a:gd name="connsiteY1264" fmla="*/ 2152611 h 3680528"/>
              <a:gd name="connsiteX1265" fmla="*/ 8208889 w 9086920"/>
              <a:gd name="connsiteY1265" fmla="*/ 2152232 h 3680528"/>
              <a:gd name="connsiteX1266" fmla="*/ 8202299 w 9086920"/>
              <a:gd name="connsiteY1266" fmla="*/ 2149229 h 3680528"/>
              <a:gd name="connsiteX1267" fmla="*/ 8234275 w 9086920"/>
              <a:gd name="connsiteY1267" fmla="*/ 2166118 h 3680528"/>
              <a:gd name="connsiteX1268" fmla="*/ 8165327 w 9086920"/>
              <a:gd name="connsiteY1268" fmla="*/ 2137663 h 3680528"/>
              <a:gd name="connsiteX1269" fmla="*/ 8181035 w 9086920"/>
              <a:gd name="connsiteY1269" fmla="*/ 2145811 h 3680528"/>
              <a:gd name="connsiteX1270" fmla="*/ 8186684 w 9086920"/>
              <a:gd name="connsiteY1270" fmla="*/ 2148384 h 3680528"/>
              <a:gd name="connsiteX1271" fmla="*/ 8233470 w 9086920"/>
              <a:gd name="connsiteY1271" fmla="*/ 2168121 h 3680528"/>
              <a:gd name="connsiteX1272" fmla="*/ 8257011 w 9086920"/>
              <a:gd name="connsiteY1272" fmla="*/ 2178048 h 3680528"/>
              <a:gd name="connsiteX1273" fmla="*/ 8278234 w 9086920"/>
              <a:gd name="connsiteY1273" fmla="*/ 2186998 h 3680528"/>
              <a:gd name="connsiteX1274" fmla="*/ 8295673 w 9086920"/>
              <a:gd name="connsiteY1274" fmla="*/ 2197677 h 3680528"/>
              <a:gd name="connsiteX1275" fmla="*/ 8273692 w 9086920"/>
              <a:gd name="connsiteY1275" fmla="*/ 2197340 h 3680528"/>
              <a:gd name="connsiteX1276" fmla="*/ 8249717 w 9086920"/>
              <a:gd name="connsiteY1276" fmla="*/ 2195234 h 3680528"/>
              <a:gd name="connsiteX1277" fmla="*/ 8255170 w 9086920"/>
              <a:gd name="connsiteY1277" fmla="*/ 2198356 h 3680528"/>
              <a:gd name="connsiteX1278" fmla="*/ 8255043 w 9086920"/>
              <a:gd name="connsiteY1278" fmla="*/ 2207880 h 3680528"/>
              <a:gd name="connsiteX1279" fmla="*/ 8230562 w 9086920"/>
              <a:gd name="connsiteY1279" fmla="*/ 2198090 h 3680528"/>
              <a:gd name="connsiteX1280" fmla="*/ 8227729 w 9086920"/>
              <a:gd name="connsiteY1280" fmla="*/ 2199382 h 3680528"/>
              <a:gd name="connsiteX1281" fmla="*/ 8235749 w 9086920"/>
              <a:gd name="connsiteY1281" fmla="*/ 2204311 h 3680528"/>
              <a:gd name="connsiteX1282" fmla="*/ 8236810 w 9086920"/>
              <a:gd name="connsiteY1282" fmla="*/ 2204470 h 3680528"/>
              <a:gd name="connsiteX1283" fmla="*/ 8237599 w 9086920"/>
              <a:gd name="connsiteY1283" fmla="*/ 2205448 h 3680528"/>
              <a:gd name="connsiteX1284" fmla="*/ 8242381 w 9086920"/>
              <a:gd name="connsiteY1284" fmla="*/ 2208388 h 3680528"/>
              <a:gd name="connsiteX1285" fmla="*/ 8276598 w 9086920"/>
              <a:gd name="connsiteY1285" fmla="*/ 2223510 h 3680528"/>
              <a:gd name="connsiteX1286" fmla="*/ 8526588 w 9086920"/>
              <a:gd name="connsiteY1286" fmla="*/ 2328229 h 3680528"/>
              <a:gd name="connsiteX1287" fmla="*/ 8427057 w 9086920"/>
              <a:gd name="connsiteY1287" fmla="*/ 2313828 h 3680528"/>
              <a:gd name="connsiteX1288" fmla="*/ 8595360 w 9086920"/>
              <a:gd name="connsiteY1288" fmla="*/ 2379026 h 3680528"/>
              <a:gd name="connsiteX1289" fmla="*/ 8623618 w 9086920"/>
              <a:gd name="connsiteY1289" fmla="*/ 2387187 h 3680528"/>
              <a:gd name="connsiteX1290" fmla="*/ 8596658 w 9086920"/>
              <a:gd name="connsiteY1290" fmla="*/ 2382238 h 3680528"/>
              <a:gd name="connsiteX1291" fmla="*/ 8643897 w 9086920"/>
              <a:gd name="connsiteY1291" fmla="*/ 2414165 h 3680528"/>
              <a:gd name="connsiteX1292" fmla="*/ 8706458 w 9086920"/>
              <a:gd name="connsiteY1292" fmla="*/ 2453756 h 3680528"/>
              <a:gd name="connsiteX1293" fmla="*/ 8728504 w 9086920"/>
              <a:gd name="connsiteY1293" fmla="*/ 2463741 h 3680528"/>
              <a:gd name="connsiteX1294" fmla="*/ 8483864 w 9086920"/>
              <a:gd name="connsiteY1294" fmla="*/ 2386101 h 3680528"/>
              <a:gd name="connsiteX1295" fmla="*/ 8458004 w 9086920"/>
              <a:gd name="connsiteY1295" fmla="*/ 2377477 h 3680528"/>
              <a:gd name="connsiteX1296" fmla="*/ 8412057 w 9086920"/>
              <a:gd name="connsiteY1296" fmla="*/ 2370941 h 3680528"/>
              <a:gd name="connsiteX1297" fmla="*/ 8430577 w 9086920"/>
              <a:gd name="connsiteY1297" fmla="*/ 2381239 h 3680528"/>
              <a:gd name="connsiteX1298" fmla="*/ 8349615 w 9086920"/>
              <a:gd name="connsiteY1298" fmla="*/ 2366825 h 3680528"/>
              <a:gd name="connsiteX1299" fmla="*/ 8368217 w 9086920"/>
              <a:gd name="connsiteY1299" fmla="*/ 2380556 h 3680528"/>
              <a:gd name="connsiteX1300" fmla="*/ 8377992 w 9086920"/>
              <a:gd name="connsiteY1300" fmla="*/ 2403539 h 3680528"/>
              <a:gd name="connsiteX1301" fmla="*/ 8385750 w 9086920"/>
              <a:gd name="connsiteY1301" fmla="*/ 2421107 h 3680528"/>
              <a:gd name="connsiteX1302" fmla="*/ 8406368 w 9086920"/>
              <a:gd name="connsiteY1302" fmla="*/ 2422270 h 3680528"/>
              <a:gd name="connsiteX1303" fmla="*/ 8436834 w 9086920"/>
              <a:gd name="connsiteY1303" fmla="*/ 2429124 h 3680528"/>
              <a:gd name="connsiteX1304" fmla="*/ 8412231 w 9086920"/>
              <a:gd name="connsiteY1304" fmla="*/ 2432955 h 3680528"/>
              <a:gd name="connsiteX1305" fmla="*/ 8413763 w 9086920"/>
              <a:gd name="connsiteY1305" fmla="*/ 2431364 h 3680528"/>
              <a:gd name="connsiteX1306" fmla="*/ 8417642 w 9086920"/>
              <a:gd name="connsiteY1306" fmla="*/ 2431539 h 3680528"/>
              <a:gd name="connsiteX1307" fmla="*/ 8414748 w 9086920"/>
              <a:gd name="connsiteY1307" fmla="*/ 2430341 h 3680528"/>
              <a:gd name="connsiteX1308" fmla="*/ 8413763 w 9086920"/>
              <a:gd name="connsiteY1308" fmla="*/ 2431364 h 3680528"/>
              <a:gd name="connsiteX1309" fmla="*/ 8406630 w 9086920"/>
              <a:gd name="connsiteY1309" fmla="*/ 2431043 h 3680528"/>
              <a:gd name="connsiteX1310" fmla="*/ 8402234 w 9086920"/>
              <a:gd name="connsiteY1310" fmla="*/ 2429541 h 3680528"/>
              <a:gd name="connsiteX1311" fmla="*/ 8397043 w 9086920"/>
              <a:gd name="connsiteY1311" fmla="*/ 2429107 h 3680528"/>
              <a:gd name="connsiteX1312" fmla="*/ 8380413 w 9086920"/>
              <a:gd name="connsiteY1312" fmla="*/ 2438671 h 3680528"/>
              <a:gd name="connsiteX1313" fmla="*/ 8296285 w 9086920"/>
              <a:gd name="connsiteY1313" fmla="*/ 2425491 h 3680528"/>
              <a:gd name="connsiteX1314" fmla="*/ 8282601 w 9086920"/>
              <a:gd name="connsiteY1314" fmla="*/ 2432111 h 3680528"/>
              <a:gd name="connsiteX1315" fmla="*/ 8247786 w 9086920"/>
              <a:gd name="connsiteY1315" fmla="*/ 2429023 h 3680528"/>
              <a:gd name="connsiteX1316" fmla="*/ 8241446 w 9086920"/>
              <a:gd name="connsiteY1316" fmla="*/ 2427515 h 3680528"/>
              <a:gd name="connsiteX1317" fmla="*/ 8249877 w 9086920"/>
              <a:gd name="connsiteY1317" fmla="*/ 2431101 h 3680528"/>
              <a:gd name="connsiteX1318" fmla="*/ 8274071 w 9086920"/>
              <a:gd name="connsiteY1318" fmla="*/ 2441166 h 3680528"/>
              <a:gd name="connsiteX1319" fmla="*/ 8410816 w 9086920"/>
              <a:gd name="connsiteY1319" fmla="*/ 2469326 h 3680528"/>
              <a:gd name="connsiteX1320" fmla="*/ 8536732 w 9086920"/>
              <a:gd name="connsiteY1320" fmla="*/ 2488708 h 3680528"/>
              <a:gd name="connsiteX1321" fmla="*/ 8544167 w 9086920"/>
              <a:gd name="connsiteY1321" fmla="*/ 2493748 h 3680528"/>
              <a:gd name="connsiteX1322" fmla="*/ 8562265 w 9086920"/>
              <a:gd name="connsiteY1322" fmla="*/ 2504498 h 3680528"/>
              <a:gd name="connsiteX1323" fmla="*/ 8522178 w 9086920"/>
              <a:gd name="connsiteY1323" fmla="*/ 2501069 h 3680528"/>
              <a:gd name="connsiteX1324" fmla="*/ 8489758 w 9086920"/>
              <a:gd name="connsiteY1324" fmla="*/ 2496082 h 3680528"/>
              <a:gd name="connsiteX1325" fmla="*/ 8522178 w 9086920"/>
              <a:gd name="connsiteY1325" fmla="*/ 2501069 h 3680528"/>
              <a:gd name="connsiteX1326" fmla="*/ 8559974 w 9086920"/>
              <a:gd name="connsiteY1326" fmla="*/ 2510066 h 3680528"/>
              <a:gd name="connsiteX1327" fmla="*/ 8555989 w 9086920"/>
              <a:gd name="connsiteY1327" fmla="*/ 2518594 h 3680528"/>
              <a:gd name="connsiteX1328" fmla="*/ 8551902 w 9086920"/>
              <a:gd name="connsiteY1328" fmla="*/ 2513759 h 3680528"/>
              <a:gd name="connsiteX1329" fmla="*/ 8555989 w 9086920"/>
              <a:gd name="connsiteY1329" fmla="*/ 2518594 h 3680528"/>
              <a:gd name="connsiteX1330" fmla="*/ 8568064 w 9086920"/>
              <a:gd name="connsiteY1330" fmla="*/ 2524595 h 3680528"/>
              <a:gd name="connsiteX1331" fmla="*/ 8530503 w 9086920"/>
              <a:gd name="connsiteY1331" fmla="*/ 2520291 h 3680528"/>
              <a:gd name="connsiteX1332" fmla="*/ 8519149 w 9086920"/>
              <a:gd name="connsiteY1332" fmla="*/ 2517149 h 3680528"/>
              <a:gd name="connsiteX1333" fmla="*/ 8514178 w 9086920"/>
              <a:gd name="connsiteY1333" fmla="*/ 2514396 h 3680528"/>
              <a:gd name="connsiteX1334" fmla="*/ 8514318 w 9086920"/>
              <a:gd name="connsiteY1334" fmla="*/ 2518436 h 3680528"/>
              <a:gd name="connsiteX1335" fmla="*/ 8464062 w 9086920"/>
              <a:gd name="connsiteY1335" fmla="*/ 2512679 h 3680528"/>
              <a:gd name="connsiteX1336" fmla="*/ 8450182 w 9086920"/>
              <a:gd name="connsiteY1336" fmla="*/ 2506628 h 3680528"/>
              <a:gd name="connsiteX1337" fmla="*/ 8419049 w 9086920"/>
              <a:gd name="connsiteY1337" fmla="*/ 2491486 h 3680528"/>
              <a:gd name="connsiteX1338" fmla="*/ 8379266 w 9086920"/>
              <a:gd name="connsiteY1338" fmla="*/ 2477918 h 3680528"/>
              <a:gd name="connsiteX1339" fmla="*/ 8443904 w 9086920"/>
              <a:gd name="connsiteY1339" fmla="*/ 2510021 h 3680528"/>
              <a:gd name="connsiteX1340" fmla="*/ 8444585 w 9086920"/>
              <a:gd name="connsiteY1340" fmla="*/ 2510447 h 3680528"/>
              <a:gd name="connsiteX1341" fmla="*/ 8430884 w 9086920"/>
              <a:gd name="connsiteY1341" fmla="*/ 2508878 h 3680528"/>
              <a:gd name="connsiteX1342" fmla="*/ 8313573 w 9086920"/>
              <a:gd name="connsiteY1342" fmla="*/ 2488846 h 3680528"/>
              <a:gd name="connsiteX1343" fmla="*/ 8273051 w 9086920"/>
              <a:gd name="connsiteY1343" fmla="*/ 2480879 h 3680528"/>
              <a:gd name="connsiteX1344" fmla="*/ 8281910 w 9086920"/>
              <a:gd name="connsiteY1344" fmla="*/ 2484487 h 3680528"/>
              <a:gd name="connsiteX1345" fmla="*/ 8398621 w 9086920"/>
              <a:gd name="connsiteY1345" fmla="*/ 2538619 h 3680528"/>
              <a:gd name="connsiteX1346" fmla="*/ 8374511 w 9086920"/>
              <a:gd name="connsiteY1346" fmla="*/ 2532939 h 3680528"/>
              <a:gd name="connsiteX1347" fmla="*/ 8230241 w 9086920"/>
              <a:gd name="connsiteY1347" fmla="*/ 2486003 h 3680528"/>
              <a:gd name="connsiteX1348" fmla="*/ 8217566 w 9086920"/>
              <a:gd name="connsiteY1348" fmla="*/ 2482072 h 3680528"/>
              <a:gd name="connsiteX1349" fmla="*/ 8208745 w 9086920"/>
              <a:gd name="connsiteY1349" fmla="*/ 2483694 h 3680528"/>
              <a:gd name="connsiteX1350" fmla="*/ 8170728 w 9086920"/>
              <a:gd name="connsiteY1350" fmla="*/ 2467543 h 3680528"/>
              <a:gd name="connsiteX1351" fmla="*/ 8155183 w 9086920"/>
              <a:gd name="connsiteY1351" fmla="*/ 2462721 h 3680528"/>
              <a:gd name="connsiteX1352" fmla="*/ 8189647 w 9086920"/>
              <a:gd name="connsiteY1352" fmla="*/ 2481672 h 3680528"/>
              <a:gd name="connsiteX1353" fmla="*/ 8186109 w 9086920"/>
              <a:gd name="connsiteY1353" fmla="*/ 2481212 h 3680528"/>
              <a:gd name="connsiteX1354" fmla="*/ 8103032 w 9086920"/>
              <a:gd name="connsiteY1354" fmla="*/ 2473436 h 3680528"/>
              <a:gd name="connsiteX1355" fmla="*/ 8218137 w 9086920"/>
              <a:gd name="connsiteY1355" fmla="*/ 2505014 h 3680528"/>
              <a:gd name="connsiteX1356" fmla="*/ 8243059 w 9086920"/>
              <a:gd name="connsiteY1356" fmla="*/ 2513699 h 3680528"/>
              <a:gd name="connsiteX1357" fmla="*/ 8208828 w 9086920"/>
              <a:gd name="connsiteY1357" fmla="*/ 2516410 h 3680528"/>
              <a:gd name="connsiteX1358" fmla="*/ 8214947 w 9086920"/>
              <a:gd name="connsiteY1358" fmla="*/ 2518299 h 3680528"/>
              <a:gd name="connsiteX1359" fmla="*/ 8402161 w 9086920"/>
              <a:gd name="connsiteY1359" fmla="*/ 2573547 h 3680528"/>
              <a:gd name="connsiteX1360" fmla="*/ 8458423 w 9086920"/>
              <a:gd name="connsiteY1360" fmla="*/ 2592354 h 3680528"/>
              <a:gd name="connsiteX1361" fmla="*/ 8422331 w 9086920"/>
              <a:gd name="connsiteY1361" fmla="*/ 2583535 h 3680528"/>
              <a:gd name="connsiteX1362" fmla="*/ 8326908 w 9086920"/>
              <a:gd name="connsiteY1362" fmla="*/ 2557621 h 3680528"/>
              <a:gd name="connsiteX1363" fmla="*/ 8219554 w 9086920"/>
              <a:gd name="connsiteY1363" fmla="*/ 2527864 h 3680528"/>
              <a:gd name="connsiteX1364" fmla="*/ 8301635 w 9086920"/>
              <a:gd name="connsiteY1364" fmla="*/ 2578880 h 3680528"/>
              <a:gd name="connsiteX1365" fmla="*/ 8398801 w 9086920"/>
              <a:gd name="connsiteY1365" fmla="*/ 2620274 h 3680528"/>
              <a:gd name="connsiteX1366" fmla="*/ 8347704 w 9086920"/>
              <a:gd name="connsiteY1366" fmla="*/ 2611093 h 3680528"/>
              <a:gd name="connsiteX1367" fmla="*/ 8322458 w 9086920"/>
              <a:gd name="connsiteY1367" fmla="*/ 2609159 h 3680528"/>
              <a:gd name="connsiteX1368" fmla="*/ 8071867 w 9086920"/>
              <a:gd name="connsiteY1368" fmla="*/ 2549110 h 3680528"/>
              <a:gd name="connsiteX1369" fmla="*/ 8053937 w 9086920"/>
              <a:gd name="connsiteY1369" fmla="*/ 2556657 h 3680528"/>
              <a:gd name="connsiteX1370" fmla="*/ 7986451 w 9086920"/>
              <a:gd name="connsiteY1370" fmla="*/ 2538687 h 3680528"/>
              <a:gd name="connsiteX1371" fmla="*/ 7976735 w 9086920"/>
              <a:gd name="connsiteY1371" fmla="*/ 2557303 h 3680528"/>
              <a:gd name="connsiteX1372" fmla="*/ 7889241 w 9086920"/>
              <a:gd name="connsiteY1372" fmla="*/ 2542830 h 3680528"/>
              <a:gd name="connsiteX1373" fmla="*/ 7888493 w 9086920"/>
              <a:gd name="connsiteY1373" fmla="*/ 2543819 h 3680528"/>
              <a:gd name="connsiteX1374" fmla="*/ 7887559 w 9086920"/>
              <a:gd name="connsiteY1374" fmla="*/ 2545057 h 3680528"/>
              <a:gd name="connsiteX1375" fmla="*/ 7886999 w 9086920"/>
              <a:gd name="connsiteY1375" fmla="*/ 2545799 h 3680528"/>
              <a:gd name="connsiteX1376" fmla="*/ 7887248 w 9086920"/>
              <a:gd name="connsiteY1376" fmla="*/ 2545469 h 3680528"/>
              <a:gd name="connsiteX1377" fmla="*/ 7887559 w 9086920"/>
              <a:gd name="connsiteY1377" fmla="*/ 2545057 h 3680528"/>
              <a:gd name="connsiteX1378" fmla="*/ 7889241 w 9086920"/>
              <a:gd name="connsiteY1378" fmla="*/ 2542830 h 3680528"/>
              <a:gd name="connsiteX1379" fmla="*/ 7960092 w 9086920"/>
              <a:gd name="connsiteY1379" fmla="*/ 2562090 h 3680528"/>
              <a:gd name="connsiteX1380" fmla="*/ 8010866 w 9086920"/>
              <a:gd name="connsiteY1380" fmla="*/ 2581824 h 3680528"/>
              <a:gd name="connsiteX1381" fmla="*/ 8013938 w 9086920"/>
              <a:gd name="connsiteY1381" fmla="*/ 2582548 h 3680528"/>
              <a:gd name="connsiteX1382" fmla="*/ 8015493 w 9086920"/>
              <a:gd name="connsiteY1382" fmla="*/ 2580043 h 3680528"/>
              <a:gd name="connsiteX1383" fmla="*/ 8023573 w 9086920"/>
              <a:gd name="connsiteY1383" fmla="*/ 2577080 h 3680528"/>
              <a:gd name="connsiteX1384" fmla="*/ 8025966 w 9086920"/>
              <a:gd name="connsiteY1384" fmla="*/ 2580192 h 3680528"/>
              <a:gd name="connsiteX1385" fmla="*/ 8024530 w 9086920"/>
              <a:gd name="connsiteY1385" fmla="*/ 2584023 h 3680528"/>
              <a:gd name="connsiteX1386" fmla="*/ 8022531 w 9086920"/>
              <a:gd name="connsiteY1386" fmla="*/ 2584575 h 3680528"/>
              <a:gd name="connsiteX1387" fmla="*/ 8069378 w 9086920"/>
              <a:gd name="connsiteY1387" fmla="*/ 2595624 h 3680528"/>
              <a:gd name="connsiteX1388" fmla="*/ 7982893 w 9086920"/>
              <a:gd name="connsiteY1388" fmla="*/ 2591314 h 3680528"/>
              <a:gd name="connsiteX1389" fmla="*/ 7989158 w 9086920"/>
              <a:gd name="connsiteY1389" fmla="*/ 2596074 h 3680528"/>
              <a:gd name="connsiteX1390" fmla="*/ 8161299 w 9086920"/>
              <a:gd name="connsiteY1390" fmla="*/ 2659374 h 3680528"/>
              <a:gd name="connsiteX1391" fmla="*/ 8263436 w 9086920"/>
              <a:gd name="connsiteY1391" fmla="*/ 2691302 h 3680528"/>
              <a:gd name="connsiteX1392" fmla="*/ 8329068 w 9086920"/>
              <a:gd name="connsiteY1392" fmla="*/ 2709881 h 3680528"/>
              <a:gd name="connsiteX1393" fmla="*/ 8353664 w 9086920"/>
              <a:gd name="connsiteY1393" fmla="*/ 2717729 h 3680528"/>
              <a:gd name="connsiteX1394" fmla="*/ 8346208 w 9086920"/>
              <a:gd name="connsiteY1394" fmla="*/ 2731141 h 3680528"/>
              <a:gd name="connsiteX1395" fmla="*/ 8315800 w 9086920"/>
              <a:gd name="connsiteY1395" fmla="*/ 2724707 h 3680528"/>
              <a:gd name="connsiteX1396" fmla="*/ 8277200 w 9086920"/>
              <a:gd name="connsiteY1396" fmla="*/ 2710923 h 3680528"/>
              <a:gd name="connsiteX1397" fmla="*/ 8199975 w 9086920"/>
              <a:gd name="connsiteY1397" fmla="*/ 2690635 h 3680528"/>
              <a:gd name="connsiteX1398" fmla="*/ 8207440 w 9086920"/>
              <a:gd name="connsiteY1398" fmla="*/ 2696603 h 3680528"/>
              <a:gd name="connsiteX1399" fmla="*/ 8129382 w 9086920"/>
              <a:gd name="connsiteY1399" fmla="*/ 2674699 h 3680528"/>
              <a:gd name="connsiteX1400" fmla="*/ 8056385 w 9086920"/>
              <a:gd name="connsiteY1400" fmla="*/ 2655606 h 3680528"/>
              <a:gd name="connsiteX1401" fmla="*/ 8082523 w 9086920"/>
              <a:gd name="connsiteY1401" fmla="*/ 2667340 h 3680528"/>
              <a:gd name="connsiteX1402" fmla="*/ 8077423 w 9086920"/>
              <a:gd name="connsiteY1402" fmla="*/ 2669557 h 3680528"/>
              <a:gd name="connsiteX1403" fmla="*/ 8074515 w 9086920"/>
              <a:gd name="connsiteY1403" fmla="*/ 2669704 h 3680528"/>
              <a:gd name="connsiteX1404" fmla="*/ 8017011 w 9086920"/>
              <a:gd name="connsiteY1404" fmla="*/ 2645450 h 3680528"/>
              <a:gd name="connsiteX1405" fmla="*/ 8019659 w 9086920"/>
              <a:gd name="connsiteY1405" fmla="*/ 2646000 h 3680528"/>
              <a:gd name="connsiteX1406" fmla="*/ 7950375 w 9086920"/>
              <a:gd name="connsiteY1406" fmla="*/ 2627879 h 3680528"/>
              <a:gd name="connsiteX1407" fmla="*/ 7961009 w 9086920"/>
              <a:gd name="connsiteY1407" fmla="*/ 2631792 h 3680528"/>
              <a:gd name="connsiteX1408" fmla="*/ 7966755 w 9086920"/>
              <a:gd name="connsiteY1408" fmla="*/ 2633367 h 3680528"/>
              <a:gd name="connsiteX1409" fmla="*/ 7998983 w 9086920"/>
              <a:gd name="connsiteY1409" fmla="*/ 2648606 h 3680528"/>
              <a:gd name="connsiteX1410" fmla="*/ 8040647 w 9086920"/>
              <a:gd name="connsiteY1410" fmla="*/ 2672983 h 3680528"/>
              <a:gd name="connsiteX1411" fmla="*/ 7931975 w 9086920"/>
              <a:gd name="connsiteY1411" fmla="*/ 2627717 h 3680528"/>
              <a:gd name="connsiteX1412" fmla="*/ 7934512 w 9086920"/>
              <a:gd name="connsiteY1412" fmla="*/ 2637054 h 3680528"/>
              <a:gd name="connsiteX1413" fmla="*/ 8002645 w 9086920"/>
              <a:gd name="connsiteY1413" fmla="*/ 2669242 h 3680528"/>
              <a:gd name="connsiteX1414" fmla="*/ 8080796 w 9086920"/>
              <a:gd name="connsiteY1414" fmla="*/ 2690858 h 3680528"/>
              <a:gd name="connsiteX1415" fmla="*/ 8181348 w 9086920"/>
              <a:gd name="connsiteY1415" fmla="*/ 2718671 h 3680528"/>
              <a:gd name="connsiteX1416" fmla="*/ 8158530 w 9086920"/>
              <a:gd name="connsiteY1416" fmla="*/ 2706234 h 3680528"/>
              <a:gd name="connsiteX1417" fmla="*/ 8117894 w 9086920"/>
              <a:gd name="connsiteY1417" fmla="*/ 2688096 h 3680528"/>
              <a:gd name="connsiteX1418" fmla="*/ 8136240 w 9086920"/>
              <a:gd name="connsiteY1418" fmla="*/ 2691083 h 3680528"/>
              <a:gd name="connsiteX1419" fmla="*/ 8219187 w 9086920"/>
              <a:gd name="connsiteY1419" fmla="*/ 2715651 h 3680528"/>
              <a:gd name="connsiteX1420" fmla="*/ 8260748 w 9086920"/>
              <a:gd name="connsiteY1420" fmla="*/ 2724191 h 3680528"/>
              <a:gd name="connsiteX1421" fmla="*/ 8259863 w 9086920"/>
              <a:gd name="connsiteY1421" fmla="*/ 2724716 h 3680528"/>
              <a:gd name="connsiteX1422" fmla="*/ 8279470 w 9086920"/>
              <a:gd name="connsiteY1422" fmla="*/ 2736423 h 3680528"/>
              <a:gd name="connsiteX1423" fmla="*/ 8286877 w 9086920"/>
              <a:gd name="connsiteY1423" fmla="*/ 2740665 h 3680528"/>
              <a:gd name="connsiteX1424" fmla="*/ 8273629 w 9086920"/>
              <a:gd name="connsiteY1424" fmla="*/ 2738552 h 3680528"/>
              <a:gd name="connsiteX1425" fmla="*/ 8204476 w 9086920"/>
              <a:gd name="connsiteY1425" fmla="*/ 2725337 h 3680528"/>
              <a:gd name="connsiteX1426" fmla="*/ 8286735 w 9086920"/>
              <a:gd name="connsiteY1426" fmla="*/ 2750051 h 3680528"/>
              <a:gd name="connsiteX1427" fmla="*/ 8374511 w 9086920"/>
              <a:gd name="connsiteY1427" fmla="*/ 2778148 h 3680528"/>
              <a:gd name="connsiteX1428" fmla="*/ 8363502 w 9086920"/>
              <a:gd name="connsiteY1428" fmla="*/ 2782938 h 3680528"/>
              <a:gd name="connsiteX1429" fmla="*/ 8363389 w 9086920"/>
              <a:gd name="connsiteY1429" fmla="*/ 2783209 h 3680528"/>
              <a:gd name="connsiteX1430" fmla="*/ 8355323 w 9086920"/>
              <a:gd name="connsiteY1430" fmla="*/ 2778925 h 3680528"/>
              <a:gd name="connsiteX1431" fmla="*/ 8266528 w 9086920"/>
              <a:gd name="connsiteY1431" fmla="*/ 2760522 h 3680528"/>
              <a:gd name="connsiteX1432" fmla="*/ 8453306 w 9086920"/>
              <a:gd name="connsiteY1432" fmla="*/ 2829754 h 3680528"/>
              <a:gd name="connsiteX1433" fmla="*/ 8527093 w 9086920"/>
              <a:gd name="connsiteY1433" fmla="*/ 2865142 h 3680528"/>
              <a:gd name="connsiteX1434" fmla="*/ 8528513 w 9086920"/>
              <a:gd name="connsiteY1434" fmla="*/ 2865754 h 3680528"/>
              <a:gd name="connsiteX1435" fmla="*/ 8478403 w 9086920"/>
              <a:gd name="connsiteY1435" fmla="*/ 2856212 h 3680528"/>
              <a:gd name="connsiteX1436" fmla="*/ 8398768 w 9086920"/>
              <a:gd name="connsiteY1436" fmla="*/ 2833064 h 3680528"/>
              <a:gd name="connsiteX1437" fmla="*/ 8263436 w 9086920"/>
              <a:gd name="connsiteY1437" fmla="*/ 2808799 h 3680528"/>
              <a:gd name="connsiteX1438" fmla="*/ 8317829 w 9086920"/>
              <a:gd name="connsiteY1438" fmla="*/ 2824300 h 3680528"/>
              <a:gd name="connsiteX1439" fmla="*/ 8340345 w 9086920"/>
              <a:gd name="connsiteY1439" fmla="*/ 2832773 h 3680528"/>
              <a:gd name="connsiteX1440" fmla="*/ 8397914 w 9086920"/>
              <a:gd name="connsiteY1440" fmla="*/ 2876675 h 3680528"/>
              <a:gd name="connsiteX1441" fmla="*/ 8280815 w 9086920"/>
              <a:gd name="connsiteY1441" fmla="*/ 2849305 h 3680528"/>
              <a:gd name="connsiteX1442" fmla="*/ 8383418 w 9086920"/>
              <a:gd name="connsiteY1442" fmla="*/ 2896311 h 3680528"/>
              <a:gd name="connsiteX1443" fmla="*/ 8492397 w 9086920"/>
              <a:gd name="connsiteY1443" fmla="*/ 2936845 h 3680528"/>
              <a:gd name="connsiteX1444" fmla="*/ 8536831 w 9086920"/>
              <a:gd name="connsiteY1444" fmla="*/ 2969649 h 3680528"/>
              <a:gd name="connsiteX1445" fmla="*/ 8577727 w 9086920"/>
              <a:gd name="connsiteY1445" fmla="*/ 2984745 h 3680528"/>
              <a:gd name="connsiteX1446" fmla="*/ 8233813 w 9086920"/>
              <a:gd name="connsiteY1446" fmla="*/ 2898678 h 3680528"/>
              <a:gd name="connsiteX1447" fmla="*/ 7964091 w 9086920"/>
              <a:gd name="connsiteY1447" fmla="*/ 2821295 h 3680528"/>
              <a:gd name="connsiteX1448" fmla="*/ 7966101 w 9086920"/>
              <a:gd name="connsiteY1448" fmla="*/ 2827253 h 3680528"/>
              <a:gd name="connsiteX1449" fmla="*/ 7959692 w 9086920"/>
              <a:gd name="connsiteY1449" fmla="*/ 2823281 h 3680528"/>
              <a:gd name="connsiteX1450" fmla="*/ 7962380 w 9086920"/>
              <a:gd name="connsiteY1450" fmla="*/ 2820804 h 3680528"/>
              <a:gd name="connsiteX1451" fmla="*/ 7933287 w 9086920"/>
              <a:gd name="connsiteY1451" fmla="*/ 2812457 h 3680528"/>
              <a:gd name="connsiteX1452" fmla="*/ 7929368 w 9086920"/>
              <a:gd name="connsiteY1452" fmla="*/ 2812541 h 3680528"/>
              <a:gd name="connsiteX1453" fmla="*/ 7928174 w 9086920"/>
              <a:gd name="connsiteY1453" fmla="*/ 2818059 h 3680528"/>
              <a:gd name="connsiteX1454" fmla="*/ 7959692 w 9086920"/>
              <a:gd name="connsiteY1454" fmla="*/ 2823281 h 3680528"/>
              <a:gd name="connsiteX1455" fmla="*/ 7957961 w 9086920"/>
              <a:gd name="connsiteY1455" fmla="*/ 2832309 h 3680528"/>
              <a:gd name="connsiteX1456" fmla="*/ 8253202 w 9086920"/>
              <a:gd name="connsiteY1456" fmla="*/ 2917893 h 3680528"/>
              <a:gd name="connsiteX1457" fmla="*/ 8747311 w 9086920"/>
              <a:gd name="connsiteY1457" fmla="*/ 3094876 h 3680528"/>
              <a:gd name="connsiteX1458" fmla="*/ 8588999 w 9086920"/>
              <a:gd name="connsiteY1458" fmla="*/ 3070611 h 3680528"/>
              <a:gd name="connsiteX1459" fmla="*/ 8706458 w 9086920"/>
              <a:gd name="connsiteY1459" fmla="*/ 3117863 h 3680528"/>
              <a:gd name="connsiteX1460" fmla="*/ 8730713 w 9086920"/>
              <a:gd name="connsiteY1460" fmla="*/ 3149792 h 3680528"/>
              <a:gd name="connsiteX1461" fmla="*/ 8952864 w 9086920"/>
              <a:gd name="connsiteY1461" fmla="*/ 3228974 h 3680528"/>
              <a:gd name="connsiteX1462" fmla="*/ 8910033 w 9086920"/>
              <a:gd name="connsiteY1462" fmla="*/ 3223619 h 3680528"/>
              <a:gd name="connsiteX1463" fmla="*/ 8905087 w 9086920"/>
              <a:gd name="connsiteY1463" fmla="*/ 3221193 h 3680528"/>
              <a:gd name="connsiteX1464" fmla="*/ 8896666 w 9086920"/>
              <a:gd name="connsiteY1464" fmla="*/ 3220383 h 3680528"/>
              <a:gd name="connsiteX1465" fmla="*/ 8881049 w 9086920"/>
              <a:gd name="connsiteY1465" fmla="*/ 3216044 h 3680528"/>
              <a:gd name="connsiteX1466" fmla="*/ 8849451 w 9086920"/>
              <a:gd name="connsiteY1466" fmla="*/ 3205986 h 3680528"/>
              <a:gd name="connsiteX1467" fmla="*/ 8738375 w 9086920"/>
              <a:gd name="connsiteY1467" fmla="*/ 3181722 h 3680528"/>
              <a:gd name="connsiteX1468" fmla="*/ 8825191 w 9086920"/>
              <a:gd name="connsiteY1468" fmla="*/ 3213649 h 3680528"/>
              <a:gd name="connsiteX1469" fmla="*/ 8876422 w 9086920"/>
              <a:gd name="connsiteY1469" fmla="*/ 3218438 h 3680528"/>
              <a:gd name="connsiteX1470" fmla="*/ 8896666 w 9086920"/>
              <a:gd name="connsiteY1470" fmla="*/ 3220383 h 3680528"/>
              <a:gd name="connsiteX1471" fmla="*/ 8906902 w 9086920"/>
              <a:gd name="connsiteY1471" fmla="*/ 3223228 h 3680528"/>
              <a:gd name="connsiteX1472" fmla="*/ 8910033 w 9086920"/>
              <a:gd name="connsiteY1472" fmla="*/ 3223619 h 3680528"/>
              <a:gd name="connsiteX1473" fmla="*/ 8920946 w 9086920"/>
              <a:gd name="connsiteY1473" fmla="*/ 3228975 h 3680528"/>
              <a:gd name="connsiteX1474" fmla="*/ 8850938 w 9086920"/>
              <a:gd name="connsiteY1474" fmla="*/ 3234551 h 3680528"/>
              <a:gd name="connsiteX1475" fmla="*/ 8839858 w 9086920"/>
              <a:gd name="connsiteY1475" fmla="*/ 3231736 h 3680528"/>
              <a:gd name="connsiteX1476" fmla="*/ 8838436 w 9086920"/>
              <a:gd name="connsiteY1476" fmla="*/ 3231331 h 3680528"/>
              <a:gd name="connsiteX1477" fmla="*/ 8838179 w 9086920"/>
              <a:gd name="connsiteY1477" fmla="*/ 3231309 h 3680528"/>
              <a:gd name="connsiteX1478" fmla="*/ 8839858 w 9086920"/>
              <a:gd name="connsiteY1478" fmla="*/ 3231736 h 3680528"/>
              <a:gd name="connsiteX1479" fmla="*/ 8857111 w 9086920"/>
              <a:gd name="connsiteY1479" fmla="*/ 3236638 h 3680528"/>
              <a:gd name="connsiteX1480" fmla="*/ 9023083 w 9086920"/>
              <a:gd name="connsiteY1480" fmla="*/ 3308156 h 3680528"/>
              <a:gd name="connsiteX1481" fmla="*/ 8976963 w 9086920"/>
              <a:gd name="connsiteY1481" fmla="*/ 3319172 h 3680528"/>
              <a:gd name="connsiteX1482" fmla="*/ 8964605 w 9086920"/>
              <a:gd name="connsiteY1482" fmla="*/ 3316857 h 3680528"/>
              <a:gd name="connsiteX1483" fmla="*/ 8905423 w 9086920"/>
              <a:gd name="connsiteY1483" fmla="*/ 3300831 h 3680528"/>
              <a:gd name="connsiteX1484" fmla="*/ 8798928 w 9086920"/>
              <a:gd name="connsiteY1484" fmla="*/ 3282885 h 3680528"/>
              <a:gd name="connsiteX1485" fmla="*/ 8889785 w 9086920"/>
              <a:gd name="connsiteY1485" fmla="*/ 3313634 h 3680528"/>
              <a:gd name="connsiteX1486" fmla="*/ 8893746 w 9086920"/>
              <a:gd name="connsiteY1486" fmla="*/ 3314580 h 3680528"/>
              <a:gd name="connsiteX1487" fmla="*/ 8897645 w 9086920"/>
              <a:gd name="connsiteY1487" fmla="*/ 3316458 h 3680528"/>
              <a:gd name="connsiteX1488" fmla="*/ 8936266 w 9086920"/>
              <a:gd name="connsiteY1488" fmla="*/ 3332422 h 3680528"/>
              <a:gd name="connsiteX1489" fmla="*/ 8949514 w 9086920"/>
              <a:gd name="connsiteY1489" fmla="*/ 3348706 h 3680528"/>
              <a:gd name="connsiteX1490" fmla="*/ 8940092 w 9086920"/>
              <a:gd name="connsiteY1490" fmla="*/ 3349405 h 3680528"/>
              <a:gd name="connsiteX1491" fmla="*/ 8673708 w 9086920"/>
              <a:gd name="connsiteY1491" fmla="*/ 3268678 h 3680528"/>
              <a:gd name="connsiteX1492" fmla="*/ 8574177 w 9086920"/>
              <a:gd name="connsiteY1492" fmla="*/ 3254275 h 3680528"/>
              <a:gd name="connsiteX1493" fmla="*/ 8687731 w 9086920"/>
              <a:gd name="connsiteY1493" fmla="*/ 3288610 h 3680528"/>
              <a:gd name="connsiteX1494" fmla="*/ 8778676 w 9086920"/>
              <a:gd name="connsiteY1494" fmla="*/ 3318701 h 3680528"/>
              <a:gd name="connsiteX1495" fmla="*/ 8787669 w 9086920"/>
              <a:gd name="connsiteY1495" fmla="*/ 3331747 h 3680528"/>
              <a:gd name="connsiteX1496" fmla="*/ 8747472 w 9086920"/>
              <a:gd name="connsiteY1496" fmla="*/ 3322486 h 3680528"/>
              <a:gd name="connsiteX1497" fmla="*/ 8389831 w 9086920"/>
              <a:gd name="connsiteY1497" fmla="*/ 3213648 h 3680528"/>
              <a:gd name="connsiteX1498" fmla="*/ 8350253 w 9086920"/>
              <a:gd name="connsiteY1498" fmla="*/ 3228975 h 3680528"/>
              <a:gd name="connsiteX1499" fmla="*/ 8683477 w 9086920"/>
              <a:gd name="connsiteY1499" fmla="*/ 3332423 h 3680528"/>
              <a:gd name="connsiteX1500" fmla="*/ 8681124 w 9086920"/>
              <a:gd name="connsiteY1500" fmla="*/ 3335745 h 3680528"/>
              <a:gd name="connsiteX1501" fmla="*/ 8679953 w 9086920"/>
              <a:gd name="connsiteY1501" fmla="*/ 3335406 h 3680528"/>
              <a:gd name="connsiteX1502" fmla="*/ 8529832 w 9086920"/>
              <a:gd name="connsiteY1502" fmla="*/ 3301369 h 3680528"/>
              <a:gd name="connsiteX1503" fmla="*/ 8529832 w 9086920"/>
              <a:gd name="connsiteY1503" fmla="*/ 3301369 h 3680528"/>
              <a:gd name="connsiteX1504" fmla="*/ 8681939 w 9086920"/>
              <a:gd name="connsiteY1504" fmla="*/ 3356406 h 3680528"/>
              <a:gd name="connsiteX1505" fmla="*/ 8784670 w 9086920"/>
              <a:gd name="connsiteY1505" fmla="*/ 3386390 h 3680528"/>
              <a:gd name="connsiteX1506" fmla="*/ 8786890 w 9086920"/>
              <a:gd name="connsiteY1506" fmla="*/ 3387338 h 3680528"/>
              <a:gd name="connsiteX1507" fmla="*/ 8580061 w 9086920"/>
              <a:gd name="connsiteY1507" fmla="*/ 3347749 h 3680528"/>
              <a:gd name="connsiteX1508" fmla="*/ 8517502 w 9086920"/>
              <a:gd name="connsiteY1508" fmla="*/ 3340085 h 3680528"/>
              <a:gd name="connsiteX1509" fmla="*/ 8636237 w 9086920"/>
              <a:gd name="connsiteY1509" fmla="*/ 3372014 h 3680528"/>
              <a:gd name="connsiteX1510" fmla="*/ 8659219 w 9086920"/>
              <a:gd name="connsiteY1510" fmla="*/ 3411605 h 3680528"/>
              <a:gd name="connsiteX1511" fmla="*/ 8762634 w 9086920"/>
              <a:gd name="connsiteY1511" fmla="*/ 3434594 h 3680528"/>
              <a:gd name="connsiteX1512" fmla="*/ 8817530 w 9086920"/>
              <a:gd name="connsiteY1512" fmla="*/ 3458859 h 3680528"/>
              <a:gd name="connsiteX1513" fmla="*/ 8802211 w 9086920"/>
              <a:gd name="connsiteY1513" fmla="*/ 3474183 h 3680528"/>
              <a:gd name="connsiteX1514" fmla="*/ 8920945 w 9086920"/>
              <a:gd name="connsiteY1514" fmla="*/ 3513776 h 3680528"/>
              <a:gd name="connsiteX1515" fmla="*/ 8992441 w 9086920"/>
              <a:gd name="connsiteY1515" fmla="*/ 3561030 h 3680528"/>
              <a:gd name="connsiteX1516" fmla="*/ 8992440 w 9086920"/>
              <a:gd name="connsiteY1516" fmla="*/ 3569970 h 3680528"/>
              <a:gd name="connsiteX1517" fmla="*/ 9086920 w 9086920"/>
              <a:gd name="connsiteY1517" fmla="*/ 3632548 h 3680528"/>
              <a:gd name="connsiteX1518" fmla="*/ 9007763 w 9086920"/>
              <a:gd name="connsiteY1518" fmla="*/ 3624886 h 3680528"/>
              <a:gd name="connsiteX1519" fmla="*/ 9086920 w 9086920"/>
              <a:gd name="connsiteY1519" fmla="*/ 3656815 h 3680528"/>
              <a:gd name="connsiteX1520" fmla="*/ 8952865 w 9086920"/>
              <a:gd name="connsiteY1520" fmla="*/ 3649150 h 3680528"/>
              <a:gd name="connsiteX1521" fmla="*/ 7986388 w 9086920"/>
              <a:gd name="connsiteY1521" fmla="*/ 3387339 h 3680528"/>
              <a:gd name="connsiteX1522" fmla="*/ 7963408 w 9086920"/>
              <a:gd name="connsiteY1522" fmla="*/ 3379676 h 3680528"/>
              <a:gd name="connsiteX1523" fmla="*/ 7963408 w 9086920"/>
              <a:gd name="connsiteY1523" fmla="*/ 3379676 h 3680528"/>
              <a:gd name="connsiteX1524" fmla="*/ 7986388 w 9086920"/>
              <a:gd name="connsiteY1524" fmla="*/ 3387339 h 3680528"/>
              <a:gd name="connsiteX1525" fmla="*/ 8319611 w 9086920"/>
              <a:gd name="connsiteY1525" fmla="*/ 3498449 h 3680528"/>
              <a:gd name="connsiteX1526" fmla="*/ 8659219 w 9086920"/>
              <a:gd name="connsiteY1526" fmla="*/ 3609560 h 3680528"/>
              <a:gd name="connsiteX1527" fmla="*/ 8770293 w 9086920"/>
              <a:gd name="connsiteY1527" fmla="*/ 3664477 h 3680528"/>
              <a:gd name="connsiteX1528" fmla="*/ 8715394 w 9086920"/>
              <a:gd name="connsiteY1528" fmla="*/ 3664477 h 3680528"/>
              <a:gd name="connsiteX1529" fmla="*/ 8628577 w 9086920"/>
              <a:gd name="connsiteY1529" fmla="*/ 3641489 h 3680528"/>
              <a:gd name="connsiteX1530" fmla="*/ 8114061 w 9086920"/>
              <a:gd name="connsiteY1530" fmla="*/ 3490787 h 3680528"/>
              <a:gd name="connsiteX1531" fmla="*/ 5304004 w 9086920"/>
              <a:gd name="connsiteY1531" fmla="*/ 2753883 h 3680528"/>
              <a:gd name="connsiteX1532" fmla="*/ 4544355 w 9086920"/>
              <a:gd name="connsiteY1532" fmla="*/ 2635109 h 3680528"/>
              <a:gd name="connsiteX1533" fmla="*/ 2486286 w 9086920"/>
              <a:gd name="connsiteY1533" fmla="*/ 2405225 h 3680528"/>
              <a:gd name="connsiteX1534" fmla="*/ 1155945 w 9086920"/>
              <a:gd name="connsiteY1534" fmla="*/ 2414165 h 3680528"/>
              <a:gd name="connsiteX1535" fmla="*/ 855914 w 9086920"/>
              <a:gd name="connsiteY1535" fmla="*/ 2437154 h 3680528"/>
              <a:gd name="connsiteX1536" fmla="*/ 950393 w 9086920"/>
              <a:gd name="connsiteY1536" fmla="*/ 2374574 h 3680528"/>
              <a:gd name="connsiteX1537" fmla="*/ 1093386 w 9086920"/>
              <a:gd name="connsiteY1537" fmla="*/ 2350310 h 3680528"/>
              <a:gd name="connsiteX1538" fmla="*/ 1591305 w 9086920"/>
              <a:gd name="connsiteY1538" fmla="*/ 2310717 h 3680528"/>
              <a:gd name="connsiteX1539" fmla="*/ 2810572 w 9086920"/>
              <a:gd name="connsiteY1539" fmla="*/ 2334983 h 3680528"/>
              <a:gd name="connsiteX1540" fmla="*/ 3134858 w 9086920"/>
              <a:gd name="connsiteY1540" fmla="*/ 2350309 h 3680528"/>
              <a:gd name="connsiteX1541" fmla="*/ 3072299 w 9086920"/>
              <a:gd name="connsiteY1541" fmla="*/ 2342646 h 3680528"/>
              <a:gd name="connsiteX1542" fmla="*/ 1172541 w 9086920"/>
              <a:gd name="connsiteY1542" fmla="*/ 2310717 h 3680528"/>
              <a:gd name="connsiteX1543" fmla="*/ 855916 w 9086920"/>
              <a:gd name="connsiteY1543" fmla="*/ 2326043 h 3680528"/>
              <a:gd name="connsiteX1544" fmla="*/ 816338 w 9086920"/>
              <a:gd name="connsiteY1544" fmla="*/ 2310718 h 3680528"/>
              <a:gd name="connsiteX1545" fmla="*/ 784419 w 9086920"/>
              <a:gd name="connsiteY1545" fmla="*/ 2278789 h 3680528"/>
              <a:gd name="connsiteX1546" fmla="*/ 831659 w 9086920"/>
              <a:gd name="connsiteY1546" fmla="*/ 2263463 h 3680528"/>
              <a:gd name="connsiteX1547" fmla="*/ 871237 w 9086920"/>
              <a:gd name="connsiteY1547" fmla="*/ 2231535 h 3680528"/>
              <a:gd name="connsiteX1548" fmla="*/ 808677 w 9086920"/>
              <a:gd name="connsiteY1548" fmla="*/ 2231535 h 3680528"/>
              <a:gd name="connsiteX1549" fmla="*/ 832835 w 9086920"/>
              <a:gd name="connsiteY1549" fmla="*/ 2225813 h 3680528"/>
              <a:gd name="connsiteX1550" fmla="*/ 797736 w 9086920"/>
              <a:gd name="connsiteY1550" fmla="*/ 2231535 h 3680528"/>
              <a:gd name="connsiteX1551" fmla="*/ 808677 w 9086920"/>
              <a:gd name="connsiteY1551" fmla="*/ 2231535 h 3680528"/>
              <a:gd name="connsiteX1552" fmla="*/ 771493 w 9086920"/>
              <a:gd name="connsiteY1552" fmla="*/ 2241114 h 3680528"/>
              <a:gd name="connsiteX1553" fmla="*/ 762263 w 9086920"/>
              <a:gd name="connsiteY1553" fmla="*/ 2240183 h 3680528"/>
              <a:gd name="connsiteX1554" fmla="*/ 745113 w 9086920"/>
              <a:gd name="connsiteY1554" fmla="*/ 2245010 h 3680528"/>
              <a:gd name="connsiteX1555" fmla="*/ 705522 w 9086920"/>
              <a:gd name="connsiteY1555" fmla="*/ 2253923 h 3680528"/>
              <a:gd name="connsiteX1556" fmla="*/ 683145 w 9086920"/>
              <a:gd name="connsiteY1556" fmla="*/ 2254557 h 3680528"/>
              <a:gd name="connsiteX1557" fmla="*/ 684734 w 9086920"/>
              <a:gd name="connsiteY1557" fmla="*/ 2250545 h 3680528"/>
              <a:gd name="connsiteX1558" fmla="*/ 628715 w 9086920"/>
              <a:gd name="connsiteY1558" fmla="*/ 2252658 h 3680528"/>
              <a:gd name="connsiteX1559" fmla="*/ 684997 w 9086920"/>
              <a:gd name="connsiteY1559" fmla="*/ 2245582 h 3680528"/>
              <a:gd name="connsiteX1560" fmla="*/ 684734 w 9086920"/>
              <a:gd name="connsiteY1560" fmla="*/ 2250545 h 3680528"/>
              <a:gd name="connsiteX1561" fmla="*/ 610970 w 9086920"/>
              <a:gd name="connsiteY1561" fmla="*/ 2256377 h 3680528"/>
              <a:gd name="connsiteX1562" fmla="*/ 626431 w 9086920"/>
              <a:gd name="connsiteY1562" fmla="*/ 2249597 h 3680528"/>
              <a:gd name="connsiteX1563" fmla="*/ 632488 w 9086920"/>
              <a:gd name="connsiteY1563" fmla="*/ 2235545 h 3680528"/>
              <a:gd name="connsiteX1564" fmla="*/ 691207 w 9086920"/>
              <a:gd name="connsiteY1564" fmla="*/ 2221089 h 3680528"/>
              <a:gd name="connsiteX1565" fmla="*/ 885834 w 9086920"/>
              <a:gd name="connsiteY1565" fmla="*/ 2178526 h 3680528"/>
              <a:gd name="connsiteX1566" fmla="*/ 895960 w 9086920"/>
              <a:gd name="connsiteY1566" fmla="*/ 2176852 h 3680528"/>
              <a:gd name="connsiteX1567" fmla="*/ 896313 w 9086920"/>
              <a:gd name="connsiteY1567" fmla="*/ 2176698 h 3680528"/>
              <a:gd name="connsiteX1568" fmla="*/ 935073 w 9086920"/>
              <a:gd name="connsiteY1568" fmla="*/ 2167678 h 3680528"/>
              <a:gd name="connsiteX1569" fmla="*/ 954990 w 9086920"/>
              <a:gd name="connsiteY1569" fmla="*/ 2167092 h 3680528"/>
              <a:gd name="connsiteX1570" fmla="*/ 1042056 w 9086920"/>
              <a:gd name="connsiteY1570" fmla="*/ 2152698 h 3680528"/>
              <a:gd name="connsiteX1571" fmla="*/ 988695 w 9086920"/>
              <a:gd name="connsiteY1571" fmla="*/ 2154269 h 3680528"/>
              <a:gd name="connsiteX1572" fmla="*/ 935073 w 9086920"/>
              <a:gd name="connsiteY1572" fmla="*/ 2167678 h 3680528"/>
              <a:gd name="connsiteX1573" fmla="*/ 912944 w 9086920"/>
              <a:gd name="connsiteY1573" fmla="*/ 2165232 h 3680528"/>
              <a:gd name="connsiteX1574" fmla="*/ 861232 w 9086920"/>
              <a:gd name="connsiteY1574" fmla="*/ 2174060 h 3680528"/>
              <a:gd name="connsiteX1575" fmla="*/ 661392 w 9086920"/>
              <a:gd name="connsiteY1575" fmla="*/ 2213963 h 3680528"/>
              <a:gd name="connsiteX1576" fmla="*/ 545967 w 9086920"/>
              <a:gd name="connsiteY1576" fmla="*/ 2235814 h 3680528"/>
              <a:gd name="connsiteX1577" fmla="*/ 562119 w 9086920"/>
              <a:gd name="connsiteY1577" fmla="*/ 2223754 h 3680528"/>
              <a:gd name="connsiteX1578" fmla="*/ 592732 w 9086920"/>
              <a:gd name="connsiteY1578" fmla="*/ 2215988 h 3680528"/>
              <a:gd name="connsiteX1579" fmla="*/ 706713 w 9086920"/>
              <a:gd name="connsiteY1579" fmla="*/ 2175360 h 3680528"/>
              <a:gd name="connsiteX1580" fmla="*/ 870341 w 9086920"/>
              <a:gd name="connsiteY1580" fmla="*/ 2139684 h 3680528"/>
              <a:gd name="connsiteX1581" fmla="*/ 877352 w 9086920"/>
              <a:gd name="connsiteY1581" fmla="*/ 2138567 h 3680528"/>
              <a:gd name="connsiteX1582" fmla="*/ 878898 w 9086920"/>
              <a:gd name="connsiteY1582" fmla="*/ 2137027 h 3680528"/>
              <a:gd name="connsiteX1583" fmla="*/ 892726 w 9086920"/>
              <a:gd name="connsiteY1583" fmla="*/ 2127396 h 3680528"/>
              <a:gd name="connsiteX1584" fmla="*/ 872171 w 9086920"/>
              <a:gd name="connsiteY1584" fmla="*/ 2130748 h 3680528"/>
              <a:gd name="connsiteX1585" fmla="*/ 673810 w 9086920"/>
              <a:gd name="connsiteY1585" fmla="*/ 2164982 h 3680528"/>
              <a:gd name="connsiteX1586" fmla="*/ 838913 w 9086920"/>
              <a:gd name="connsiteY1586" fmla="*/ 2117458 h 3680528"/>
              <a:gd name="connsiteX1587" fmla="*/ 888441 w 9086920"/>
              <a:gd name="connsiteY1587" fmla="*/ 2107271 h 3680528"/>
              <a:gd name="connsiteX1588" fmla="*/ 878898 w 9086920"/>
              <a:gd name="connsiteY1588" fmla="*/ 2105098 h 3680528"/>
              <a:gd name="connsiteX1589" fmla="*/ 878321 w 9086920"/>
              <a:gd name="connsiteY1589" fmla="*/ 2104781 h 3680528"/>
              <a:gd name="connsiteX1590" fmla="*/ 808172 w 9086920"/>
              <a:gd name="connsiteY1590" fmla="*/ 2119066 h 3680528"/>
              <a:gd name="connsiteX1591" fmla="*/ 679845 w 9086920"/>
              <a:gd name="connsiteY1591" fmla="*/ 2144267 h 3680528"/>
              <a:gd name="connsiteX1592" fmla="*/ 680114 w 9086920"/>
              <a:gd name="connsiteY1592" fmla="*/ 2144392 h 3680528"/>
              <a:gd name="connsiteX1593" fmla="*/ 650364 w 9086920"/>
              <a:gd name="connsiteY1593" fmla="*/ 2160017 h 3680528"/>
              <a:gd name="connsiteX1594" fmla="*/ 650363 w 9086920"/>
              <a:gd name="connsiteY1594" fmla="*/ 2152353 h 3680528"/>
              <a:gd name="connsiteX1595" fmla="*/ 668855 w 9086920"/>
              <a:gd name="connsiteY1595" fmla="*/ 2139183 h 3680528"/>
              <a:gd name="connsiteX1596" fmla="*/ 678449 w 9086920"/>
              <a:gd name="connsiteY1596" fmla="*/ 2143621 h 3680528"/>
              <a:gd name="connsiteX1597" fmla="*/ 803619 w 9086920"/>
              <a:gd name="connsiteY1597" fmla="*/ 2110750 h 3680528"/>
              <a:gd name="connsiteX1598" fmla="*/ 865404 w 9086920"/>
              <a:gd name="connsiteY1598" fmla="*/ 2097676 h 3680528"/>
              <a:gd name="connsiteX1599" fmla="*/ 859746 w 9086920"/>
              <a:gd name="connsiteY1599" fmla="*/ 2094563 h 3680528"/>
              <a:gd name="connsiteX1600" fmla="*/ 863577 w 9086920"/>
              <a:gd name="connsiteY1600" fmla="*/ 2089773 h 3680528"/>
              <a:gd name="connsiteX1601" fmla="*/ 720583 w 9086920"/>
              <a:gd name="connsiteY1601" fmla="*/ 2112762 h 3680528"/>
              <a:gd name="connsiteX1602" fmla="*/ 722225 w 9086920"/>
              <a:gd name="connsiteY1602" fmla="*/ 2106680 h 3680528"/>
              <a:gd name="connsiteX1603" fmla="*/ 674006 w 9086920"/>
              <a:gd name="connsiteY1603" fmla="*/ 2115595 h 3680528"/>
              <a:gd name="connsiteX1604" fmla="*/ 668698 w 9086920"/>
              <a:gd name="connsiteY1604" fmla="*/ 2117003 h 3680528"/>
              <a:gd name="connsiteX1605" fmla="*/ 666196 w 9086920"/>
              <a:gd name="connsiteY1605" fmla="*/ 2115946 h 3680528"/>
              <a:gd name="connsiteX1606" fmla="*/ 647834 w 9086920"/>
              <a:gd name="connsiteY1606" fmla="*/ 2113673 h 3680528"/>
              <a:gd name="connsiteX1607" fmla="*/ 651311 w 9086920"/>
              <a:gd name="connsiteY1607" fmla="*/ 2112683 h 3680528"/>
              <a:gd name="connsiteX1608" fmla="*/ 736763 w 9086920"/>
              <a:gd name="connsiteY1608" fmla="*/ 2093305 h 3680528"/>
              <a:gd name="connsiteX1609" fmla="*/ 745519 w 9086920"/>
              <a:gd name="connsiteY1609" fmla="*/ 2088378 h 3680528"/>
              <a:gd name="connsiteX1610" fmla="*/ 850929 w 9086920"/>
              <a:gd name="connsiteY1610" fmla="*/ 2054932 h 3680528"/>
              <a:gd name="connsiteX1611" fmla="*/ 846430 w 9086920"/>
              <a:gd name="connsiteY1611" fmla="*/ 2054574 h 3680528"/>
              <a:gd name="connsiteX1612" fmla="*/ 669827 w 9086920"/>
              <a:gd name="connsiteY1612" fmla="*/ 2091711 h 3680528"/>
              <a:gd name="connsiteX1613" fmla="*/ 668978 w 9086920"/>
              <a:gd name="connsiteY1613" fmla="*/ 2091894 h 3680528"/>
              <a:gd name="connsiteX1614" fmla="*/ 646990 w 9086920"/>
              <a:gd name="connsiteY1614" fmla="*/ 2091872 h 3680528"/>
              <a:gd name="connsiteX1615" fmla="*/ 637408 w 9086920"/>
              <a:gd name="connsiteY1615" fmla="*/ 2093254 h 3680528"/>
              <a:gd name="connsiteX1616" fmla="*/ 643360 w 9086920"/>
              <a:gd name="connsiteY1616" fmla="*/ 2077252 h 3680528"/>
              <a:gd name="connsiteX1617" fmla="*/ 620309 w 9086920"/>
              <a:gd name="connsiteY1617" fmla="*/ 2074972 h 3680528"/>
              <a:gd name="connsiteX1618" fmla="*/ 607719 w 9086920"/>
              <a:gd name="connsiteY1618" fmla="*/ 2065261 h 3680528"/>
              <a:gd name="connsiteX1619" fmla="*/ 670563 w 9086920"/>
              <a:gd name="connsiteY1619" fmla="*/ 2062588 h 3680528"/>
              <a:gd name="connsiteX1620" fmla="*/ 671121 w 9086920"/>
              <a:gd name="connsiteY1620" fmla="*/ 2043753 h 3680528"/>
              <a:gd name="connsiteX1621" fmla="*/ 705842 w 9086920"/>
              <a:gd name="connsiteY1621" fmla="*/ 2045958 h 3680528"/>
              <a:gd name="connsiteX1622" fmla="*/ 685477 w 9086920"/>
              <a:gd name="connsiteY1622" fmla="*/ 2038885 h 3680528"/>
              <a:gd name="connsiteX1623" fmla="*/ 675203 w 9086920"/>
              <a:gd name="connsiteY1623" fmla="*/ 2035865 h 3680528"/>
              <a:gd name="connsiteX1624" fmla="*/ 657978 w 9086920"/>
              <a:gd name="connsiteY1624" fmla="*/ 2037640 h 3680528"/>
              <a:gd name="connsiteX1625" fmla="*/ 665571 w 9086920"/>
              <a:gd name="connsiteY1625" fmla="*/ 2033035 h 3680528"/>
              <a:gd name="connsiteX1626" fmla="*/ 646060 w 9086920"/>
              <a:gd name="connsiteY1626" fmla="*/ 2027301 h 3680528"/>
              <a:gd name="connsiteX1627" fmla="*/ 619002 w 9086920"/>
              <a:gd name="connsiteY1627" fmla="*/ 2022592 h 3680528"/>
              <a:gd name="connsiteX1628" fmla="*/ 672566 w 9086920"/>
              <a:gd name="connsiteY1628" fmla="*/ 2019184 h 3680528"/>
              <a:gd name="connsiteX1629" fmla="*/ 689518 w 9086920"/>
              <a:gd name="connsiteY1629" fmla="*/ 2018511 h 3680528"/>
              <a:gd name="connsiteX1630" fmla="*/ 689943 w 9086920"/>
              <a:gd name="connsiteY1630" fmla="*/ 2018254 h 3680528"/>
              <a:gd name="connsiteX1631" fmla="*/ 722859 w 9086920"/>
              <a:gd name="connsiteY1631" fmla="*/ 2012068 h 3680528"/>
              <a:gd name="connsiteX1632" fmla="*/ 728695 w 9086920"/>
              <a:gd name="connsiteY1632" fmla="*/ 2012220 h 3680528"/>
              <a:gd name="connsiteX1633" fmla="*/ 719230 w 9086920"/>
              <a:gd name="connsiteY1633" fmla="*/ 2008016 h 3680528"/>
              <a:gd name="connsiteX1634" fmla="*/ 661460 w 9086920"/>
              <a:gd name="connsiteY1634" fmla="*/ 2003529 h 3680528"/>
              <a:gd name="connsiteX1635" fmla="*/ 610156 w 9086920"/>
              <a:gd name="connsiteY1635" fmla="*/ 1999265 h 3680528"/>
              <a:gd name="connsiteX1636" fmla="*/ 577631 w 9086920"/>
              <a:gd name="connsiteY1636" fmla="*/ 1995697 h 3680528"/>
              <a:gd name="connsiteX1637" fmla="*/ 587082 w 9086920"/>
              <a:gd name="connsiteY1637" fmla="*/ 1993854 h 3680528"/>
              <a:gd name="connsiteX1638" fmla="*/ 654737 w 9086920"/>
              <a:gd name="connsiteY1638" fmla="*/ 1977654 h 3680528"/>
              <a:gd name="connsiteX1639" fmla="*/ 691027 w 9086920"/>
              <a:gd name="connsiteY1639" fmla="*/ 1974081 h 3680528"/>
              <a:gd name="connsiteX1640" fmla="*/ 687912 w 9086920"/>
              <a:gd name="connsiteY1640" fmla="*/ 1969796 h 3680528"/>
              <a:gd name="connsiteX1641" fmla="*/ 687706 w 9086920"/>
              <a:gd name="connsiteY1641" fmla="*/ 1969760 h 3680528"/>
              <a:gd name="connsiteX1642" fmla="*/ 690627 w 9086920"/>
              <a:gd name="connsiteY1642" fmla="*/ 1969059 h 3680528"/>
              <a:gd name="connsiteX1643" fmla="*/ 801392 w 9086920"/>
              <a:gd name="connsiteY1643" fmla="*/ 1946620 h 3680528"/>
              <a:gd name="connsiteX1644" fmla="*/ 840505 w 9086920"/>
              <a:gd name="connsiteY1644" fmla="*/ 1932506 h 3680528"/>
              <a:gd name="connsiteX1645" fmla="*/ 776571 w 9086920"/>
              <a:gd name="connsiteY1645" fmla="*/ 1945296 h 3680528"/>
              <a:gd name="connsiteX1646" fmla="*/ 670742 w 9086920"/>
              <a:gd name="connsiteY1646" fmla="*/ 1966749 h 3680528"/>
              <a:gd name="connsiteX1647" fmla="*/ 662936 w 9086920"/>
              <a:gd name="connsiteY1647" fmla="*/ 1965366 h 3680528"/>
              <a:gd name="connsiteX1648" fmla="*/ 649994 w 9086920"/>
              <a:gd name="connsiteY1648" fmla="*/ 1959257 h 3680528"/>
              <a:gd name="connsiteX1649" fmla="*/ 740939 w 9086920"/>
              <a:gd name="connsiteY1649" fmla="*/ 1942389 h 3680528"/>
              <a:gd name="connsiteX1650" fmla="*/ 640651 w 9086920"/>
              <a:gd name="connsiteY1650" fmla="*/ 1929022 h 3680528"/>
              <a:gd name="connsiteX1651" fmla="*/ 655863 w 9086920"/>
              <a:gd name="connsiteY1651" fmla="*/ 1904442 h 3680528"/>
              <a:gd name="connsiteX1652" fmla="*/ 666630 w 9086920"/>
              <a:gd name="connsiteY1652" fmla="*/ 1900790 h 3680528"/>
              <a:gd name="connsiteX1653" fmla="*/ 640571 w 9086920"/>
              <a:gd name="connsiteY1653" fmla="*/ 1890209 h 3680528"/>
              <a:gd name="connsiteX1654" fmla="*/ 595970 w 9086920"/>
              <a:gd name="connsiteY1654" fmla="*/ 1885918 h 3680528"/>
              <a:gd name="connsiteX1655" fmla="*/ 590078 w 9086920"/>
              <a:gd name="connsiteY1655" fmla="*/ 1885692 h 3680528"/>
              <a:gd name="connsiteX1656" fmla="*/ 743599 w 9086920"/>
              <a:gd name="connsiteY1656" fmla="*/ 1852371 h 3680528"/>
              <a:gd name="connsiteX1657" fmla="*/ 748585 w 9086920"/>
              <a:gd name="connsiteY1657" fmla="*/ 1843088 h 3680528"/>
              <a:gd name="connsiteX1658" fmla="*/ 622169 w 9086920"/>
              <a:gd name="connsiteY1658" fmla="*/ 1864406 h 3680528"/>
              <a:gd name="connsiteX1659" fmla="*/ 672362 w 9086920"/>
              <a:gd name="connsiteY1659" fmla="*/ 1848784 h 3680528"/>
              <a:gd name="connsiteX1660" fmla="*/ 710298 w 9086920"/>
              <a:gd name="connsiteY1660" fmla="*/ 1840535 h 3680528"/>
              <a:gd name="connsiteX1661" fmla="*/ 716782 w 9086920"/>
              <a:gd name="connsiteY1661" fmla="*/ 1840277 h 3680528"/>
              <a:gd name="connsiteX1662" fmla="*/ 744013 w 9086920"/>
              <a:gd name="connsiteY1662" fmla="*/ 1836853 h 3680528"/>
              <a:gd name="connsiteX1663" fmla="*/ 740750 w 9086920"/>
              <a:gd name="connsiteY1663" fmla="*/ 1833954 h 3680528"/>
              <a:gd name="connsiteX1664" fmla="*/ 773313 w 9086920"/>
              <a:gd name="connsiteY1664" fmla="*/ 1826945 h 3680528"/>
              <a:gd name="connsiteX1665" fmla="*/ 823721 w 9086920"/>
              <a:gd name="connsiteY1665" fmla="*/ 1811611 h 3680528"/>
              <a:gd name="connsiteX1666" fmla="*/ 823721 w 9086920"/>
              <a:gd name="connsiteY1666" fmla="*/ 1811611 h 3680528"/>
              <a:gd name="connsiteX1667" fmla="*/ 791847 w 9086920"/>
              <a:gd name="connsiteY1667" fmla="*/ 1817129 h 3680528"/>
              <a:gd name="connsiteX1668" fmla="*/ 725519 w 9086920"/>
              <a:gd name="connsiteY1668" fmla="*/ 1828619 h 3680528"/>
              <a:gd name="connsiteX1669" fmla="*/ 720584 w 9086920"/>
              <a:gd name="connsiteY1669" fmla="*/ 1827298 h 3680528"/>
              <a:gd name="connsiteX1670" fmla="*/ 709264 w 9086920"/>
              <a:gd name="connsiteY1670" fmla="*/ 1823407 h 3680528"/>
              <a:gd name="connsiteX1671" fmla="*/ 790948 w 9086920"/>
              <a:gd name="connsiteY1671" fmla="*/ 1815118 h 3680528"/>
              <a:gd name="connsiteX1672" fmla="*/ 726002 w 9086920"/>
              <a:gd name="connsiteY1672" fmla="*/ 1813067 h 3680528"/>
              <a:gd name="connsiteX1673" fmla="*/ 661053 w 9086920"/>
              <a:gd name="connsiteY1673" fmla="*/ 1811017 h 3680528"/>
              <a:gd name="connsiteX1674" fmla="*/ 703510 w 9086920"/>
              <a:gd name="connsiteY1674" fmla="*/ 1791956 h 3680528"/>
              <a:gd name="connsiteX1675" fmla="*/ 610700 w 9086920"/>
              <a:gd name="connsiteY1675" fmla="*/ 1775275 h 3680528"/>
              <a:gd name="connsiteX1676" fmla="*/ 734882 w 9086920"/>
              <a:gd name="connsiteY1676" fmla="*/ 1766554 h 3680528"/>
              <a:gd name="connsiteX1677" fmla="*/ 814783 w 9086920"/>
              <a:gd name="connsiteY1677" fmla="*/ 1763533 h 3680528"/>
              <a:gd name="connsiteX1678" fmla="*/ 816020 w 9086920"/>
              <a:gd name="connsiteY1678" fmla="*/ 1766308 h 3680528"/>
              <a:gd name="connsiteX1679" fmla="*/ 816249 w 9086920"/>
              <a:gd name="connsiteY1679" fmla="*/ 1766822 h 3680528"/>
              <a:gd name="connsiteX1680" fmla="*/ 816433 w 9086920"/>
              <a:gd name="connsiteY1680" fmla="*/ 1767233 h 3680528"/>
              <a:gd name="connsiteX1681" fmla="*/ 816020 w 9086920"/>
              <a:gd name="connsiteY1681" fmla="*/ 1766308 h 3680528"/>
              <a:gd name="connsiteX1682" fmla="*/ 815332 w 9086920"/>
              <a:gd name="connsiteY1682" fmla="*/ 1764765 h 3680528"/>
              <a:gd name="connsiteX1683" fmla="*/ 814783 w 9086920"/>
              <a:gd name="connsiteY1683" fmla="*/ 1763533 h 3680528"/>
              <a:gd name="connsiteX1684" fmla="*/ 718401 w 9086920"/>
              <a:gd name="connsiteY1684" fmla="*/ 1757385 h 3680528"/>
              <a:gd name="connsiteX1685" fmla="*/ 715235 w 9086920"/>
              <a:gd name="connsiteY1685" fmla="*/ 1754697 h 3680528"/>
              <a:gd name="connsiteX1686" fmla="*/ 713267 w 9086920"/>
              <a:gd name="connsiteY1686" fmla="*/ 1749134 h 3680528"/>
              <a:gd name="connsiteX1687" fmla="*/ 636475 w 9086920"/>
              <a:gd name="connsiteY1687" fmla="*/ 1764222 h 3680528"/>
              <a:gd name="connsiteX1688" fmla="*/ 643682 w 9086920"/>
              <a:gd name="connsiteY1688" fmla="*/ 1754566 h 3680528"/>
              <a:gd name="connsiteX1689" fmla="*/ 704970 w 9086920"/>
              <a:gd name="connsiteY1689" fmla="*/ 1737476 h 3680528"/>
              <a:gd name="connsiteX1690" fmla="*/ 708458 w 9086920"/>
              <a:gd name="connsiteY1690" fmla="*/ 1736755 h 3680528"/>
              <a:gd name="connsiteX1691" fmla="*/ 712584 w 9086920"/>
              <a:gd name="connsiteY1691" fmla="*/ 1735543 h 3680528"/>
              <a:gd name="connsiteX1692" fmla="*/ 712669 w 9086920"/>
              <a:gd name="connsiteY1692" fmla="*/ 1735249 h 3680528"/>
              <a:gd name="connsiteX1693" fmla="*/ 636657 w 9086920"/>
              <a:gd name="connsiteY1693" fmla="*/ 1737728 h 3680528"/>
              <a:gd name="connsiteX1694" fmla="*/ 618373 w 9086920"/>
              <a:gd name="connsiteY1694" fmla="*/ 1724509 h 3680528"/>
              <a:gd name="connsiteX1695" fmla="*/ 541740 w 9086920"/>
              <a:gd name="connsiteY1695" fmla="*/ 1716324 h 3680528"/>
              <a:gd name="connsiteX1696" fmla="*/ 380713 w 9086920"/>
              <a:gd name="connsiteY1696" fmla="*/ 1708803 h 3680528"/>
              <a:gd name="connsiteX1697" fmla="*/ 547692 w 9086920"/>
              <a:gd name="connsiteY1697" fmla="*/ 1700323 h 3680528"/>
              <a:gd name="connsiteX1698" fmla="*/ 632987 w 9086920"/>
              <a:gd name="connsiteY1698" fmla="*/ 1700132 h 3680528"/>
              <a:gd name="connsiteX1699" fmla="*/ 695809 w 9086920"/>
              <a:gd name="connsiteY1699" fmla="*/ 1688144 h 3680528"/>
              <a:gd name="connsiteX1700" fmla="*/ 615889 w 9086920"/>
              <a:gd name="connsiteY1700" fmla="*/ 1681851 h 3680528"/>
              <a:gd name="connsiteX1701" fmla="*/ 606586 w 9086920"/>
              <a:gd name="connsiteY1701" fmla="*/ 1670247 h 3680528"/>
              <a:gd name="connsiteX1702" fmla="*/ 538050 w 9086920"/>
              <a:gd name="connsiteY1702" fmla="*/ 1669414 h 3680528"/>
              <a:gd name="connsiteX1703" fmla="*/ 471299 w 9086920"/>
              <a:gd name="connsiteY1703" fmla="*/ 1663315 h 3680528"/>
              <a:gd name="connsiteX1704" fmla="*/ 486251 w 9086920"/>
              <a:gd name="connsiteY1704" fmla="*/ 1658243 h 3680528"/>
              <a:gd name="connsiteX1705" fmla="*/ 475145 w 9086920"/>
              <a:gd name="connsiteY1705" fmla="*/ 1642590 h 3680528"/>
              <a:gd name="connsiteX1706" fmla="*/ 605022 w 9086920"/>
              <a:gd name="connsiteY1706" fmla="*/ 1637375 h 3680528"/>
              <a:gd name="connsiteX1707" fmla="*/ 514974 w 9086920"/>
              <a:gd name="connsiteY1707" fmla="*/ 1625208 h 3680528"/>
              <a:gd name="connsiteX1708" fmla="*/ 511106 w 9086920"/>
              <a:gd name="connsiteY1708" fmla="*/ 1624828 h 3680528"/>
              <a:gd name="connsiteX1709" fmla="*/ 569370 w 9086920"/>
              <a:gd name="connsiteY1709" fmla="*/ 1608380 h 3680528"/>
              <a:gd name="connsiteX1710" fmla="*/ 490348 w 9086920"/>
              <a:gd name="connsiteY1710" fmla="*/ 1622278 h 3680528"/>
              <a:gd name="connsiteX1711" fmla="*/ 476792 w 9086920"/>
              <a:gd name="connsiteY1711" fmla="*/ 1616396 h 3680528"/>
              <a:gd name="connsiteX1712" fmla="*/ 508600 w 9086920"/>
              <a:gd name="connsiteY1712" fmla="*/ 1612597 h 3680528"/>
              <a:gd name="connsiteX1713" fmla="*/ 248489 w 9086920"/>
              <a:gd name="connsiteY1713" fmla="*/ 1594407 h 3680528"/>
              <a:gd name="connsiteX1714" fmla="*/ 233569 w 9086920"/>
              <a:gd name="connsiteY1714" fmla="*/ 1592706 h 3680528"/>
              <a:gd name="connsiteX1715" fmla="*/ 234395 w 9086920"/>
              <a:gd name="connsiteY1715" fmla="*/ 1592421 h 3680528"/>
              <a:gd name="connsiteX1716" fmla="*/ 310860 w 9086920"/>
              <a:gd name="connsiteY1716" fmla="*/ 1574246 h 3680528"/>
              <a:gd name="connsiteX1717" fmla="*/ 265318 w 9086920"/>
              <a:gd name="connsiteY1717" fmla="*/ 1578865 h 3680528"/>
              <a:gd name="connsiteX1718" fmla="*/ 228568 w 9086920"/>
              <a:gd name="connsiteY1718" fmla="*/ 1587278 h 3680528"/>
              <a:gd name="connsiteX1719" fmla="*/ 212356 w 9086920"/>
              <a:gd name="connsiteY1719" fmla="*/ 1590286 h 3680528"/>
              <a:gd name="connsiteX1720" fmla="*/ 157625 w 9086920"/>
              <a:gd name="connsiteY1720" fmla="*/ 1584046 h 3680528"/>
              <a:gd name="connsiteX1721" fmla="*/ 158766 w 9086920"/>
              <a:gd name="connsiteY1721" fmla="*/ 1579792 h 3680528"/>
              <a:gd name="connsiteX1722" fmla="*/ 152817 w 9086920"/>
              <a:gd name="connsiteY1722" fmla="*/ 1581493 h 3680528"/>
              <a:gd name="connsiteX1723" fmla="*/ 139997 w 9086920"/>
              <a:gd name="connsiteY1723" fmla="*/ 1582036 h 3680528"/>
              <a:gd name="connsiteX1724" fmla="*/ 99091 w 9086920"/>
              <a:gd name="connsiteY1724" fmla="*/ 1577371 h 3680528"/>
              <a:gd name="connsiteX1725" fmla="*/ 113377 w 9086920"/>
              <a:gd name="connsiteY1725" fmla="*/ 1573972 h 3680528"/>
              <a:gd name="connsiteX1726" fmla="*/ 118900 w 9086920"/>
              <a:gd name="connsiteY1726" fmla="*/ 1569847 h 3680528"/>
              <a:gd name="connsiteX1727" fmla="*/ 113377 w 9086920"/>
              <a:gd name="connsiteY1727" fmla="*/ 1573972 h 3680528"/>
              <a:gd name="connsiteX1728" fmla="*/ 111245 w 9086920"/>
              <a:gd name="connsiteY1728" fmla="*/ 1563946 h 3680528"/>
              <a:gd name="connsiteX1729" fmla="*/ 153554 w 9086920"/>
              <a:gd name="connsiteY1729" fmla="*/ 1563688 h 3680528"/>
              <a:gd name="connsiteX1730" fmla="*/ 189173 w 9086920"/>
              <a:gd name="connsiteY1730" fmla="*/ 1566365 h 3680528"/>
              <a:gd name="connsiteX1731" fmla="*/ 189173 w 9086920"/>
              <a:gd name="connsiteY1731" fmla="*/ 1566365 h 3680528"/>
              <a:gd name="connsiteX1732" fmla="*/ 153554 w 9086920"/>
              <a:gd name="connsiteY1732" fmla="*/ 1563688 h 3680528"/>
              <a:gd name="connsiteX1733" fmla="*/ 110182 w 9086920"/>
              <a:gd name="connsiteY1733" fmla="*/ 1557475 h 3680528"/>
              <a:gd name="connsiteX1734" fmla="*/ 132025 w 9086920"/>
              <a:gd name="connsiteY1734" fmla="*/ 1550518 h 3680528"/>
              <a:gd name="connsiteX1735" fmla="*/ 141152 w 9086920"/>
              <a:gd name="connsiteY1735" fmla="*/ 1546997 h 3680528"/>
              <a:gd name="connsiteX1736" fmla="*/ 279499 w 9086920"/>
              <a:gd name="connsiteY1736" fmla="*/ 1557379 h 3680528"/>
              <a:gd name="connsiteX1737" fmla="*/ 550997 w 9086920"/>
              <a:gd name="connsiteY1737" fmla="*/ 1564037 h 3680528"/>
              <a:gd name="connsiteX1738" fmla="*/ 607342 w 9086920"/>
              <a:gd name="connsiteY1738" fmla="*/ 1567258 h 3680528"/>
              <a:gd name="connsiteX1739" fmla="*/ 610321 w 9086920"/>
              <a:gd name="connsiteY1739" fmla="*/ 1567274 h 3680528"/>
              <a:gd name="connsiteX1740" fmla="*/ 641480 w 9086920"/>
              <a:gd name="connsiteY1740" fmla="*/ 1555898 h 3680528"/>
              <a:gd name="connsiteX1741" fmla="*/ 620746 w 9086920"/>
              <a:gd name="connsiteY1741" fmla="*/ 1554541 h 3680528"/>
              <a:gd name="connsiteX1742" fmla="*/ 606431 w 9086920"/>
              <a:gd name="connsiteY1742" fmla="*/ 1557763 h 3680528"/>
              <a:gd name="connsiteX1743" fmla="*/ 584054 w 9086920"/>
              <a:gd name="connsiteY1743" fmla="*/ 1558399 h 3680528"/>
              <a:gd name="connsiteX1744" fmla="*/ 585642 w 9086920"/>
              <a:gd name="connsiteY1744" fmla="*/ 1554385 h 3680528"/>
              <a:gd name="connsiteX1745" fmla="*/ 588160 w 9086920"/>
              <a:gd name="connsiteY1745" fmla="*/ 1553964 h 3680528"/>
              <a:gd name="connsiteX1746" fmla="*/ 586050 w 9086920"/>
              <a:gd name="connsiteY1746" fmla="*/ 1553957 h 3680528"/>
              <a:gd name="connsiteX1747" fmla="*/ 585642 w 9086920"/>
              <a:gd name="connsiteY1747" fmla="*/ 1554385 h 3680528"/>
              <a:gd name="connsiteX1748" fmla="*/ 511879 w 9086920"/>
              <a:gd name="connsiteY1748" fmla="*/ 1560218 h 3680528"/>
              <a:gd name="connsiteX1749" fmla="*/ 520465 w 9086920"/>
              <a:gd name="connsiteY1749" fmla="*/ 1557975 h 3680528"/>
              <a:gd name="connsiteX1750" fmla="*/ 524704 w 9086920"/>
              <a:gd name="connsiteY1750" fmla="*/ 1555274 h 3680528"/>
              <a:gd name="connsiteX1751" fmla="*/ 507464 w 9086920"/>
              <a:gd name="connsiteY1751" fmla="*/ 1554419 h 3680528"/>
              <a:gd name="connsiteX1752" fmla="*/ 424670 w 9086920"/>
              <a:gd name="connsiteY1752" fmla="*/ 1549404 h 3680528"/>
              <a:gd name="connsiteX1753" fmla="*/ 411778 w 9086920"/>
              <a:gd name="connsiteY1753" fmla="*/ 1539017 h 3680528"/>
              <a:gd name="connsiteX1754" fmla="*/ 319288 w 9086920"/>
              <a:gd name="connsiteY1754" fmla="*/ 1532328 h 3680528"/>
              <a:gd name="connsiteX1755" fmla="*/ 303994 w 9086920"/>
              <a:gd name="connsiteY1755" fmla="*/ 1518095 h 3680528"/>
              <a:gd name="connsiteX1756" fmla="*/ 298381 w 9086920"/>
              <a:gd name="connsiteY1756" fmla="*/ 1517279 h 3680528"/>
              <a:gd name="connsiteX1757" fmla="*/ 293349 w 9086920"/>
              <a:gd name="connsiteY1757" fmla="*/ 1517792 h 3680528"/>
              <a:gd name="connsiteX1758" fmla="*/ 285702 w 9086920"/>
              <a:gd name="connsiteY1758" fmla="*/ 1516379 h 3680528"/>
              <a:gd name="connsiteX1759" fmla="*/ 284908 w 9086920"/>
              <a:gd name="connsiteY1759" fmla="*/ 1515053 h 3680528"/>
              <a:gd name="connsiteX1760" fmla="*/ 281544 w 9086920"/>
              <a:gd name="connsiteY1760" fmla="*/ 1515612 h 3680528"/>
              <a:gd name="connsiteX1761" fmla="*/ 285702 w 9086920"/>
              <a:gd name="connsiteY1761" fmla="*/ 1516379 h 3680528"/>
              <a:gd name="connsiteX1762" fmla="*/ 286936 w 9086920"/>
              <a:gd name="connsiteY1762" fmla="*/ 1518443 h 3680528"/>
              <a:gd name="connsiteX1763" fmla="*/ 261776 w 9086920"/>
              <a:gd name="connsiteY1763" fmla="*/ 1508335 h 3680528"/>
              <a:gd name="connsiteX1764" fmla="*/ 357855 w 9086920"/>
              <a:gd name="connsiteY1764" fmla="*/ 1513807 h 3680528"/>
              <a:gd name="connsiteX1765" fmla="*/ 374593 w 9086920"/>
              <a:gd name="connsiteY1765" fmla="*/ 1503469 h 3680528"/>
              <a:gd name="connsiteX1766" fmla="*/ 461671 w 9086920"/>
              <a:gd name="connsiteY1766" fmla="*/ 1498012 h 3680528"/>
              <a:gd name="connsiteX1767" fmla="*/ 528417 w 9086920"/>
              <a:gd name="connsiteY1767" fmla="*/ 1501200 h 3680528"/>
              <a:gd name="connsiteX1768" fmla="*/ 528512 w 9086920"/>
              <a:gd name="connsiteY1768" fmla="*/ 1501204 h 3680528"/>
              <a:gd name="connsiteX1769" fmla="*/ 543175 w 9086920"/>
              <a:gd name="connsiteY1769" fmla="*/ 1495848 h 3680528"/>
              <a:gd name="connsiteX1770" fmla="*/ 574335 w 9086920"/>
              <a:gd name="connsiteY1770" fmla="*/ 1487799 h 3680528"/>
              <a:gd name="connsiteX1771" fmla="*/ 571782 w 9086920"/>
              <a:gd name="connsiteY1771" fmla="*/ 1485884 h 3680528"/>
              <a:gd name="connsiteX1772" fmla="*/ 565489 w 9086920"/>
              <a:gd name="connsiteY1772" fmla="*/ 1482216 h 3680528"/>
              <a:gd name="connsiteX1773" fmla="*/ 528662 w 9086920"/>
              <a:gd name="connsiteY1773" fmla="*/ 1475287 h 3680528"/>
              <a:gd name="connsiteX1774" fmla="*/ 469088 w 9086920"/>
              <a:gd name="connsiteY1774" fmla="*/ 1466754 h 3680528"/>
              <a:gd name="connsiteX1775" fmla="*/ 389765 w 9086920"/>
              <a:gd name="connsiteY1775" fmla="*/ 1460258 h 3680528"/>
              <a:gd name="connsiteX1776" fmla="*/ 187004 w 9086920"/>
              <a:gd name="connsiteY1776" fmla="*/ 1442713 h 3680528"/>
              <a:gd name="connsiteX1777" fmla="*/ 173495 w 9086920"/>
              <a:gd name="connsiteY1777" fmla="*/ 1441528 h 3680528"/>
              <a:gd name="connsiteX1778" fmla="*/ 186886 w 9086920"/>
              <a:gd name="connsiteY1778" fmla="*/ 1435694 h 3680528"/>
              <a:gd name="connsiteX1779" fmla="*/ 191335 w 9086920"/>
              <a:gd name="connsiteY1779" fmla="*/ 1433250 h 3680528"/>
              <a:gd name="connsiteX1780" fmla="*/ 233490 w 9086920"/>
              <a:gd name="connsiteY1780" fmla="*/ 1435587 h 3680528"/>
              <a:gd name="connsiteX1781" fmla="*/ 343040 w 9086920"/>
              <a:gd name="connsiteY1781" fmla="*/ 1441929 h 3680528"/>
              <a:gd name="connsiteX1782" fmla="*/ 354064 w 9086920"/>
              <a:gd name="connsiteY1782" fmla="*/ 1418767 h 3680528"/>
              <a:gd name="connsiteX1783" fmla="*/ 404039 w 9086920"/>
              <a:gd name="connsiteY1783" fmla="*/ 1416576 h 3680528"/>
              <a:gd name="connsiteX1784" fmla="*/ 452508 w 9086920"/>
              <a:gd name="connsiteY1784" fmla="*/ 1409457 h 3680528"/>
              <a:gd name="connsiteX1785" fmla="*/ 467921 w 9086920"/>
              <a:gd name="connsiteY1785" fmla="*/ 1409842 h 3680528"/>
              <a:gd name="connsiteX1786" fmla="*/ 467265 w 9086920"/>
              <a:gd name="connsiteY1786" fmla="*/ 1409596 h 3680528"/>
              <a:gd name="connsiteX1787" fmla="*/ 465912 w 9086920"/>
              <a:gd name="connsiteY1787" fmla="*/ 1407673 h 3680528"/>
              <a:gd name="connsiteX1788" fmla="*/ 476538 w 9086920"/>
              <a:gd name="connsiteY1788" fmla="*/ 1404044 h 3680528"/>
              <a:gd name="connsiteX1789" fmla="*/ 487920 w 9086920"/>
              <a:gd name="connsiteY1789" fmla="*/ 1402931 h 3680528"/>
              <a:gd name="connsiteX1790" fmla="*/ 482414 w 9086920"/>
              <a:gd name="connsiteY1790" fmla="*/ 1399700 h 3680528"/>
              <a:gd name="connsiteX1791" fmla="*/ 474618 w 9086920"/>
              <a:gd name="connsiteY1791" fmla="*/ 1392635 h 3680528"/>
              <a:gd name="connsiteX1792" fmla="*/ 426427 w 9086920"/>
              <a:gd name="connsiteY1792" fmla="*/ 1389560 h 3680528"/>
              <a:gd name="connsiteX1793" fmla="*/ 390788 w 9086920"/>
              <a:gd name="connsiteY1793" fmla="*/ 1377570 h 3680528"/>
              <a:gd name="connsiteX1794" fmla="*/ 461128 w 9086920"/>
              <a:gd name="connsiteY1794" fmla="*/ 1382451 h 3680528"/>
              <a:gd name="connsiteX1795" fmla="*/ 487446 w 9086920"/>
              <a:gd name="connsiteY1795" fmla="*/ 1373524 h 3680528"/>
              <a:gd name="connsiteX1796" fmla="*/ 515291 w 9086920"/>
              <a:gd name="connsiteY1796" fmla="*/ 1378837 h 3680528"/>
              <a:gd name="connsiteX1797" fmla="*/ 516693 w 9086920"/>
              <a:gd name="connsiteY1797" fmla="*/ 1378361 h 3680528"/>
              <a:gd name="connsiteX1798" fmla="*/ 510709 w 9086920"/>
              <a:gd name="connsiteY1798" fmla="*/ 1377764 h 3680528"/>
              <a:gd name="connsiteX1799" fmla="*/ 508628 w 9086920"/>
              <a:gd name="connsiteY1799" fmla="*/ 1369102 h 3680528"/>
              <a:gd name="connsiteX1800" fmla="*/ 571470 w 9086920"/>
              <a:gd name="connsiteY1800" fmla="*/ 1366430 h 3680528"/>
              <a:gd name="connsiteX1801" fmla="*/ 571533 w 9086920"/>
              <a:gd name="connsiteY1801" fmla="*/ 1360582 h 3680528"/>
              <a:gd name="connsiteX1802" fmla="*/ 571601 w 9086920"/>
              <a:gd name="connsiteY1802" fmla="*/ 1358805 h 3680528"/>
              <a:gd name="connsiteX1803" fmla="*/ 543586 w 9086920"/>
              <a:gd name="connsiteY1803" fmla="*/ 1358948 h 3680528"/>
              <a:gd name="connsiteX1804" fmla="*/ 505969 w 9086920"/>
              <a:gd name="connsiteY1804" fmla="*/ 1357919 h 3680528"/>
              <a:gd name="connsiteX1805" fmla="*/ 439780 w 9086920"/>
              <a:gd name="connsiteY1805" fmla="*/ 1353084 h 3680528"/>
              <a:gd name="connsiteX1806" fmla="*/ 423072 w 9086920"/>
              <a:gd name="connsiteY1806" fmla="*/ 1351256 h 3680528"/>
              <a:gd name="connsiteX1807" fmla="*/ 426488 w 9086920"/>
              <a:gd name="connsiteY1807" fmla="*/ 1350516 h 3680528"/>
              <a:gd name="connsiteX1808" fmla="*/ 454791 w 9086920"/>
              <a:gd name="connsiteY1808" fmla="*/ 1344260 h 3680528"/>
              <a:gd name="connsiteX1809" fmla="*/ 496666 w 9086920"/>
              <a:gd name="connsiteY1809" fmla="*/ 1346314 h 3680528"/>
              <a:gd name="connsiteX1810" fmla="*/ 539444 w 9086920"/>
              <a:gd name="connsiteY1810" fmla="*/ 1337242 h 3680528"/>
              <a:gd name="connsiteX1811" fmla="*/ 510723 w 9086920"/>
              <a:gd name="connsiteY1811" fmla="*/ 1332225 h 3680528"/>
              <a:gd name="connsiteX1812" fmla="*/ 532903 w 9086920"/>
              <a:gd name="connsiteY1812" fmla="*/ 1327830 h 3680528"/>
              <a:gd name="connsiteX1813" fmla="*/ 527473 w 9086920"/>
              <a:gd name="connsiteY1813" fmla="*/ 1326551 h 3680528"/>
              <a:gd name="connsiteX1814" fmla="*/ 519911 w 9086920"/>
              <a:gd name="connsiteY1814" fmla="*/ 1326435 h 3680528"/>
              <a:gd name="connsiteX1815" fmla="*/ 553862 w 9086920"/>
              <a:gd name="connsiteY1815" fmla="*/ 1321144 h 3680528"/>
              <a:gd name="connsiteX1816" fmla="*/ 562480 w 9086920"/>
              <a:gd name="connsiteY1816" fmla="*/ 1321971 h 3680528"/>
              <a:gd name="connsiteX1817" fmla="*/ 573297 w 9086920"/>
              <a:gd name="connsiteY1817" fmla="*/ 1319828 h 3680528"/>
              <a:gd name="connsiteX1818" fmla="*/ 615603 w 9086920"/>
              <a:gd name="connsiteY1818" fmla="*/ 1311412 h 3680528"/>
              <a:gd name="connsiteX1819" fmla="*/ 592599 w 9086920"/>
              <a:gd name="connsiteY1819" fmla="*/ 1309157 h 3680528"/>
              <a:gd name="connsiteX1820" fmla="*/ 575022 w 9086920"/>
              <a:gd name="connsiteY1820" fmla="*/ 1308119 h 3680528"/>
              <a:gd name="connsiteX1821" fmla="*/ 509008 w 9086920"/>
              <a:gd name="connsiteY1821" fmla="*/ 1318287 h 3680528"/>
              <a:gd name="connsiteX1822" fmla="*/ 511215 w 9086920"/>
              <a:gd name="connsiteY1822" fmla="*/ 1308152 h 3680528"/>
              <a:gd name="connsiteX1823" fmla="*/ 524022 w 9086920"/>
              <a:gd name="connsiteY1823" fmla="*/ 1304297 h 3680528"/>
              <a:gd name="connsiteX1824" fmla="*/ 511065 w 9086920"/>
              <a:gd name="connsiteY1824" fmla="*/ 1303108 h 3680528"/>
              <a:gd name="connsiteX1825" fmla="*/ 478538 w 9086920"/>
              <a:gd name="connsiteY1825" fmla="*/ 1299538 h 3680528"/>
              <a:gd name="connsiteX1826" fmla="*/ 487990 w 9086920"/>
              <a:gd name="connsiteY1826" fmla="*/ 1297694 h 3680528"/>
              <a:gd name="connsiteX1827" fmla="*/ 555646 w 9086920"/>
              <a:gd name="connsiteY1827" fmla="*/ 1281496 h 3680528"/>
              <a:gd name="connsiteX1828" fmla="*/ 591934 w 9086920"/>
              <a:gd name="connsiteY1828" fmla="*/ 1277923 h 3680528"/>
              <a:gd name="connsiteX1829" fmla="*/ 588821 w 9086920"/>
              <a:gd name="connsiteY1829" fmla="*/ 1273637 h 3680528"/>
              <a:gd name="connsiteX1830" fmla="*/ 588614 w 9086920"/>
              <a:gd name="connsiteY1830" fmla="*/ 1273600 h 3680528"/>
              <a:gd name="connsiteX1831" fmla="*/ 591535 w 9086920"/>
              <a:gd name="connsiteY1831" fmla="*/ 1272901 h 3680528"/>
              <a:gd name="connsiteX1832" fmla="*/ 702300 w 9086920"/>
              <a:gd name="connsiteY1832" fmla="*/ 1250461 h 3680528"/>
              <a:gd name="connsiteX1833" fmla="*/ 724685 w 9086920"/>
              <a:gd name="connsiteY1833" fmla="*/ 1244866 h 3680528"/>
              <a:gd name="connsiteX1834" fmla="*/ 731902 w 9086920"/>
              <a:gd name="connsiteY1834" fmla="*/ 1242616 h 3680528"/>
              <a:gd name="connsiteX1835" fmla="*/ 715694 w 9086920"/>
              <a:gd name="connsiteY1835" fmla="*/ 1244704 h 3680528"/>
              <a:gd name="connsiteX1836" fmla="*/ 541303 w 9086920"/>
              <a:gd name="connsiteY1836" fmla="*/ 1279085 h 3680528"/>
              <a:gd name="connsiteX1837" fmla="*/ 579378 w 9086920"/>
              <a:gd name="connsiteY1837" fmla="*/ 1269024 h 3680528"/>
              <a:gd name="connsiteX1838" fmla="*/ 571650 w 9086920"/>
              <a:gd name="connsiteY1838" fmla="*/ 1270592 h 3680528"/>
              <a:gd name="connsiteX1839" fmla="*/ 563845 w 9086920"/>
              <a:gd name="connsiteY1839" fmla="*/ 1269207 h 3680528"/>
              <a:gd name="connsiteX1840" fmla="*/ 561055 w 9086920"/>
              <a:gd name="connsiteY1840" fmla="*/ 1267890 h 3680528"/>
              <a:gd name="connsiteX1841" fmla="*/ 531339 w 9086920"/>
              <a:gd name="connsiteY1841" fmla="*/ 1274984 h 3680528"/>
              <a:gd name="connsiteX1842" fmla="*/ 503482 w 9086920"/>
              <a:gd name="connsiteY1842" fmla="*/ 1281526 h 3680528"/>
              <a:gd name="connsiteX1843" fmla="*/ 483113 w 9086920"/>
              <a:gd name="connsiteY1843" fmla="*/ 1273688 h 3680528"/>
              <a:gd name="connsiteX1844" fmla="*/ 483966 w 9086920"/>
              <a:gd name="connsiteY1844" fmla="*/ 1269612 h 3680528"/>
              <a:gd name="connsiteX1845" fmla="*/ 535768 w 9086920"/>
              <a:gd name="connsiteY1845" fmla="*/ 1254581 h 3680528"/>
              <a:gd name="connsiteX1846" fmla="*/ 530032 w 9086920"/>
              <a:gd name="connsiteY1846" fmla="*/ 1253349 h 3680528"/>
              <a:gd name="connsiteX1847" fmla="*/ 539164 w 9086920"/>
              <a:gd name="connsiteY1847" fmla="*/ 1249509 h 3680528"/>
              <a:gd name="connsiteX1848" fmla="*/ 547778 w 9086920"/>
              <a:gd name="connsiteY1848" fmla="*/ 1249630 h 3680528"/>
              <a:gd name="connsiteX1849" fmla="*/ 543204 w 9086920"/>
              <a:gd name="connsiteY1849" fmla="*/ 1252445 h 3680528"/>
              <a:gd name="connsiteX1850" fmla="*/ 556170 w 9086920"/>
              <a:gd name="connsiteY1850" fmla="*/ 1248723 h 3680528"/>
              <a:gd name="connsiteX1851" fmla="*/ 547778 w 9086920"/>
              <a:gd name="connsiteY1851" fmla="*/ 1249630 h 3680528"/>
              <a:gd name="connsiteX1852" fmla="*/ 565658 w 9086920"/>
              <a:gd name="connsiteY1852" fmla="*/ 1243888 h 3680528"/>
              <a:gd name="connsiteX1853" fmla="*/ 575911 w 9086920"/>
              <a:gd name="connsiteY1853" fmla="*/ 1241116 h 3680528"/>
              <a:gd name="connsiteX1854" fmla="*/ 571405 w 9086920"/>
              <a:gd name="connsiteY1854" fmla="*/ 1240600 h 3680528"/>
              <a:gd name="connsiteX1855" fmla="*/ 557978 w 9086920"/>
              <a:gd name="connsiteY1855" fmla="*/ 1238509 h 3680528"/>
              <a:gd name="connsiteX1856" fmla="*/ 524774 w 9086920"/>
              <a:gd name="connsiteY1856" fmla="*/ 1246057 h 3680528"/>
              <a:gd name="connsiteX1857" fmla="*/ 354296 w 9086920"/>
              <a:gd name="connsiteY1857" fmla="*/ 1281311 h 3680528"/>
              <a:gd name="connsiteX1858" fmla="*/ 352392 w 9086920"/>
              <a:gd name="connsiteY1858" fmla="*/ 1282055 h 3680528"/>
              <a:gd name="connsiteX1859" fmla="*/ 351885 w 9086920"/>
              <a:gd name="connsiteY1859" fmla="*/ 1282242 h 3680528"/>
              <a:gd name="connsiteX1860" fmla="*/ 360693 w 9086920"/>
              <a:gd name="connsiteY1860" fmla="*/ 1282054 h 3680528"/>
              <a:gd name="connsiteX1861" fmla="*/ 433935 w 9086920"/>
              <a:gd name="connsiteY1861" fmla="*/ 1288015 h 3680528"/>
              <a:gd name="connsiteX1862" fmla="*/ 495952 w 9086920"/>
              <a:gd name="connsiteY1862" fmla="*/ 1285973 h 3680528"/>
              <a:gd name="connsiteX1863" fmla="*/ 446015 w 9086920"/>
              <a:gd name="connsiteY1863" fmla="*/ 1296160 h 3680528"/>
              <a:gd name="connsiteX1864" fmla="*/ 439325 w 9086920"/>
              <a:gd name="connsiteY1864" fmla="*/ 1295473 h 3680528"/>
              <a:gd name="connsiteX1865" fmla="*/ 393244 w 9086920"/>
              <a:gd name="connsiteY1865" fmla="*/ 1292497 h 3680528"/>
              <a:gd name="connsiteX1866" fmla="*/ 344315 w 9086920"/>
              <a:gd name="connsiteY1866" fmla="*/ 1288602 h 3680528"/>
              <a:gd name="connsiteX1867" fmla="*/ 336396 w 9086920"/>
              <a:gd name="connsiteY1867" fmla="*/ 1287228 h 3680528"/>
              <a:gd name="connsiteX1868" fmla="*/ 331922 w 9086920"/>
              <a:gd name="connsiteY1868" fmla="*/ 1288586 h 3680528"/>
              <a:gd name="connsiteX1869" fmla="*/ 307949 w 9086920"/>
              <a:gd name="connsiteY1869" fmla="*/ 1285737 h 3680528"/>
              <a:gd name="connsiteX1870" fmla="*/ 385217 w 9086920"/>
              <a:gd name="connsiteY1870" fmla="*/ 1267755 h 3680528"/>
              <a:gd name="connsiteX1871" fmla="*/ 486725 w 9086920"/>
              <a:gd name="connsiteY1871" fmla="*/ 1243889 h 3680528"/>
              <a:gd name="connsiteX1872" fmla="*/ 542511 w 9086920"/>
              <a:gd name="connsiteY1872" fmla="*/ 1229999 h 3680528"/>
              <a:gd name="connsiteX1873" fmla="*/ 543553 w 9086920"/>
              <a:gd name="connsiteY1873" fmla="*/ 1226860 h 3680528"/>
              <a:gd name="connsiteX1874" fmla="*/ 549722 w 9086920"/>
              <a:gd name="connsiteY1874" fmla="*/ 1218346 h 3680528"/>
              <a:gd name="connsiteX1875" fmla="*/ 550387 w 9086920"/>
              <a:gd name="connsiteY1875" fmla="*/ 1217511 h 3680528"/>
              <a:gd name="connsiteX1876" fmla="*/ 537115 w 9086920"/>
              <a:gd name="connsiteY1876" fmla="*/ 1220546 h 3680528"/>
              <a:gd name="connsiteX1877" fmla="*/ 503610 w 9086920"/>
              <a:gd name="connsiteY1877" fmla="*/ 1228600 h 3680528"/>
              <a:gd name="connsiteX1878" fmla="*/ 253162 w 9086920"/>
              <a:gd name="connsiteY1878" fmla="*/ 1287726 h 3680528"/>
              <a:gd name="connsiteX1879" fmla="*/ 209747 w 9086920"/>
              <a:gd name="connsiteY1879" fmla="*/ 1290756 h 3680528"/>
              <a:gd name="connsiteX1880" fmla="*/ 222809 w 9086920"/>
              <a:gd name="connsiteY1880" fmla="*/ 1287090 h 3680528"/>
              <a:gd name="connsiteX1881" fmla="*/ 242417 w 9086920"/>
              <a:gd name="connsiteY1881" fmla="*/ 1287198 h 3680528"/>
              <a:gd name="connsiteX1882" fmla="*/ 258587 w 9086920"/>
              <a:gd name="connsiteY1882" fmla="*/ 1285244 h 3680528"/>
              <a:gd name="connsiteX1883" fmla="*/ 253781 w 9086920"/>
              <a:gd name="connsiteY1883" fmla="*/ 1279943 h 3680528"/>
              <a:gd name="connsiteX1884" fmla="*/ 258529 w 9086920"/>
              <a:gd name="connsiteY1884" fmla="*/ 1278954 h 3680528"/>
              <a:gd name="connsiteX1885" fmla="*/ 301936 w 9086920"/>
              <a:gd name="connsiteY1885" fmla="*/ 1260840 h 3680528"/>
              <a:gd name="connsiteX1886" fmla="*/ 235834 w 9086920"/>
              <a:gd name="connsiteY1886" fmla="*/ 1276042 h 3680528"/>
              <a:gd name="connsiteX1887" fmla="*/ 231664 w 9086920"/>
              <a:gd name="connsiteY1887" fmla="*/ 1276877 h 3680528"/>
              <a:gd name="connsiteX1888" fmla="*/ 231060 w 9086920"/>
              <a:gd name="connsiteY1888" fmla="*/ 1276801 h 3680528"/>
              <a:gd name="connsiteX1889" fmla="*/ 217235 w 9086920"/>
              <a:gd name="connsiteY1889" fmla="*/ 1276452 h 3680528"/>
              <a:gd name="connsiteX1890" fmla="*/ 310266 w 9086920"/>
              <a:gd name="connsiteY1890" fmla="*/ 1251047 h 3680528"/>
              <a:gd name="connsiteX1891" fmla="*/ 456201 w 9086920"/>
              <a:gd name="connsiteY1891" fmla="*/ 1214756 h 3680528"/>
              <a:gd name="connsiteX1892" fmla="*/ 474328 w 9086920"/>
              <a:gd name="connsiteY1892" fmla="*/ 1211548 h 3680528"/>
              <a:gd name="connsiteX1893" fmla="*/ 453917 w 9086920"/>
              <a:gd name="connsiteY1893" fmla="*/ 1211696 h 3680528"/>
              <a:gd name="connsiteX1894" fmla="*/ 188159 w 9086920"/>
              <a:gd name="connsiteY1894" fmla="*/ 1267164 h 3680528"/>
              <a:gd name="connsiteX1895" fmla="*/ 472619 w 9086920"/>
              <a:gd name="connsiteY1895" fmla="*/ 1197733 h 3680528"/>
              <a:gd name="connsiteX1896" fmla="*/ 495256 w 9086920"/>
              <a:gd name="connsiteY1896" fmla="*/ 1191255 h 3680528"/>
              <a:gd name="connsiteX1897" fmla="*/ 498165 w 9086920"/>
              <a:gd name="connsiteY1897" fmla="*/ 1189789 h 3680528"/>
              <a:gd name="connsiteX1898" fmla="*/ 496877 w 9086920"/>
              <a:gd name="connsiteY1898" fmla="*/ 1189761 h 3680528"/>
              <a:gd name="connsiteX1899" fmla="*/ 490986 w 9086920"/>
              <a:gd name="connsiteY1899" fmla="*/ 1189532 h 3680528"/>
              <a:gd name="connsiteX1900" fmla="*/ 504497 w 9086920"/>
              <a:gd name="connsiteY1900" fmla="*/ 1186600 h 3680528"/>
              <a:gd name="connsiteX1901" fmla="*/ 506139 w 9086920"/>
              <a:gd name="connsiteY1901" fmla="*/ 1185772 h 3680528"/>
              <a:gd name="connsiteX1902" fmla="*/ 508641 w 9086920"/>
              <a:gd name="connsiteY1902" fmla="*/ 1180366 h 3680528"/>
              <a:gd name="connsiteX1903" fmla="*/ 465386 w 9086920"/>
              <a:gd name="connsiteY1903" fmla="*/ 1188044 h 3680528"/>
              <a:gd name="connsiteX1904" fmla="*/ 337429 w 9086920"/>
              <a:gd name="connsiteY1904" fmla="*/ 1215279 h 3680528"/>
              <a:gd name="connsiteX1905" fmla="*/ 445528 w 9086920"/>
              <a:gd name="connsiteY1905" fmla="*/ 1187382 h 3680528"/>
              <a:gd name="connsiteX1906" fmla="*/ 530062 w 9086920"/>
              <a:gd name="connsiteY1906" fmla="*/ 1167493 h 3680528"/>
              <a:gd name="connsiteX1907" fmla="*/ 523078 w 9086920"/>
              <a:gd name="connsiteY1907" fmla="*/ 1168247 h 3680528"/>
              <a:gd name="connsiteX1908" fmla="*/ 558177 w 9086920"/>
              <a:gd name="connsiteY1908" fmla="*/ 1157323 h 3680528"/>
              <a:gd name="connsiteX1909" fmla="*/ 530872 w 9086920"/>
              <a:gd name="connsiteY1909" fmla="*/ 1154850 h 3680528"/>
              <a:gd name="connsiteX1910" fmla="*/ 497235 w 9086920"/>
              <a:gd name="connsiteY1910" fmla="*/ 1154838 h 3680528"/>
              <a:gd name="connsiteX1911" fmla="*/ 487953 w 9086920"/>
              <a:gd name="connsiteY1911" fmla="*/ 1156445 h 3680528"/>
              <a:gd name="connsiteX1912" fmla="*/ 484903 w 9086920"/>
              <a:gd name="connsiteY1912" fmla="*/ 1155575 h 3680528"/>
              <a:gd name="connsiteX1913" fmla="*/ 480038 w 9086920"/>
              <a:gd name="connsiteY1913" fmla="*/ 1151971 h 3680528"/>
              <a:gd name="connsiteX1914" fmla="*/ 499642 w 9086920"/>
              <a:gd name="connsiteY1914" fmla="*/ 1148111 h 3680528"/>
              <a:gd name="connsiteX1915" fmla="*/ 510088 w 9086920"/>
              <a:gd name="connsiteY1915" fmla="*/ 1144890 h 3680528"/>
              <a:gd name="connsiteX1916" fmla="*/ 548026 w 9086920"/>
              <a:gd name="connsiteY1916" fmla="*/ 1135096 h 3680528"/>
              <a:gd name="connsiteX1917" fmla="*/ 611210 w 9086920"/>
              <a:gd name="connsiteY1917" fmla="*/ 1117877 h 3680528"/>
              <a:gd name="connsiteX1918" fmla="*/ 614043 w 9086920"/>
              <a:gd name="connsiteY1918" fmla="*/ 1117191 h 3680528"/>
              <a:gd name="connsiteX1919" fmla="*/ 595112 w 9086920"/>
              <a:gd name="connsiteY1919" fmla="*/ 1117402 h 3680528"/>
              <a:gd name="connsiteX1920" fmla="*/ 561962 w 9086920"/>
              <a:gd name="connsiteY1920" fmla="*/ 1114860 h 3680528"/>
              <a:gd name="connsiteX1921" fmla="*/ 604419 w 9086920"/>
              <a:gd name="connsiteY1921" fmla="*/ 1095796 h 3680528"/>
              <a:gd name="connsiteX1922" fmla="*/ 511608 w 9086920"/>
              <a:gd name="connsiteY1922" fmla="*/ 1079117 h 3680528"/>
              <a:gd name="connsiteX1923" fmla="*/ 554677 w 9086920"/>
              <a:gd name="connsiteY1923" fmla="*/ 1078944 h 3680528"/>
              <a:gd name="connsiteX1924" fmla="*/ 576031 w 9086920"/>
              <a:gd name="connsiteY1924" fmla="*/ 1072351 h 3680528"/>
              <a:gd name="connsiteX1925" fmla="*/ 606583 w 9086920"/>
              <a:gd name="connsiteY1925" fmla="*/ 1063330 h 3680528"/>
              <a:gd name="connsiteX1926" fmla="*/ 559006 w 9086920"/>
              <a:gd name="connsiteY1926" fmla="*/ 1069710 h 3680528"/>
              <a:gd name="connsiteX1927" fmla="*/ 561134 w 9086920"/>
              <a:gd name="connsiteY1927" fmla="*/ 1068049 h 3680528"/>
              <a:gd name="connsiteX1928" fmla="*/ 597198 w 9086920"/>
              <a:gd name="connsiteY1928" fmla="*/ 1051684 h 3680528"/>
              <a:gd name="connsiteX1929" fmla="*/ 613257 w 9086920"/>
              <a:gd name="connsiteY1929" fmla="*/ 1049303 h 3680528"/>
              <a:gd name="connsiteX1930" fmla="*/ 612370 w 9086920"/>
              <a:gd name="connsiteY1930" fmla="*/ 1043261 h 3680528"/>
              <a:gd name="connsiteX1931" fmla="*/ 613576 w 9086920"/>
              <a:gd name="connsiteY1931" fmla="*/ 1039090 h 3680528"/>
              <a:gd name="connsiteX1932" fmla="*/ 537565 w 9086920"/>
              <a:gd name="connsiteY1932" fmla="*/ 1041571 h 3680528"/>
              <a:gd name="connsiteX1933" fmla="*/ 519281 w 9086920"/>
              <a:gd name="connsiteY1933" fmla="*/ 1028351 h 3680528"/>
              <a:gd name="connsiteX1934" fmla="*/ 442649 w 9086920"/>
              <a:gd name="connsiteY1934" fmla="*/ 1020166 h 3680528"/>
              <a:gd name="connsiteX1935" fmla="*/ 281621 w 9086920"/>
              <a:gd name="connsiteY1935" fmla="*/ 1012643 h 3680528"/>
              <a:gd name="connsiteX1936" fmla="*/ 448600 w 9086920"/>
              <a:gd name="connsiteY1936" fmla="*/ 1004164 h 3680528"/>
              <a:gd name="connsiteX1937" fmla="*/ 533895 w 9086920"/>
              <a:gd name="connsiteY1937" fmla="*/ 1003974 h 3680528"/>
              <a:gd name="connsiteX1938" fmla="*/ 561726 w 9086920"/>
              <a:gd name="connsiteY1938" fmla="*/ 1003418 h 3680528"/>
              <a:gd name="connsiteX1939" fmla="*/ 571408 w 9086920"/>
              <a:gd name="connsiteY1939" fmla="*/ 1003353 h 3680528"/>
              <a:gd name="connsiteX1940" fmla="*/ 565885 w 9086920"/>
              <a:gd name="connsiteY1940" fmla="*/ 989977 h 3680528"/>
              <a:gd name="connsiteX1941" fmla="*/ 555412 w 9086920"/>
              <a:gd name="connsiteY1941" fmla="*/ 989295 h 3680528"/>
              <a:gd name="connsiteX1942" fmla="*/ 516797 w 9086920"/>
              <a:gd name="connsiteY1942" fmla="*/ 985693 h 3680528"/>
              <a:gd name="connsiteX1943" fmla="*/ 510123 w 9086920"/>
              <a:gd name="connsiteY1943" fmla="*/ 978828 h 3680528"/>
              <a:gd name="connsiteX1944" fmla="*/ 509921 w 9086920"/>
              <a:gd name="connsiteY1944" fmla="*/ 978461 h 3680528"/>
              <a:gd name="connsiteX1945" fmla="*/ 483987 w 9086920"/>
              <a:gd name="connsiteY1945" fmla="*/ 984899 h 3680528"/>
              <a:gd name="connsiteX1946" fmla="*/ 466195 w 9086920"/>
              <a:gd name="connsiteY1946" fmla="*/ 986123 h 3680528"/>
              <a:gd name="connsiteX1947" fmla="*/ 459216 w 9086920"/>
              <a:gd name="connsiteY1947" fmla="*/ 974059 h 3680528"/>
              <a:gd name="connsiteX1948" fmla="*/ 457937 w 9086920"/>
              <a:gd name="connsiteY1948" fmla="*/ 971895 h 3680528"/>
              <a:gd name="connsiteX1949" fmla="*/ 438958 w 9086920"/>
              <a:gd name="connsiteY1949" fmla="*/ 973255 h 3680528"/>
              <a:gd name="connsiteX1950" fmla="*/ 372206 w 9086920"/>
              <a:gd name="connsiteY1950" fmla="*/ 967156 h 3680528"/>
              <a:gd name="connsiteX1951" fmla="*/ 387160 w 9086920"/>
              <a:gd name="connsiteY1951" fmla="*/ 962084 h 3680528"/>
              <a:gd name="connsiteX1952" fmla="*/ 376055 w 9086920"/>
              <a:gd name="connsiteY1952" fmla="*/ 946431 h 3680528"/>
              <a:gd name="connsiteX1953" fmla="*/ 438865 w 9086920"/>
              <a:gd name="connsiteY1953" fmla="*/ 946584 h 3680528"/>
              <a:gd name="connsiteX1954" fmla="*/ 442799 w 9086920"/>
              <a:gd name="connsiteY1954" fmla="*/ 946269 h 3680528"/>
              <a:gd name="connsiteX1955" fmla="*/ 440344 w 9086920"/>
              <a:gd name="connsiteY1955" fmla="*/ 942112 h 3680528"/>
              <a:gd name="connsiteX1956" fmla="*/ 433129 w 9086920"/>
              <a:gd name="connsiteY1956" fmla="*/ 930537 h 3680528"/>
              <a:gd name="connsiteX1957" fmla="*/ 415882 w 9086920"/>
              <a:gd name="connsiteY1957" fmla="*/ 929049 h 3680528"/>
              <a:gd name="connsiteX1958" fmla="*/ 412014 w 9086920"/>
              <a:gd name="connsiteY1958" fmla="*/ 928668 h 3680528"/>
              <a:gd name="connsiteX1959" fmla="*/ 428979 w 9086920"/>
              <a:gd name="connsiteY1959" fmla="*/ 923880 h 3680528"/>
              <a:gd name="connsiteX1960" fmla="*/ 426510 w 9086920"/>
              <a:gd name="connsiteY1960" fmla="*/ 919920 h 3680528"/>
              <a:gd name="connsiteX1961" fmla="*/ 391256 w 9086920"/>
              <a:gd name="connsiteY1961" fmla="*/ 926120 h 3680528"/>
              <a:gd name="connsiteX1962" fmla="*/ 377700 w 9086920"/>
              <a:gd name="connsiteY1962" fmla="*/ 920237 h 3680528"/>
              <a:gd name="connsiteX1963" fmla="*/ 409509 w 9086920"/>
              <a:gd name="connsiteY1963" fmla="*/ 916438 h 3680528"/>
              <a:gd name="connsiteX1964" fmla="*/ 149398 w 9086920"/>
              <a:gd name="connsiteY1964" fmla="*/ 898247 h 3680528"/>
              <a:gd name="connsiteX1965" fmla="*/ 134476 w 9086920"/>
              <a:gd name="connsiteY1965" fmla="*/ 896547 h 3680528"/>
              <a:gd name="connsiteX1966" fmla="*/ 135304 w 9086920"/>
              <a:gd name="connsiteY1966" fmla="*/ 896262 h 3680528"/>
              <a:gd name="connsiteX1967" fmla="*/ 211768 w 9086920"/>
              <a:gd name="connsiteY1967" fmla="*/ 878089 h 3680528"/>
              <a:gd name="connsiteX1968" fmla="*/ 166226 w 9086920"/>
              <a:gd name="connsiteY1968" fmla="*/ 882706 h 3680528"/>
              <a:gd name="connsiteX1969" fmla="*/ 129478 w 9086920"/>
              <a:gd name="connsiteY1969" fmla="*/ 891119 h 3680528"/>
              <a:gd name="connsiteX1970" fmla="*/ 113265 w 9086920"/>
              <a:gd name="connsiteY1970" fmla="*/ 894129 h 3680528"/>
              <a:gd name="connsiteX1971" fmla="*/ 58533 w 9086920"/>
              <a:gd name="connsiteY1971" fmla="*/ 887888 h 3680528"/>
              <a:gd name="connsiteX1972" fmla="*/ 59674 w 9086920"/>
              <a:gd name="connsiteY1972" fmla="*/ 883635 h 3680528"/>
              <a:gd name="connsiteX1973" fmla="*/ 53724 w 9086920"/>
              <a:gd name="connsiteY1973" fmla="*/ 885334 h 3680528"/>
              <a:gd name="connsiteX1974" fmla="*/ 40906 w 9086920"/>
              <a:gd name="connsiteY1974" fmla="*/ 885878 h 3680528"/>
              <a:gd name="connsiteX1975" fmla="*/ 0 w 9086920"/>
              <a:gd name="connsiteY1975" fmla="*/ 881213 h 3680528"/>
              <a:gd name="connsiteX1976" fmla="*/ 14285 w 9086920"/>
              <a:gd name="connsiteY1976" fmla="*/ 877813 h 3680528"/>
              <a:gd name="connsiteX1977" fmla="*/ 19809 w 9086920"/>
              <a:gd name="connsiteY1977" fmla="*/ 873689 h 3680528"/>
              <a:gd name="connsiteX1978" fmla="*/ 14285 w 9086920"/>
              <a:gd name="connsiteY1978" fmla="*/ 877813 h 3680528"/>
              <a:gd name="connsiteX1979" fmla="*/ 12152 w 9086920"/>
              <a:gd name="connsiteY1979" fmla="*/ 867786 h 3680528"/>
              <a:gd name="connsiteX1980" fmla="*/ 54461 w 9086920"/>
              <a:gd name="connsiteY1980" fmla="*/ 867529 h 3680528"/>
              <a:gd name="connsiteX1981" fmla="*/ 90083 w 9086920"/>
              <a:gd name="connsiteY1981" fmla="*/ 870207 h 3680528"/>
              <a:gd name="connsiteX1982" fmla="*/ 90083 w 9086920"/>
              <a:gd name="connsiteY1982" fmla="*/ 870207 h 3680528"/>
              <a:gd name="connsiteX1983" fmla="*/ 54461 w 9086920"/>
              <a:gd name="connsiteY1983" fmla="*/ 867529 h 3680528"/>
              <a:gd name="connsiteX1984" fmla="*/ 11090 w 9086920"/>
              <a:gd name="connsiteY1984" fmla="*/ 861316 h 3680528"/>
              <a:gd name="connsiteX1985" fmla="*/ 32934 w 9086920"/>
              <a:gd name="connsiteY1985" fmla="*/ 854359 h 3680528"/>
              <a:gd name="connsiteX1986" fmla="*/ 42060 w 9086920"/>
              <a:gd name="connsiteY1986" fmla="*/ 850839 h 3680528"/>
              <a:gd name="connsiteX1987" fmla="*/ 180406 w 9086920"/>
              <a:gd name="connsiteY1987" fmla="*/ 861221 h 3680528"/>
              <a:gd name="connsiteX1988" fmla="*/ 451904 w 9086920"/>
              <a:gd name="connsiteY1988" fmla="*/ 867877 h 3680528"/>
              <a:gd name="connsiteX1989" fmla="*/ 508250 w 9086920"/>
              <a:gd name="connsiteY1989" fmla="*/ 871098 h 3680528"/>
              <a:gd name="connsiteX1990" fmla="*/ 518674 w 9086920"/>
              <a:gd name="connsiteY1990" fmla="*/ 871161 h 3680528"/>
              <a:gd name="connsiteX1991" fmla="*/ 547791 w 9086920"/>
              <a:gd name="connsiteY1991" fmla="*/ 864840 h 3680528"/>
              <a:gd name="connsiteX1992" fmla="*/ 553223 w 9086920"/>
              <a:gd name="connsiteY1992" fmla="*/ 863695 h 3680528"/>
              <a:gd name="connsiteX1993" fmla="*/ 546160 w 9086920"/>
              <a:gd name="connsiteY1993" fmla="*/ 859986 h 3680528"/>
              <a:gd name="connsiteX1994" fmla="*/ 435127 w 9086920"/>
              <a:gd name="connsiteY1994" fmla="*/ 859586 h 3680528"/>
              <a:gd name="connsiteX1995" fmla="*/ 325578 w 9086920"/>
              <a:gd name="connsiteY1995" fmla="*/ 853246 h 3680528"/>
              <a:gd name="connsiteX1996" fmla="*/ 312686 w 9086920"/>
              <a:gd name="connsiteY1996" fmla="*/ 842859 h 3680528"/>
              <a:gd name="connsiteX1997" fmla="*/ 220196 w 9086920"/>
              <a:gd name="connsiteY1997" fmla="*/ 836168 h 3680528"/>
              <a:gd name="connsiteX1998" fmla="*/ 204903 w 9086920"/>
              <a:gd name="connsiteY1998" fmla="*/ 821936 h 3680528"/>
              <a:gd name="connsiteX1999" fmla="*/ 199289 w 9086920"/>
              <a:gd name="connsiteY1999" fmla="*/ 821121 h 3680528"/>
              <a:gd name="connsiteX2000" fmla="*/ 194256 w 9086920"/>
              <a:gd name="connsiteY2000" fmla="*/ 821633 h 3680528"/>
              <a:gd name="connsiteX2001" fmla="*/ 186610 w 9086920"/>
              <a:gd name="connsiteY2001" fmla="*/ 820221 h 3680528"/>
              <a:gd name="connsiteX2002" fmla="*/ 185817 w 9086920"/>
              <a:gd name="connsiteY2002" fmla="*/ 818893 h 3680528"/>
              <a:gd name="connsiteX2003" fmla="*/ 182452 w 9086920"/>
              <a:gd name="connsiteY2003" fmla="*/ 819453 h 3680528"/>
              <a:gd name="connsiteX2004" fmla="*/ 186610 w 9086920"/>
              <a:gd name="connsiteY2004" fmla="*/ 820221 h 3680528"/>
              <a:gd name="connsiteX2005" fmla="*/ 187844 w 9086920"/>
              <a:gd name="connsiteY2005" fmla="*/ 822285 h 3680528"/>
              <a:gd name="connsiteX2006" fmla="*/ 162683 w 9086920"/>
              <a:gd name="connsiteY2006" fmla="*/ 812176 h 3680528"/>
              <a:gd name="connsiteX2007" fmla="*/ 258764 w 9086920"/>
              <a:gd name="connsiteY2007" fmla="*/ 817648 h 3680528"/>
              <a:gd name="connsiteX2008" fmla="*/ 275501 w 9086920"/>
              <a:gd name="connsiteY2008" fmla="*/ 807310 h 3680528"/>
              <a:gd name="connsiteX2009" fmla="*/ 362580 w 9086920"/>
              <a:gd name="connsiteY2009" fmla="*/ 801854 h 3680528"/>
              <a:gd name="connsiteX2010" fmla="*/ 488887 w 9086920"/>
              <a:gd name="connsiteY2010" fmla="*/ 807170 h 3680528"/>
              <a:gd name="connsiteX2011" fmla="*/ 480557 w 9086920"/>
              <a:gd name="connsiteY2011" fmla="*/ 795624 h 3680528"/>
              <a:gd name="connsiteX2012" fmla="*/ 471362 w 9086920"/>
              <a:gd name="connsiteY2012" fmla="*/ 789411 h 3680528"/>
              <a:gd name="connsiteX2013" fmla="*/ 446887 w 9086920"/>
              <a:gd name="connsiteY2013" fmla="*/ 789495 h 3680528"/>
              <a:gd name="connsiteX2014" fmla="*/ 364379 w 9086920"/>
              <a:gd name="connsiteY2014" fmla="*/ 790932 h 3680528"/>
              <a:gd name="connsiteX2015" fmla="*/ 376748 w 9086920"/>
              <a:gd name="connsiteY2015" fmla="*/ 776663 h 3680528"/>
              <a:gd name="connsiteX2016" fmla="*/ 389917 w 9086920"/>
              <a:gd name="connsiteY2016" fmla="*/ 771427 h 3680528"/>
              <a:gd name="connsiteX2017" fmla="*/ 369997 w 9086920"/>
              <a:gd name="connsiteY2017" fmla="*/ 770594 h 3680528"/>
              <a:gd name="connsiteX2018" fmla="*/ 290673 w 9086920"/>
              <a:gd name="connsiteY2018" fmla="*/ 764099 h 3680528"/>
              <a:gd name="connsiteX2019" fmla="*/ 87913 w 9086920"/>
              <a:gd name="connsiteY2019" fmla="*/ 746555 h 3680528"/>
              <a:gd name="connsiteX2020" fmla="*/ 74403 w 9086920"/>
              <a:gd name="connsiteY2020" fmla="*/ 745371 h 3680528"/>
              <a:gd name="connsiteX2021" fmla="*/ 87794 w 9086920"/>
              <a:gd name="connsiteY2021" fmla="*/ 739535 h 3680528"/>
              <a:gd name="connsiteX2022" fmla="*/ 92243 w 9086920"/>
              <a:gd name="connsiteY2022" fmla="*/ 737092 h 3680528"/>
              <a:gd name="connsiteX2023" fmla="*/ 134398 w 9086920"/>
              <a:gd name="connsiteY2023" fmla="*/ 739429 h 3680528"/>
              <a:gd name="connsiteX2024" fmla="*/ 243948 w 9086920"/>
              <a:gd name="connsiteY2024" fmla="*/ 745770 h 3680528"/>
              <a:gd name="connsiteX2025" fmla="*/ 254972 w 9086920"/>
              <a:gd name="connsiteY2025" fmla="*/ 722610 h 3680528"/>
              <a:gd name="connsiteX2026" fmla="*/ 304947 w 9086920"/>
              <a:gd name="connsiteY2026" fmla="*/ 720417 h 3680528"/>
              <a:gd name="connsiteX2027" fmla="*/ 353415 w 9086920"/>
              <a:gd name="connsiteY2027" fmla="*/ 713297 h 3680528"/>
              <a:gd name="connsiteX2028" fmla="*/ 473366 w 9086920"/>
              <a:gd name="connsiteY2028" fmla="*/ 715454 h 3680528"/>
              <a:gd name="connsiteX2029" fmla="*/ 483195 w 9086920"/>
              <a:gd name="connsiteY2029" fmla="*/ 713136 h 3680528"/>
              <a:gd name="connsiteX2030" fmla="*/ 456594 w 9086920"/>
              <a:gd name="connsiteY2030" fmla="*/ 714226 h 3680528"/>
              <a:gd name="connsiteX2031" fmla="*/ 393810 w 9086920"/>
              <a:gd name="connsiteY2031" fmla="*/ 709693 h 3680528"/>
              <a:gd name="connsiteX2032" fmla="*/ 375528 w 9086920"/>
              <a:gd name="connsiteY2032" fmla="*/ 696476 h 3680528"/>
              <a:gd name="connsiteX2033" fmla="*/ 327336 w 9086920"/>
              <a:gd name="connsiteY2033" fmla="*/ 693402 h 3680528"/>
              <a:gd name="connsiteX2034" fmla="*/ 291696 w 9086920"/>
              <a:gd name="connsiteY2034" fmla="*/ 681410 h 3680528"/>
              <a:gd name="connsiteX2035" fmla="*/ 362037 w 9086920"/>
              <a:gd name="connsiteY2035" fmla="*/ 686291 h 3680528"/>
              <a:gd name="connsiteX2036" fmla="*/ 388355 w 9086920"/>
              <a:gd name="connsiteY2036" fmla="*/ 677363 h 3680528"/>
              <a:gd name="connsiteX2037" fmla="*/ 416198 w 9086920"/>
              <a:gd name="connsiteY2037" fmla="*/ 682679 h 3680528"/>
              <a:gd name="connsiteX2038" fmla="*/ 441919 w 9086920"/>
              <a:gd name="connsiteY2038" fmla="*/ 673953 h 3680528"/>
              <a:gd name="connsiteX2039" fmla="*/ 514643 w 9086920"/>
              <a:gd name="connsiteY2039" fmla="*/ 673367 h 3680528"/>
              <a:gd name="connsiteX2040" fmla="*/ 562511 w 9086920"/>
              <a:gd name="connsiteY2040" fmla="*/ 666450 h 3680528"/>
              <a:gd name="connsiteX2041" fmla="*/ 514608 w 9086920"/>
              <a:gd name="connsiteY2041" fmla="*/ 664093 h 3680528"/>
              <a:gd name="connsiteX2042" fmla="*/ 484017 w 9086920"/>
              <a:gd name="connsiteY2042" fmla="*/ 662588 h 3680528"/>
              <a:gd name="connsiteX2043" fmla="*/ 406876 w 9086920"/>
              <a:gd name="connsiteY2043" fmla="*/ 661760 h 3680528"/>
              <a:gd name="connsiteX2044" fmla="*/ 340689 w 9086920"/>
              <a:gd name="connsiteY2044" fmla="*/ 656926 h 3680528"/>
              <a:gd name="connsiteX2045" fmla="*/ 323980 w 9086920"/>
              <a:gd name="connsiteY2045" fmla="*/ 655098 h 3680528"/>
              <a:gd name="connsiteX2046" fmla="*/ 327396 w 9086920"/>
              <a:gd name="connsiteY2046" fmla="*/ 654356 h 3680528"/>
              <a:gd name="connsiteX2047" fmla="*/ 355699 w 9086920"/>
              <a:gd name="connsiteY2047" fmla="*/ 648101 h 3680528"/>
              <a:gd name="connsiteX2048" fmla="*/ 397576 w 9086920"/>
              <a:gd name="connsiteY2048" fmla="*/ 650156 h 3680528"/>
              <a:gd name="connsiteX2049" fmla="*/ 440353 w 9086920"/>
              <a:gd name="connsiteY2049" fmla="*/ 641083 h 3680528"/>
              <a:gd name="connsiteX2050" fmla="*/ 411633 w 9086920"/>
              <a:gd name="connsiteY2050" fmla="*/ 636065 h 3680528"/>
              <a:gd name="connsiteX2051" fmla="*/ 474204 w 9086920"/>
              <a:gd name="connsiteY2051" fmla="*/ 623668 h 3680528"/>
              <a:gd name="connsiteX2052" fmla="*/ 629070 w 9086920"/>
              <a:gd name="connsiteY2052" fmla="*/ 591135 h 3680528"/>
              <a:gd name="connsiteX2053" fmla="*/ 596013 w 9086920"/>
              <a:gd name="connsiteY2053" fmla="*/ 591195 h 3680528"/>
              <a:gd name="connsiteX2054" fmla="*/ 409917 w 9086920"/>
              <a:gd name="connsiteY2054" fmla="*/ 622129 h 3680528"/>
              <a:gd name="connsiteX2055" fmla="*/ 394436 w 9086920"/>
              <a:gd name="connsiteY2055" fmla="*/ 618795 h 3680528"/>
              <a:gd name="connsiteX2056" fmla="*/ 408347 w 9086920"/>
              <a:gd name="connsiteY2056" fmla="*/ 614048 h 3680528"/>
              <a:gd name="connsiteX2057" fmla="*/ 399329 w 9086920"/>
              <a:gd name="connsiteY2057" fmla="*/ 616603 h 3680528"/>
              <a:gd name="connsiteX2058" fmla="*/ 349059 w 9086920"/>
              <a:gd name="connsiteY2058" fmla="*/ 624904 h 3680528"/>
              <a:gd name="connsiteX2059" fmla="*/ 356160 w 9086920"/>
              <a:gd name="connsiteY2059" fmla="*/ 617983 h 3680528"/>
              <a:gd name="connsiteX2060" fmla="*/ 394052 w 9086920"/>
              <a:gd name="connsiteY2060" fmla="*/ 609781 h 3680528"/>
              <a:gd name="connsiteX2061" fmla="*/ 544078 w 9086920"/>
              <a:gd name="connsiteY2061" fmla="*/ 577995 h 3680528"/>
              <a:gd name="connsiteX2062" fmla="*/ 650176 w 9086920"/>
              <a:gd name="connsiteY2062" fmla="*/ 549749 h 3680528"/>
              <a:gd name="connsiteX2063" fmla="*/ 638736 w 9086920"/>
              <a:gd name="connsiteY2063" fmla="*/ 545692 h 3680528"/>
              <a:gd name="connsiteX2064" fmla="*/ 616603 w 9086920"/>
              <a:gd name="connsiteY2064" fmla="*/ 548546 h 3680528"/>
              <a:gd name="connsiteX2065" fmla="*/ 442212 w 9086920"/>
              <a:gd name="connsiteY2065" fmla="*/ 582925 h 3680528"/>
              <a:gd name="connsiteX2066" fmla="*/ 578073 w 9086920"/>
              <a:gd name="connsiteY2066" fmla="*/ 549987 h 3680528"/>
              <a:gd name="connsiteX2067" fmla="*/ 625153 w 9086920"/>
              <a:gd name="connsiteY2067" fmla="*/ 540876 h 3680528"/>
              <a:gd name="connsiteX2068" fmla="*/ 623352 w 9086920"/>
              <a:gd name="connsiteY2068" fmla="*/ 540237 h 3680528"/>
              <a:gd name="connsiteX2069" fmla="*/ 449905 w 9086920"/>
              <a:gd name="connsiteY2069" fmla="*/ 561660 h 3680528"/>
              <a:gd name="connsiteX2070" fmla="*/ 333635 w 9086920"/>
              <a:gd name="connsiteY2070" fmla="*/ 583153 h 3680528"/>
              <a:gd name="connsiteX2071" fmla="*/ 317619 w 9086920"/>
              <a:gd name="connsiteY2071" fmla="*/ 582282 h 3680528"/>
              <a:gd name="connsiteX2072" fmla="*/ 310658 w 9086920"/>
              <a:gd name="connsiteY2072" fmla="*/ 575078 h 3680528"/>
              <a:gd name="connsiteX2073" fmla="*/ 313883 w 9086920"/>
              <a:gd name="connsiteY2073" fmla="*/ 573115 h 3680528"/>
              <a:gd name="connsiteX2074" fmla="*/ 255204 w 9086920"/>
              <a:gd name="connsiteY2074" fmla="*/ 585152 h 3680528"/>
              <a:gd name="connsiteX2075" fmla="*/ 208857 w 9086920"/>
              <a:gd name="connsiteY2075" fmla="*/ 589578 h 3680528"/>
              <a:gd name="connsiteX2076" fmla="*/ 286126 w 9086920"/>
              <a:gd name="connsiteY2076" fmla="*/ 571596 h 3680528"/>
              <a:gd name="connsiteX2077" fmla="*/ 387632 w 9086920"/>
              <a:gd name="connsiteY2077" fmla="*/ 547729 h 3680528"/>
              <a:gd name="connsiteX2078" fmla="*/ 467479 w 9086920"/>
              <a:gd name="connsiteY2078" fmla="*/ 527849 h 3680528"/>
              <a:gd name="connsiteX2079" fmla="*/ 465540 w 9086920"/>
              <a:gd name="connsiteY2079" fmla="*/ 520000 h 3680528"/>
              <a:gd name="connsiteX2080" fmla="*/ 462841 w 9086920"/>
              <a:gd name="connsiteY2080" fmla="*/ 519164 h 3680528"/>
              <a:gd name="connsiteX2081" fmla="*/ 455301 w 9086920"/>
              <a:gd name="connsiteY2081" fmla="*/ 520436 h 3680528"/>
              <a:gd name="connsiteX2082" fmla="*/ 404519 w 9086920"/>
              <a:gd name="connsiteY2082" fmla="*/ 532442 h 3680528"/>
              <a:gd name="connsiteX2083" fmla="*/ 154070 w 9086920"/>
              <a:gd name="connsiteY2083" fmla="*/ 591567 h 3680528"/>
              <a:gd name="connsiteX2084" fmla="*/ 110654 w 9086920"/>
              <a:gd name="connsiteY2084" fmla="*/ 594596 h 3680528"/>
              <a:gd name="connsiteX2085" fmla="*/ 123717 w 9086920"/>
              <a:gd name="connsiteY2085" fmla="*/ 590932 h 3680528"/>
              <a:gd name="connsiteX2086" fmla="*/ 143325 w 9086920"/>
              <a:gd name="connsiteY2086" fmla="*/ 591039 h 3680528"/>
              <a:gd name="connsiteX2087" fmla="*/ 159496 w 9086920"/>
              <a:gd name="connsiteY2087" fmla="*/ 589086 h 3680528"/>
              <a:gd name="connsiteX2088" fmla="*/ 154689 w 9086920"/>
              <a:gd name="connsiteY2088" fmla="*/ 583785 h 3680528"/>
              <a:gd name="connsiteX2089" fmla="*/ 159438 w 9086920"/>
              <a:gd name="connsiteY2089" fmla="*/ 582794 h 3680528"/>
              <a:gd name="connsiteX2090" fmla="*/ 202845 w 9086920"/>
              <a:gd name="connsiteY2090" fmla="*/ 564680 h 3680528"/>
              <a:gd name="connsiteX2091" fmla="*/ 136742 w 9086920"/>
              <a:gd name="connsiteY2091" fmla="*/ 579884 h 3680528"/>
              <a:gd name="connsiteX2092" fmla="*/ 132572 w 9086920"/>
              <a:gd name="connsiteY2092" fmla="*/ 580719 h 3680528"/>
              <a:gd name="connsiteX2093" fmla="*/ 131968 w 9086920"/>
              <a:gd name="connsiteY2093" fmla="*/ 580640 h 3680528"/>
              <a:gd name="connsiteX2094" fmla="*/ 118143 w 9086920"/>
              <a:gd name="connsiteY2094" fmla="*/ 580293 h 3680528"/>
              <a:gd name="connsiteX2095" fmla="*/ 211174 w 9086920"/>
              <a:gd name="connsiteY2095" fmla="*/ 554887 h 3680528"/>
              <a:gd name="connsiteX2096" fmla="*/ 357110 w 9086920"/>
              <a:gd name="connsiteY2096" fmla="*/ 518596 h 3680528"/>
              <a:gd name="connsiteX2097" fmla="*/ 375236 w 9086920"/>
              <a:gd name="connsiteY2097" fmla="*/ 515388 h 3680528"/>
              <a:gd name="connsiteX2098" fmla="*/ 354825 w 9086920"/>
              <a:gd name="connsiteY2098" fmla="*/ 515537 h 3680528"/>
              <a:gd name="connsiteX2099" fmla="*/ 89066 w 9086920"/>
              <a:gd name="connsiteY2099" fmla="*/ 571004 h 3680528"/>
              <a:gd name="connsiteX2100" fmla="*/ 373528 w 9086920"/>
              <a:gd name="connsiteY2100" fmla="*/ 501573 h 3680528"/>
              <a:gd name="connsiteX2101" fmla="*/ 396165 w 9086920"/>
              <a:gd name="connsiteY2101" fmla="*/ 495096 h 3680528"/>
              <a:gd name="connsiteX2102" fmla="*/ 408997 w 9086920"/>
              <a:gd name="connsiteY2102" fmla="*/ 484657 h 3680528"/>
              <a:gd name="connsiteX2103" fmla="*/ 409150 w 9086920"/>
              <a:gd name="connsiteY2103" fmla="*/ 484278 h 3680528"/>
              <a:gd name="connsiteX2104" fmla="*/ 366294 w 9086920"/>
              <a:gd name="connsiteY2104" fmla="*/ 491884 h 3680528"/>
              <a:gd name="connsiteX2105" fmla="*/ 238337 w 9086920"/>
              <a:gd name="connsiteY2105" fmla="*/ 519119 h 3680528"/>
              <a:gd name="connsiteX2106" fmla="*/ 346436 w 9086920"/>
              <a:gd name="connsiteY2106" fmla="*/ 491224 h 3680528"/>
              <a:gd name="connsiteX2107" fmla="*/ 427251 w 9086920"/>
              <a:gd name="connsiteY2107" fmla="*/ 472209 h 3680528"/>
              <a:gd name="connsiteX2108" fmla="*/ 436036 w 9086920"/>
              <a:gd name="connsiteY2108" fmla="*/ 467499 h 3680528"/>
              <a:gd name="connsiteX2109" fmla="*/ 515031 w 9086920"/>
              <a:gd name="connsiteY2109" fmla="*/ 443552 h 3680528"/>
              <a:gd name="connsiteX2110" fmla="*/ 822720 w 9086920"/>
              <a:gd name="connsiteY2110" fmla="*/ 382410 h 3680528"/>
              <a:gd name="connsiteX2111" fmla="*/ 838008 w 9086920"/>
              <a:gd name="connsiteY2111" fmla="*/ 380932 h 3680528"/>
              <a:gd name="connsiteX2112" fmla="*/ 905198 w 9086920"/>
              <a:gd name="connsiteY2112" fmla="*/ 368307 h 3680528"/>
              <a:gd name="connsiteX2113" fmla="*/ 1009619 w 9086920"/>
              <a:gd name="connsiteY2113" fmla="*/ 352180 h 3680528"/>
              <a:gd name="connsiteX2114" fmla="*/ 1240840 w 9086920"/>
              <a:gd name="connsiteY2114" fmla="*/ 332031 h 3680528"/>
              <a:gd name="connsiteX2115" fmla="*/ 1322978 w 9086920"/>
              <a:gd name="connsiteY2115" fmla="*/ 326001 h 3680528"/>
              <a:gd name="connsiteX2116" fmla="*/ 1323089 w 9086920"/>
              <a:gd name="connsiteY2116" fmla="*/ 325998 h 3680528"/>
              <a:gd name="connsiteX2117" fmla="*/ 1242682 w 9086920"/>
              <a:gd name="connsiteY2117" fmla="*/ 326095 h 3680528"/>
              <a:gd name="connsiteX2118" fmla="*/ 950393 w 9086920"/>
              <a:gd name="connsiteY2118" fmla="*/ 340104 h 3680528"/>
              <a:gd name="connsiteX2119" fmla="*/ 650364 w 9086920"/>
              <a:gd name="connsiteY2119" fmla="*/ 364370 h 3680528"/>
              <a:gd name="connsiteX2120" fmla="*/ 388637 w 9086920"/>
              <a:gd name="connsiteY2120" fmla="*/ 403960 h 3680528"/>
              <a:gd name="connsiteX2121" fmla="*/ 412895 w 9086920"/>
              <a:gd name="connsiteY2121" fmla="*/ 380972 h 3680528"/>
              <a:gd name="connsiteX2122" fmla="*/ 467792 w 9086920"/>
              <a:gd name="connsiteY2122" fmla="*/ 340103 h 3680528"/>
              <a:gd name="connsiteX2123" fmla="*/ 808677 w 9086920"/>
              <a:gd name="connsiteY2123" fmla="*/ 300514 h 3680528"/>
              <a:gd name="connsiteX2124" fmla="*/ 1053807 w 9086920"/>
              <a:gd name="connsiteY2124" fmla="*/ 277525 h 3680528"/>
              <a:gd name="connsiteX2125" fmla="*/ 1532716 w 9086920"/>
              <a:gd name="connsiteY2125" fmla="*/ 264415 h 3680528"/>
              <a:gd name="connsiteX2126" fmla="*/ 673345 w 9086920"/>
              <a:gd name="connsiteY2126" fmla="*/ 64244 h 3680528"/>
              <a:gd name="connsiteX2127" fmla="*/ 650363 w 9086920"/>
              <a:gd name="connsiteY2127" fmla="*/ 71906 h 3680528"/>
              <a:gd name="connsiteX2128" fmla="*/ 1871959 w 9086920"/>
              <a:gd name="connsiteY2128" fmla="*/ 485 h 3680528"/>
              <a:gd name="connsiteX2129" fmla="*/ 2333496 w 9086920"/>
              <a:gd name="connsiteY2129" fmla="*/ 13144 h 3680528"/>
              <a:gd name="connsiteX2130" fmla="*/ 2755913 w 9086920"/>
              <a:gd name="connsiteY2130" fmla="*/ 38440 h 3680528"/>
              <a:gd name="connsiteX2131" fmla="*/ 2785892 w 9086920"/>
              <a:gd name="connsiteY2131" fmla="*/ 43290 h 3680528"/>
              <a:gd name="connsiteX2132" fmla="*/ 3162964 w 9086920"/>
              <a:gd name="connsiteY2132" fmla="*/ 101167 h 3680528"/>
              <a:gd name="connsiteX2133" fmla="*/ 3925372 w 9086920"/>
              <a:gd name="connsiteY2133" fmla="*/ 225991 h 3680528"/>
              <a:gd name="connsiteX2134" fmla="*/ 4603825 w 9086920"/>
              <a:gd name="connsiteY2134" fmla="*/ 362074 h 3680528"/>
              <a:gd name="connsiteX2135" fmla="*/ 4630709 w 9086920"/>
              <a:gd name="connsiteY2135" fmla="*/ 355049 h 3680528"/>
              <a:gd name="connsiteX2136" fmla="*/ 4459418 w 9086920"/>
              <a:gd name="connsiteY2136" fmla="*/ 319536 h 3680528"/>
              <a:gd name="connsiteX2137" fmla="*/ 4225739 w 9086920"/>
              <a:gd name="connsiteY2137" fmla="*/ 259449 h 3680528"/>
              <a:gd name="connsiteX2138" fmla="*/ 3770085 w 9086920"/>
              <a:gd name="connsiteY2138" fmla="*/ 184086 h 3680528"/>
              <a:gd name="connsiteX2139" fmla="*/ 3257170 w 9086920"/>
              <a:gd name="connsiteY2139" fmla="*/ 87421 h 3680528"/>
              <a:gd name="connsiteX2140" fmla="*/ 3184128 w 9086920"/>
              <a:gd name="connsiteY2140" fmla="*/ 74580 h 3680528"/>
              <a:gd name="connsiteX2141" fmla="*/ 3259126 w 9086920"/>
              <a:gd name="connsiteY2141" fmla="*/ 81107 h 3680528"/>
              <a:gd name="connsiteX2142" fmla="*/ 3485514 w 9086920"/>
              <a:gd name="connsiteY2142" fmla="*/ 105940 h 3680528"/>
              <a:gd name="connsiteX2143" fmla="*/ 3820766 w 9086920"/>
              <a:gd name="connsiteY2143" fmla="*/ 163847 h 3680528"/>
              <a:gd name="connsiteX2144" fmla="*/ 4784625 w 9086920"/>
              <a:gd name="connsiteY2144" fmla="*/ 373380 h 3680528"/>
              <a:gd name="connsiteX2145" fmla="*/ 5269388 w 9086920"/>
              <a:gd name="connsiteY2145" fmla="*/ 464333 h 3680528"/>
              <a:gd name="connsiteX2146" fmla="*/ 6491403 w 9086920"/>
              <a:gd name="connsiteY2146" fmla="*/ 826239 h 3680528"/>
              <a:gd name="connsiteX2147" fmla="*/ 6580443 w 9086920"/>
              <a:gd name="connsiteY2147" fmla="*/ 865541 h 3680528"/>
              <a:gd name="connsiteX2148" fmla="*/ 6103249 w 9086920"/>
              <a:gd name="connsiteY2148" fmla="*/ 747768 h 3680528"/>
              <a:gd name="connsiteX2149" fmla="*/ 5564453 w 9086920"/>
              <a:gd name="connsiteY2149" fmla="*/ 624904 h 3680528"/>
              <a:gd name="connsiteX2150" fmla="*/ 3609798 w 9086920"/>
              <a:gd name="connsiteY2150" fmla="*/ 317115 h 3680528"/>
              <a:gd name="connsiteX2151" fmla="*/ 2921646 w 9086920"/>
              <a:gd name="connsiteY2151" fmla="*/ 245597 h 3680528"/>
              <a:gd name="connsiteX2152" fmla="*/ 2422450 w 9086920"/>
              <a:gd name="connsiteY2152" fmla="*/ 222609 h 3680528"/>
              <a:gd name="connsiteX2153" fmla="*/ 2010868 w 9086920"/>
              <a:gd name="connsiteY2153" fmla="*/ 218298 h 3680528"/>
              <a:gd name="connsiteX2154" fmla="*/ 1892096 w 9086920"/>
              <a:gd name="connsiteY2154" fmla="*/ 224644 h 3680528"/>
              <a:gd name="connsiteX2155" fmla="*/ 1893817 w 9086920"/>
              <a:gd name="connsiteY2155" fmla="*/ 226510 h 3680528"/>
              <a:gd name="connsiteX2156" fmla="*/ 1891020 w 9086920"/>
              <a:gd name="connsiteY2156" fmla="*/ 230187 h 3680528"/>
              <a:gd name="connsiteX2157" fmla="*/ 1889811 w 9086920"/>
              <a:gd name="connsiteY2157" fmla="*/ 224766 h 3680528"/>
              <a:gd name="connsiteX2158" fmla="*/ 1812557 w 9086920"/>
              <a:gd name="connsiteY2158" fmla="*/ 228894 h 3680528"/>
              <a:gd name="connsiteX2159" fmla="*/ 1623224 w 9086920"/>
              <a:gd name="connsiteY2159" fmla="*/ 237934 h 3680528"/>
              <a:gd name="connsiteX2160" fmla="*/ 1125304 w 9086920"/>
              <a:gd name="connsiteY2160" fmla="*/ 237935 h 3680528"/>
              <a:gd name="connsiteX2161" fmla="*/ 863576 w 9086920"/>
              <a:gd name="connsiteY2161" fmla="*/ 260923 h 3680528"/>
              <a:gd name="connsiteX2162" fmla="*/ 697602 w 9086920"/>
              <a:gd name="connsiteY2162" fmla="*/ 277524 h 3680528"/>
              <a:gd name="connsiteX2163" fmla="*/ 626108 w 9086920"/>
              <a:gd name="connsiteY2163" fmla="*/ 253260 h 3680528"/>
              <a:gd name="connsiteX2164" fmla="*/ 539289 w 9086920"/>
              <a:gd name="connsiteY2164" fmla="*/ 260922 h 3680528"/>
              <a:gd name="connsiteX2165" fmla="*/ 586528 w 9086920"/>
              <a:gd name="connsiteY2165" fmla="*/ 158750 h 3680528"/>
              <a:gd name="connsiteX2166" fmla="*/ 475453 w 9086920"/>
              <a:gd name="connsiteY2166" fmla="*/ 174077 h 3680528"/>
              <a:gd name="connsiteX2167" fmla="*/ 364379 w 9086920"/>
              <a:gd name="connsiteY2167" fmla="*/ 198343 h 3680528"/>
              <a:gd name="connsiteX2168" fmla="*/ 396296 w 9086920"/>
              <a:gd name="connsiteY2168" fmla="*/ 158751 h 3680528"/>
              <a:gd name="connsiteX2169" fmla="*/ 380977 w 9086920"/>
              <a:gd name="connsiteY2169" fmla="*/ 142149 h 3680528"/>
              <a:gd name="connsiteX2170" fmla="*/ 403958 w 9086920"/>
              <a:gd name="connsiteY2170" fmla="*/ 134486 h 3680528"/>
              <a:gd name="connsiteX2171" fmla="*/ 673345 w 9086920"/>
              <a:gd name="connsiteY2171" fmla="*/ 79569 h 3680528"/>
              <a:gd name="connsiteX2172" fmla="*/ 769099 w 9086920"/>
              <a:gd name="connsiteY2172" fmla="*/ 47642 h 3680528"/>
              <a:gd name="connsiteX2173" fmla="*/ 1353836 w 9086920"/>
              <a:gd name="connsiteY2173" fmla="*/ 8050 h 3680528"/>
              <a:gd name="connsiteX2174" fmla="*/ 1871959 w 9086920"/>
              <a:gd name="connsiteY2174" fmla="*/ 485 h 36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</a:cxnLst>
            <a:rect l="l" t="t" r="r" b="b"/>
            <a:pathLst>
              <a:path w="9086920" h="3680528">
                <a:moveTo>
                  <a:pt x="8841790" y="3466521"/>
                </a:moveTo>
                <a:cubicBezTo>
                  <a:pt x="8841790" y="3474185"/>
                  <a:pt x="8825190" y="3483125"/>
                  <a:pt x="8825190" y="3474184"/>
                </a:cubicBezTo>
                <a:cubicBezTo>
                  <a:pt x="8817531" y="3474184"/>
                  <a:pt x="8834127" y="3466521"/>
                  <a:pt x="8841790" y="3466521"/>
                </a:cubicBezTo>
                <a:close/>
                <a:moveTo>
                  <a:pt x="8892071" y="3417441"/>
                </a:moveTo>
                <a:lnTo>
                  <a:pt x="8902231" y="3420336"/>
                </a:lnTo>
                <a:lnTo>
                  <a:pt x="8901157" y="3421183"/>
                </a:lnTo>
                <a:cubicBezTo>
                  <a:pt x="8895092" y="3423099"/>
                  <a:pt x="8889028" y="3423099"/>
                  <a:pt x="8889028" y="3419267"/>
                </a:cubicBezTo>
                <a:close/>
                <a:moveTo>
                  <a:pt x="8861294" y="3408676"/>
                </a:moveTo>
                <a:lnTo>
                  <a:pt x="8871315" y="3411530"/>
                </a:lnTo>
                <a:lnTo>
                  <a:pt x="8869240" y="3413361"/>
                </a:lnTo>
                <a:cubicBezTo>
                  <a:pt x="8863176" y="3415437"/>
                  <a:pt x="8857111" y="3415436"/>
                  <a:pt x="8857111" y="3411606"/>
                </a:cubicBezTo>
                <a:close/>
                <a:moveTo>
                  <a:pt x="8830179" y="3399673"/>
                </a:moveTo>
                <a:lnTo>
                  <a:pt x="8840267" y="3402617"/>
                </a:lnTo>
                <a:lnTo>
                  <a:pt x="8837321" y="3405059"/>
                </a:lnTo>
                <a:cubicBezTo>
                  <a:pt x="8831256" y="3407136"/>
                  <a:pt x="8825192" y="3407136"/>
                  <a:pt x="8825191" y="3402666"/>
                </a:cubicBezTo>
                <a:close/>
                <a:moveTo>
                  <a:pt x="8992441" y="3340084"/>
                </a:moveTo>
                <a:cubicBezTo>
                  <a:pt x="9000104" y="3340085"/>
                  <a:pt x="8983504" y="3347748"/>
                  <a:pt x="8975845" y="3347748"/>
                </a:cubicBezTo>
                <a:cubicBezTo>
                  <a:pt x="8975844" y="3340084"/>
                  <a:pt x="8992441" y="3340084"/>
                  <a:pt x="8992441" y="3340084"/>
                </a:cubicBezTo>
                <a:close/>
                <a:moveTo>
                  <a:pt x="7844232" y="3336972"/>
                </a:moveTo>
                <a:cubicBezTo>
                  <a:pt x="7834538" y="3336255"/>
                  <a:pt x="7822330" y="3342001"/>
                  <a:pt x="7828074" y="3347748"/>
                </a:cubicBezTo>
                <a:lnTo>
                  <a:pt x="7852333" y="3340085"/>
                </a:lnTo>
                <a:cubicBezTo>
                  <a:pt x="7850417" y="3338171"/>
                  <a:pt x="7847465" y="3337213"/>
                  <a:pt x="7844232" y="3336972"/>
                </a:cubicBezTo>
                <a:close/>
                <a:moveTo>
                  <a:pt x="8698837" y="3335896"/>
                </a:moveTo>
                <a:cubicBezTo>
                  <a:pt x="8702388" y="3335297"/>
                  <a:pt x="8707416" y="3336254"/>
                  <a:pt x="8715394" y="3340085"/>
                </a:cubicBezTo>
                <a:cubicBezTo>
                  <a:pt x="8713160" y="3338170"/>
                  <a:pt x="8711004" y="3339207"/>
                  <a:pt x="8709410" y="3341582"/>
                </a:cubicBezTo>
                <a:lnTo>
                  <a:pt x="8708803" y="3343772"/>
                </a:lnTo>
                <a:lnTo>
                  <a:pt x="8693634" y="3339374"/>
                </a:lnTo>
                <a:close/>
                <a:moveTo>
                  <a:pt x="7785265" y="3322186"/>
                </a:moveTo>
                <a:cubicBezTo>
                  <a:pt x="7785625" y="3323323"/>
                  <a:pt x="7786582" y="3326357"/>
                  <a:pt x="7788496" y="3332422"/>
                </a:cubicBezTo>
                <a:cubicBezTo>
                  <a:pt x="7788496" y="3332422"/>
                  <a:pt x="7784188" y="3318773"/>
                  <a:pt x="7785265" y="3322186"/>
                </a:cubicBezTo>
                <a:close/>
                <a:moveTo>
                  <a:pt x="8450435" y="3306122"/>
                </a:moveTo>
                <a:cubicBezTo>
                  <a:pt x="8450795" y="3307200"/>
                  <a:pt x="8451753" y="3310072"/>
                  <a:pt x="8453665" y="3315820"/>
                </a:cubicBezTo>
                <a:cubicBezTo>
                  <a:pt x="8453665" y="3315820"/>
                  <a:pt x="8449359" y="3302888"/>
                  <a:pt x="8450435" y="3306122"/>
                </a:cubicBezTo>
                <a:close/>
                <a:moveTo>
                  <a:pt x="7706946" y="3297382"/>
                </a:moveTo>
                <a:cubicBezTo>
                  <a:pt x="7702637" y="3296662"/>
                  <a:pt x="7694019" y="3302410"/>
                  <a:pt x="7694019" y="3308156"/>
                </a:cubicBezTo>
                <a:cubicBezTo>
                  <a:pt x="7694019" y="3308156"/>
                  <a:pt x="7718277" y="3300494"/>
                  <a:pt x="7709340" y="3300494"/>
                </a:cubicBezTo>
                <a:cubicBezTo>
                  <a:pt x="7709341" y="3298578"/>
                  <a:pt x="7708383" y="3297621"/>
                  <a:pt x="7706946" y="3297382"/>
                </a:cubicBezTo>
                <a:close/>
                <a:moveTo>
                  <a:pt x="7651074" y="3278800"/>
                </a:moveTo>
                <a:cubicBezTo>
                  <a:pt x="7651448" y="3280359"/>
                  <a:pt x="7654441" y="3292832"/>
                  <a:pt x="7654441" y="3292832"/>
                </a:cubicBezTo>
                <a:cubicBezTo>
                  <a:pt x="7651568" y="3280858"/>
                  <a:pt x="7650851" y="3277864"/>
                  <a:pt x="7651074" y="3278800"/>
                </a:cubicBezTo>
                <a:close/>
                <a:moveTo>
                  <a:pt x="7615820" y="3273116"/>
                </a:moveTo>
                <a:cubicBezTo>
                  <a:pt x="7608638" y="3272398"/>
                  <a:pt x="7601458" y="3278144"/>
                  <a:pt x="7607202" y="3283891"/>
                </a:cubicBezTo>
                <a:lnTo>
                  <a:pt x="7622523" y="3276228"/>
                </a:lnTo>
                <a:cubicBezTo>
                  <a:pt x="7620608" y="3274312"/>
                  <a:pt x="7618215" y="3273355"/>
                  <a:pt x="7615820" y="3273116"/>
                </a:cubicBezTo>
                <a:close/>
                <a:moveTo>
                  <a:pt x="9015423" y="3236638"/>
                </a:moveTo>
                <a:cubicBezTo>
                  <a:pt x="9023084" y="3244300"/>
                  <a:pt x="9000104" y="3253240"/>
                  <a:pt x="8992441" y="3244301"/>
                </a:cubicBezTo>
                <a:close/>
                <a:moveTo>
                  <a:pt x="8957756" y="3228292"/>
                </a:moveTo>
                <a:lnTo>
                  <a:pt x="8957570" y="3228318"/>
                </a:lnTo>
                <a:cubicBezTo>
                  <a:pt x="8954795" y="3228704"/>
                  <a:pt x="8952864" y="3228974"/>
                  <a:pt x="8952864" y="3228974"/>
                </a:cubicBezTo>
                <a:close/>
                <a:moveTo>
                  <a:pt x="8976026" y="3225743"/>
                </a:moveTo>
                <a:cubicBezTo>
                  <a:pt x="8979887" y="3225205"/>
                  <a:pt x="8974097" y="3226012"/>
                  <a:pt x="8967341" y="3226954"/>
                </a:cubicBezTo>
                <a:lnTo>
                  <a:pt x="8957756" y="3228292"/>
                </a:lnTo>
                <a:close/>
                <a:moveTo>
                  <a:pt x="8767241" y="3091104"/>
                </a:moveTo>
                <a:cubicBezTo>
                  <a:pt x="8765027" y="3091523"/>
                  <a:pt x="8759123" y="3092641"/>
                  <a:pt x="8747311" y="3094876"/>
                </a:cubicBezTo>
                <a:cubicBezTo>
                  <a:pt x="8747311" y="3094876"/>
                  <a:pt x="8773882" y="3089847"/>
                  <a:pt x="8767241" y="3091104"/>
                </a:cubicBezTo>
                <a:close/>
                <a:moveTo>
                  <a:pt x="8503833" y="2882914"/>
                </a:moveTo>
                <a:lnTo>
                  <a:pt x="8564742" y="2896921"/>
                </a:lnTo>
                <a:lnTo>
                  <a:pt x="8601358" y="2912630"/>
                </a:lnTo>
                <a:lnTo>
                  <a:pt x="8573353" y="2907200"/>
                </a:lnTo>
                <a:close/>
                <a:moveTo>
                  <a:pt x="8385032" y="2844796"/>
                </a:moveTo>
                <a:lnTo>
                  <a:pt x="8406427" y="2849667"/>
                </a:lnTo>
                <a:lnTo>
                  <a:pt x="8411281" y="2852700"/>
                </a:lnTo>
                <a:close/>
                <a:moveTo>
                  <a:pt x="8325218" y="2826407"/>
                </a:moveTo>
                <a:lnTo>
                  <a:pt x="8346903" y="2832586"/>
                </a:lnTo>
                <a:lnTo>
                  <a:pt x="8380111" y="2843312"/>
                </a:lnTo>
                <a:lnTo>
                  <a:pt x="8333843" y="2829377"/>
                </a:lnTo>
                <a:close/>
                <a:moveTo>
                  <a:pt x="8213804" y="2782697"/>
                </a:moveTo>
                <a:cubicBezTo>
                  <a:pt x="8209495" y="2781979"/>
                  <a:pt x="8200876" y="2787726"/>
                  <a:pt x="8200877" y="2793473"/>
                </a:cubicBezTo>
                <a:cubicBezTo>
                  <a:pt x="8200877" y="2793473"/>
                  <a:pt x="8223857" y="2785809"/>
                  <a:pt x="8216199" y="2785810"/>
                </a:cubicBezTo>
                <a:cubicBezTo>
                  <a:pt x="8216198" y="2783896"/>
                  <a:pt x="8215241" y="2782937"/>
                  <a:pt x="8213804" y="2782697"/>
                </a:cubicBezTo>
                <a:close/>
                <a:moveTo>
                  <a:pt x="8129382" y="2753883"/>
                </a:moveTo>
                <a:cubicBezTo>
                  <a:pt x="8121720" y="2753883"/>
                  <a:pt x="8105123" y="2761545"/>
                  <a:pt x="8114061" y="2761545"/>
                </a:cubicBezTo>
                <a:cubicBezTo>
                  <a:pt x="8114061" y="2770484"/>
                  <a:pt x="8129382" y="2761545"/>
                  <a:pt x="8129382" y="2753883"/>
                </a:cubicBezTo>
                <a:close/>
                <a:moveTo>
                  <a:pt x="8105123" y="2746219"/>
                </a:moveTo>
                <a:cubicBezTo>
                  <a:pt x="8097461" y="2746219"/>
                  <a:pt x="8082142" y="2753882"/>
                  <a:pt x="8089801" y="2753882"/>
                </a:cubicBezTo>
                <a:cubicBezTo>
                  <a:pt x="8089800" y="2761545"/>
                  <a:pt x="8105123" y="2753882"/>
                  <a:pt x="8105123" y="2746219"/>
                </a:cubicBezTo>
                <a:close/>
                <a:moveTo>
                  <a:pt x="8324083" y="2736871"/>
                </a:moveTo>
                <a:lnTo>
                  <a:pt x="8395975" y="2749950"/>
                </a:lnTo>
                <a:lnTo>
                  <a:pt x="8403668" y="2753892"/>
                </a:lnTo>
                <a:lnTo>
                  <a:pt x="8412426" y="2759194"/>
                </a:lnTo>
                <a:lnTo>
                  <a:pt x="8377247" y="2755078"/>
                </a:lnTo>
                <a:lnTo>
                  <a:pt x="8343850" y="2749752"/>
                </a:lnTo>
                <a:lnTo>
                  <a:pt x="8330411" y="2740558"/>
                </a:lnTo>
                <a:close/>
                <a:moveTo>
                  <a:pt x="7303559" y="2636591"/>
                </a:moveTo>
                <a:cubicBezTo>
                  <a:pt x="7391300" y="2669093"/>
                  <a:pt x="7478328" y="2691078"/>
                  <a:pt x="7568755" y="2719247"/>
                </a:cubicBezTo>
                <a:lnTo>
                  <a:pt x="7618604" y="2736016"/>
                </a:lnTo>
                <a:lnTo>
                  <a:pt x="7733118" y="2767131"/>
                </a:lnTo>
                <a:lnTo>
                  <a:pt x="7737090" y="2768283"/>
                </a:lnTo>
                <a:lnTo>
                  <a:pt x="7645708" y="2730603"/>
                </a:lnTo>
                <a:lnTo>
                  <a:pt x="7608222" y="2717160"/>
                </a:lnTo>
                <a:lnTo>
                  <a:pt x="7464557" y="2674719"/>
                </a:lnTo>
                <a:lnTo>
                  <a:pt x="7381352" y="2651228"/>
                </a:lnTo>
                <a:close/>
                <a:moveTo>
                  <a:pt x="7901417" y="2615073"/>
                </a:moveTo>
                <a:lnTo>
                  <a:pt x="7900529" y="2618582"/>
                </a:lnTo>
                <a:cubicBezTo>
                  <a:pt x="7902416" y="2620814"/>
                  <a:pt x="7905094" y="2618550"/>
                  <a:pt x="7906981" y="2620782"/>
                </a:cubicBezTo>
                <a:cubicBezTo>
                  <a:pt x="7912942" y="2621722"/>
                  <a:pt x="7912796" y="2620021"/>
                  <a:pt x="7910558" y="2618139"/>
                </a:cubicBezTo>
                <a:lnTo>
                  <a:pt x="7908562" y="2616941"/>
                </a:lnTo>
                <a:close/>
                <a:moveTo>
                  <a:pt x="8469159" y="2493651"/>
                </a:moveTo>
                <a:cubicBezTo>
                  <a:pt x="8469159" y="2493651"/>
                  <a:pt x="8463356" y="2498101"/>
                  <a:pt x="8464807" y="2496990"/>
                </a:cubicBezTo>
                <a:cubicBezTo>
                  <a:pt x="8465291" y="2496619"/>
                  <a:pt x="8466581" y="2495630"/>
                  <a:pt x="8469159" y="2493651"/>
                </a:cubicBezTo>
                <a:close/>
                <a:moveTo>
                  <a:pt x="8449181" y="2486042"/>
                </a:moveTo>
                <a:cubicBezTo>
                  <a:pt x="8449758" y="2486400"/>
                  <a:pt x="8451299" y="2487355"/>
                  <a:pt x="8454381" y="2489263"/>
                </a:cubicBezTo>
                <a:cubicBezTo>
                  <a:pt x="8454381" y="2489263"/>
                  <a:pt x="8447448" y="2484968"/>
                  <a:pt x="8449181" y="2486042"/>
                </a:cubicBezTo>
                <a:close/>
                <a:moveTo>
                  <a:pt x="5366563" y="2476745"/>
                </a:moveTo>
                <a:lnTo>
                  <a:pt x="5351240" y="2484407"/>
                </a:lnTo>
                <a:cubicBezTo>
                  <a:pt x="5358901" y="2493348"/>
                  <a:pt x="5375498" y="2484408"/>
                  <a:pt x="5366563" y="2476745"/>
                </a:cubicBezTo>
                <a:close/>
                <a:moveTo>
                  <a:pt x="7559319" y="2463647"/>
                </a:moveTo>
                <a:lnTo>
                  <a:pt x="7558878" y="2463846"/>
                </a:lnTo>
                <a:lnTo>
                  <a:pt x="7612788" y="2477862"/>
                </a:lnTo>
                <a:lnTo>
                  <a:pt x="7617809" y="2479350"/>
                </a:lnTo>
                <a:lnTo>
                  <a:pt x="7614252" y="2477941"/>
                </a:lnTo>
                <a:cubicBezTo>
                  <a:pt x="7596212" y="2471552"/>
                  <a:pt x="7572413" y="2464466"/>
                  <a:pt x="7559319" y="2463647"/>
                </a:cubicBezTo>
                <a:close/>
                <a:moveTo>
                  <a:pt x="5247827" y="2453756"/>
                </a:moveTo>
                <a:cubicBezTo>
                  <a:pt x="5240166" y="2453755"/>
                  <a:pt x="5208249" y="2461420"/>
                  <a:pt x="5217186" y="2461419"/>
                </a:cubicBezTo>
                <a:cubicBezTo>
                  <a:pt x="5224847" y="2469081"/>
                  <a:pt x="5256764" y="2461420"/>
                  <a:pt x="5247827" y="2453756"/>
                </a:cubicBezTo>
                <a:close/>
                <a:moveTo>
                  <a:pt x="5208249" y="2444817"/>
                </a:moveTo>
                <a:cubicBezTo>
                  <a:pt x="5200590" y="2444817"/>
                  <a:pt x="5168670" y="2453757"/>
                  <a:pt x="5168670" y="2453757"/>
                </a:cubicBezTo>
                <a:cubicBezTo>
                  <a:pt x="5185267" y="2469082"/>
                  <a:pt x="5208249" y="2444817"/>
                  <a:pt x="5208249" y="2444817"/>
                </a:cubicBezTo>
                <a:close/>
                <a:moveTo>
                  <a:pt x="5151594" y="2435118"/>
                </a:moveTo>
                <a:cubicBezTo>
                  <a:pt x="5139386" y="2436197"/>
                  <a:pt x="5121433" y="2444817"/>
                  <a:pt x="5121433" y="2444817"/>
                </a:cubicBezTo>
                <a:cubicBezTo>
                  <a:pt x="5129092" y="2453756"/>
                  <a:pt x="5161011" y="2444817"/>
                  <a:pt x="5161011" y="2437153"/>
                </a:cubicBezTo>
                <a:cubicBezTo>
                  <a:pt x="5159094" y="2435238"/>
                  <a:pt x="5155664" y="2434760"/>
                  <a:pt x="5151594" y="2435118"/>
                </a:cubicBezTo>
                <a:close/>
                <a:moveTo>
                  <a:pt x="8403896" y="2430919"/>
                </a:moveTo>
                <a:lnTo>
                  <a:pt x="8406630" y="2431043"/>
                </a:lnTo>
                <a:lnTo>
                  <a:pt x="8412231" y="2432955"/>
                </a:lnTo>
                <a:cubicBezTo>
                  <a:pt x="8406117" y="2431947"/>
                  <a:pt x="8400843" y="2431262"/>
                  <a:pt x="8400412" y="2430997"/>
                </a:cubicBezTo>
                <a:cubicBezTo>
                  <a:pt x="8400196" y="2430862"/>
                  <a:pt x="8401191" y="2430833"/>
                  <a:pt x="8403896" y="2430919"/>
                </a:cubicBezTo>
                <a:close/>
                <a:moveTo>
                  <a:pt x="4991865" y="2412669"/>
                </a:moveTo>
                <a:cubicBezTo>
                  <a:pt x="4973970" y="2411053"/>
                  <a:pt x="4963439" y="2427576"/>
                  <a:pt x="5010357" y="2421827"/>
                </a:cubicBezTo>
                <a:cubicBezTo>
                  <a:pt x="5010357" y="2437153"/>
                  <a:pt x="5042277" y="2429491"/>
                  <a:pt x="5058872" y="2429492"/>
                </a:cubicBezTo>
                <a:cubicBezTo>
                  <a:pt x="5058873" y="2414166"/>
                  <a:pt x="5026956" y="2429491"/>
                  <a:pt x="5010357" y="2421827"/>
                </a:cubicBezTo>
                <a:cubicBezTo>
                  <a:pt x="5004612" y="2415761"/>
                  <a:pt x="4997831" y="2413208"/>
                  <a:pt x="4991865" y="2412669"/>
                </a:cubicBezTo>
                <a:close/>
                <a:moveTo>
                  <a:pt x="4947360" y="2403390"/>
                </a:moveTo>
                <a:cubicBezTo>
                  <a:pt x="4937665" y="2404828"/>
                  <a:pt x="4925456" y="2414166"/>
                  <a:pt x="4931201" y="2414166"/>
                </a:cubicBezTo>
                <a:cubicBezTo>
                  <a:pt x="4931201" y="2421828"/>
                  <a:pt x="4955458" y="2414166"/>
                  <a:pt x="4955458" y="2405225"/>
                </a:cubicBezTo>
                <a:cubicBezTo>
                  <a:pt x="4953543" y="2403309"/>
                  <a:pt x="4950591" y="2402911"/>
                  <a:pt x="4947360" y="2403390"/>
                </a:cubicBezTo>
                <a:close/>
                <a:moveTo>
                  <a:pt x="8377749" y="2352283"/>
                </a:moveTo>
                <a:lnTo>
                  <a:pt x="8377897" y="2352880"/>
                </a:lnTo>
                <a:lnTo>
                  <a:pt x="8392717" y="2356211"/>
                </a:lnTo>
                <a:lnTo>
                  <a:pt x="8390023" y="2355343"/>
                </a:lnTo>
                <a:close/>
                <a:moveTo>
                  <a:pt x="683145" y="2254557"/>
                </a:moveTo>
                <a:lnTo>
                  <a:pt x="682727" y="2255615"/>
                </a:lnTo>
                <a:cubicBezTo>
                  <a:pt x="681664" y="2256409"/>
                  <a:pt x="680349" y="2256200"/>
                  <a:pt x="679207" y="2254671"/>
                </a:cubicBezTo>
                <a:close/>
                <a:moveTo>
                  <a:pt x="8550459" y="2245835"/>
                </a:moveTo>
                <a:lnTo>
                  <a:pt x="8553267" y="2246291"/>
                </a:lnTo>
                <a:lnTo>
                  <a:pt x="8562719" y="2251384"/>
                </a:lnTo>
                <a:close/>
                <a:moveTo>
                  <a:pt x="8307292" y="2200097"/>
                </a:moveTo>
                <a:cubicBezTo>
                  <a:pt x="8308887" y="2199692"/>
                  <a:pt x="8312518" y="2200679"/>
                  <a:pt x="8315678" y="2202189"/>
                </a:cubicBezTo>
                <a:cubicBezTo>
                  <a:pt x="8318839" y="2203701"/>
                  <a:pt x="8321527" y="2205734"/>
                  <a:pt x="8321229" y="2207420"/>
                </a:cubicBezTo>
                <a:cubicBezTo>
                  <a:pt x="8321229" y="2207420"/>
                  <a:pt x="8311340" y="2207488"/>
                  <a:pt x="8307566" y="2203025"/>
                </a:cubicBezTo>
                <a:cubicBezTo>
                  <a:pt x="8306072" y="2201258"/>
                  <a:pt x="8306229" y="2200367"/>
                  <a:pt x="8307292" y="2200097"/>
                </a:cubicBezTo>
                <a:close/>
                <a:moveTo>
                  <a:pt x="8373637" y="2194247"/>
                </a:moveTo>
                <a:lnTo>
                  <a:pt x="8385827" y="2204871"/>
                </a:lnTo>
                <a:lnTo>
                  <a:pt x="8395232" y="2206200"/>
                </a:lnTo>
                <a:lnTo>
                  <a:pt x="8403073" y="2208193"/>
                </a:lnTo>
                <a:lnTo>
                  <a:pt x="8402658" y="2207922"/>
                </a:lnTo>
                <a:cubicBezTo>
                  <a:pt x="8401669" y="2207255"/>
                  <a:pt x="8401109" y="2206862"/>
                  <a:pt x="8401109" y="2206862"/>
                </a:cubicBezTo>
                <a:close/>
                <a:moveTo>
                  <a:pt x="8466220" y="2166885"/>
                </a:moveTo>
                <a:cubicBezTo>
                  <a:pt x="8467537" y="2167765"/>
                  <a:pt x="8469031" y="2169532"/>
                  <a:pt x="8471075" y="2171949"/>
                </a:cubicBezTo>
                <a:cubicBezTo>
                  <a:pt x="8465720" y="2176477"/>
                  <a:pt x="8464309" y="2169377"/>
                  <a:pt x="8462423" y="2167145"/>
                </a:cubicBezTo>
                <a:cubicBezTo>
                  <a:pt x="8463761" y="2166014"/>
                  <a:pt x="8464901" y="2166005"/>
                  <a:pt x="8466220" y="2166885"/>
                </a:cubicBezTo>
                <a:close/>
                <a:moveTo>
                  <a:pt x="662379" y="2166302"/>
                </a:moveTo>
                <a:lnTo>
                  <a:pt x="668709" y="2168790"/>
                </a:lnTo>
                <a:cubicBezTo>
                  <a:pt x="663183" y="2172916"/>
                  <a:pt x="660632" y="2174821"/>
                  <a:pt x="658348" y="2171761"/>
                </a:cubicBezTo>
                <a:lnTo>
                  <a:pt x="661328" y="2167047"/>
                </a:lnTo>
                <a:lnTo>
                  <a:pt x="662856" y="2166880"/>
                </a:lnTo>
                <a:close/>
                <a:moveTo>
                  <a:pt x="673810" y="2164982"/>
                </a:moveTo>
                <a:cubicBezTo>
                  <a:pt x="673543" y="2169945"/>
                  <a:pt x="668709" y="2168790"/>
                  <a:pt x="668709" y="2168790"/>
                </a:cubicBezTo>
                <a:cubicBezTo>
                  <a:pt x="668842" y="2166309"/>
                  <a:pt x="670117" y="2165357"/>
                  <a:pt x="671359" y="2165025"/>
                </a:cubicBezTo>
                <a:cubicBezTo>
                  <a:pt x="672601" y="2164694"/>
                  <a:pt x="673810" y="2164982"/>
                  <a:pt x="673810" y="2164982"/>
                </a:cubicBezTo>
                <a:close/>
                <a:moveTo>
                  <a:pt x="8308609" y="2164344"/>
                </a:moveTo>
                <a:lnTo>
                  <a:pt x="8304389" y="2167414"/>
                </a:lnTo>
                <a:cubicBezTo>
                  <a:pt x="8303419" y="2168120"/>
                  <a:pt x="8304066" y="2167649"/>
                  <a:pt x="8305360" y="2166709"/>
                </a:cubicBezTo>
                <a:close/>
                <a:moveTo>
                  <a:pt x="8457567" y="2162081"/>
                </a:moveTo>
                <a:cubicBezTo>
                  <a:pt x="8458885" y="2162960"/>
                  <a:pt x="8460378" y="2164728"/>
                  <a:pt x="8462423" y="2167145"/>
                </a:cubicBezTo>
                <a:cubicBezTo>
                  <a:pt x="8457068" y="2171672"/>
                  <a:pt x="8455656" y="2164573"/>
                  <a:pt x="8453769" y="2162342"/>
                </a:cubicBezTo>
                <a:cubicBezTo>
                  <a:pt x="8455108" y="2161209"/>
                  <a:pt x="8456250" y="2161201"/>
                  <a:pt x="8457567" y="2162081"/>
                </a:cubicBezTo>
                <a:close/>
                <a:moveTo>
                  <a:pt x="8429882" y="2151283"/>
                </a:moveTo>
                <a:cubicBezTo>
                  <a:pt x="8434669" y="2151062"/>
                  <a:pt x="8438006" y="2152068"/>
                  <a:pt x="8441464" y="2154009"/>
                </a:cubicBezTo>
                <a:cubicBezTo>
                  <a:pt x="8444922" y="2155949"/>
                  <a:pt x="8448500" y="2158823"/>
                  <a:pt x="8453769" y="2162342"/>
                </a:cubicBezTo>
                <a:cubicBezTo>
                  <a:pt x="8444641" y="2162405"/>
                  <a:pt x="8435542" y="2157978"/>
                  <a:pt x="8429882" y="2151283"/>
                </a:cubicBezTo>
                <a:close/>
                <a:moveTo>
                  <a:pt x="2876587" y="2146729"/>
                </a:moveTo>
                <a:lnTo>
                  <a:pt x="2826933" y="2157242"/>
                </a:lnTo>
                <a:lnTo>
                  <a:pt x="2828207" y="2157622"/>
                </a:lnTo>
                <a:cubicBezTo>
                  <a:pt x="2843048" y="2157622"/>
                  <a:pt x="2862040" y="2151875"/>
                  <a:pt x="2873051" y="2148044"/>
                </a:cubicBezTo>
                <a:close/>
                <a:moveTo>
                  <a:pt x="1081636" y="2143194"/>
                </a:moveTo>
                <a:lnTo>
                  <a:pt x="1063557" y="2149144"/>
                </a:lnTo>
                <a:lnTo>
                  <a:pt x="1082059" y="2146086"/>
                </a:lnTo>
                <a:lnTo>
                  <a:pt x="1092214" y="2145053"/>
                </a:lnTo>
                <a:close/>
                <a:moveTo>
                  <a:pt x="8556984" y="2134629"/>
                </a:moveTo>
                <a:lnTo>
                  <a:pt x="8628876" y="2147710"/>
                </a:lnTo>
                <a:lnTo>
                  <a:pt x="8636569" y="2151650"/>
                </a:lnTo>
                <a:lnTo>
                  <a:pt x="8645326" y="2156953"/>
                </a:lnTo>
                <a:lnTo>
                  <a:pt x="8610148" y="2152837"/>
                </a:lnTo>
                <a:lnTo>
                  <a:pt x="8576751" y="2147510"/>
                </a:lnTo>
                <a:lnTo>
                  <a:pt x="8563312" y="2138317"/>
                </a:lnTo>
                <a:close/>
                <a:moveTo>
                  <a:pt x="1161092" y="2133376"/>
                </a:moveTo>
                <a:cubicBezTo>
                  <a:pt x="1157681" y="2132927"/>
                  <a:pt x="1152563" y="2134319"/>
                  <a:pt x="1148300" y="2136541"/>
                </a:cubicBezTo>
                <a:lnTo>
                  <a:pt x="1145377" y="2139645"/>
                </a:lnTo>
                <a:lnTo>
                  <a:pt x="1163611" y="2137790"/>
                </a:lnTo>
                <a:lnTo>
                  <a:pt x="1164881" y="2137028"/>
                </a:lnTo>
                <a:cubicBezTo>
                  <a:pt x="1164882" y="2134792"/>
                  <a:pt x="1163366" y="2133676"/>
                  <a:pt x="1161092" y="2133376"/>
                </a:cubicBezTo>
                <a:close/>
                <a:moveTo>
                  <a:pt x="8211186" y="2124981"/>
                </a:moveTo>
                <a:lnTo>
                  <a:pt x="8219783" y="2129585"/>
                </a:lnTo>
                <a:lnTo>
                  <a:pt x="8229215" y="2135218"/>
                </a:lnTo>
                <a:lnTo>
                  <a:pt x="8243328" y="2139323"/>
                </a:lnTo>
                <a:lnTo>
                  <a:pt x="8274550" y="2148610"/>
                </a:lnTo>
                <a:lnTo>
                  <a:pt x="8255907" y="2139997"/>
                </a:lnTo>
                <a:lnTo>
                  <a:pt x="8227767" y="2126365"/>
                </a:lnTo>
                <a:lnTo>
                  <a:pt x="8215322" y="2125453"/>
                </a:lnTo>
                <a:close/>
                <a:moveTo>
                  <a:pt x="622357" y="2120920"/>
                </a:moveTo>
                <a:lnTo>
                  <a:pt x="634100" y="2121759"/>
                </a:lnTo>
                <a:lnTo>
                  <a:pt x="649766" y="2122616"/>
                </a:lnTo>
                <a:lnTo>
                  <a:pt x="644209" y="2124339"/>
                </a:lnTo>
                <a:cubicBezTo>
                  <a:pt x="630367" y="2128520"/>
                  <a:pt x="614942" y="2132689"/>
                  <a:pt x="604928" y="2133020"/>
                </a:cubicBezTo>
                <a:cubicBezTo>
                  <a:pt x="593580" y="2131564"/>
                  <a:pt x="600101" y="2127885"/>
                  <a:pt x="611997" y="2123868"/>
                </a:cubicBezTo>
                <a:close/>
                <a:moveTo>
                  <a:pt x="8178970" y="2120602"/>
                </a:moveTo>
                <a:lnTo>
                  <a:pt x="8207857" y="2129005"/>
                </a:lnTo>
                <a:lnTo>
                  <a:pt x="8195578" y="2123051"/>
                </a:lnTo>
                <a:close/>
                <a:moveTo>
                  <a:pt x="610567" y="2097828"/>
                </a:moveTo>
                <a:cubicBezTo>
                  <a:pt x="623013" y="2097530"/>
                  <a:pt x="634462" y="2097652"/>
                  <a:pt x="639512" y="2097979"/>
                </a:cubicBezTo>
                <a:lnTo>
                  <a:pt x="640677" y="2097993"/>
                </a:lnTo>
                <a:lnTo>
                  <a:pt x="584593" y="2110083"/>
                </a:lnTo>
                <a:lnTo>
                  <a:pt x="571147" y="2107549"/>
                </a:lnTo>
                <a:cubicBezTo>
                  <a:pt x="567011" y="2106404"/>
                  <a:pt x="564558" y="2105149"/>
                  <a:pt x="565005" y="2103831"/>
                </a:cubicBezTo>
                <a:cubicBezTo>
                  <a:pt x="565264" y="2103064"/>
                  <a:pt x="566413" y="2102383"/>
                  <a:pt x="568251" y="2101781"/>
                </a:cubicBezTo>
                <a:cubicBezTo>
                  <a:pt x="570088" y="2101179"/>
                  <a:pt x="572615" y="2100655"/>
                  <a:pt x="575630" y="2100203"/>
                </a:cubicBezTo>
                <a:cubicBezTo>
                  <a:pt x="584676" y="2098845"/>
                  <a:pt x="598120" y="2098127"/>
                  <a:pt x="610567" y="2097828"/>
                </a:cubicBezTo>
                <a:close/>
                <a:moveTo>
                  <a:pt x="8070645" y="2086727"/>
                </a:moveTo>
                <a:lnTo>
                  <a:pt x="8085991" y="2093557"/>
                </a:lnTo>
                <a:lnTo>
                  <a:pt x="8086954" y="2093837"/>
                </a:lnTo>
                <a:lnTo>
                  <a:pt x="8073851" y="2087639"/>
                </a:lnTo>
                <a:close/>
                <a:moveTo>
                  <a:pt x="8350795" y="2085855"/>
                </a:moveTo>
                <a:lnTo>
                  <a:pt x="8369140" y="2088842"/>
                </a:lnTo>
                <a:cubicBezTo>
                  <a:pt x="8395951" y="2097902"/>
                  <a:pt x="8423374" y="2106151"/>
                  <a:pt x="8452087" y="2113409"/>
                </a:cubicBezTo>
                <a:lnTo>
                  <a:pt x="8493648" y="2121949"/>
                </a:lnTo>
                <a:lnTo>
                  <a:pt x="8492764" y="2122474"/>
                </a:lnTo>
                <a:cubicBezTo>
                  <a:pt x="8495135" y="2124317"/>
                  <a:pt x="8501129" y="2127900"/>
                  <a:pt x="8512371" y="2134181"/>
                </a:cubicBezTo>
                <a:lnTo>
                  <a:pt x="8519777" y="2138423"/>
                </a:lnTo>
                <a:lnTo>
                  <a:pt x="8506530" y="2136310"/>
                </a:lnTo>
                <a:lnTo>
                  <a:pt x="8420594" y="2119889"/>
                </a:lnTo>
                <a:lnTo>
                  <a:pt x="8391431" y="2103992"/>
                </a:lnTo>
                <a:close/>
                <a:moveTo>
                  <a:pt x="8257166" y="2072975"/>
                </a:moveTo>
                <a:cubicBezTo>
                  <a:pt x="8255941" y="2073054"/>
                  <a:pt x="8255656" y="2073734"/>
                  <a:pt x="8257069" y="2075408"/>
                </a:cubicBezTo>
                <a:lnTo>
                  <a:pt x="8262728" y="2079841"/>
                </a:lnTo>
                <a:lnTo>
                  <a:pt x="8264484" y="2080671"/>
                </a:lnTo>
                <a:lnTo>
                  <a:pt x="8269499" y="2081963"/>
                </a:lnTo>
                <a:cubicBezTo>
                  <a:pt x="8273001" y="2082033"/>
                  <a:pt x="8275009" y="2080335"/>
                  <a:pt x="8272965" y="2077917"/>
                </a:cubicBezTo>
                <a:cubicBezTo>
                  <a:pt x="8272965" y="2077917"/>
                  <a:pt x="8260839" y="2072739"/>
                  <a:pt x="8257166" y="2072975"/>
                </a:cubicBezTo>
                <a:close/>
                <a:moveTo>
                  <a:pt x="667894" y="2039024"/>
                </a:moveTo>
                <a:cubicBezTo>
                  <a:pt x="669092" y="2039199"/>
                  <a:pt x="670069" y="2041392"/>
                  <a:pt x="671121" y="2043753"/>
                </a:cubicBezTo>
                <a:cubicBezTo>
                  <a:pt x="666934" y="2045175"/>
                  <a:pt x="663346" y="2046391"/>
                  <a:pt x="663346" y="2046391"/>
                </a:cubicBezTo>
                <a:cubicBezTo>
                  <a:pt x="665280" y="2040687"/>
                  <a:pt x="666697" y="2038846"/>
                  <a:pt x="667894" y="2039024"/>
                </a:cubicBezTo>
                <a:close/>
                <a:moveTo>
                  <a:pt x="8134628" y="2014442"/>
                </a:moveTo>
                <a:lnTo>
                  <a:pt x="8133179" y="2014942"/>
                </a:lnTo>
                <a:lnTo>
                  <a:pt x="8133429" y="2016340"/>
                </a:lnTo>
                <a:cubicBezTo>
                  <a:pt x="8135317" y="2018573"/>
                  <a:pt x="8137995" y="2016309"/>
                  <a:pt x="8139882" y="2018541"/>
                </a:cubicBezTo>
                <a:lnTo>
                  <a:pt x="8141450" y="2018456"/>
                </a:lnTo>
                <a:lnTo>
                  <a:pt x="8141007" y="2017673"/>
                </a:lnTo>
                <a:close/>
                <a:moveTo>
                  <a:pt x="5952576" y="2009314"/>
                </a:moveTo>
                <a:cubicBezTo>
                  <a:pt x="5952576" y="2018254"/>
                  <a:pt x="5937255" y="2025918"/>
                  <a:pt x="5937254" y="2018253"/>
                </a:cubicBezTo>
                <a:cubicBezTo>
                  <a:pt x="5929596" y="2018254"/>
                  <a:pt x="5952576" y="2009314"/>
                  <a:pt x="5952576" y="2009314"/>
                </a:cubicBezTo>
                <a:close/>
                <a:moveTo>
                  <a:pt x="5900760" y="2004688"/>
                </a:moveTo>
                <a:lnTo>
                  <a:pt x="5899831" y="2006083"/>
                </a:lnTo>
                <a:cubicBezTo>
                  <a:pt x="5898634" y="2007878"/>
                  <a:pt x="5897677" y="2009315"/>
                  <a:pt x="5897677" y="2009315"/>
                </a:cubicBezTo>
                <a:close/>
                <a:moveTo>
                  <a:pt x="5902439" y="2002168"/>
                </a:moveTo>
                <a:lnTo>
                  <a:pt x="5900760" y="2004688"/>
                </a:lnTo>
                <a:lnTo>
                  <a:pt x="5902075" y="2002714"/>
                </a:lnTo>
                <a:close/>
                <a:moveTo>
                  <a:pt x="5904140" y="1999616"/>
                </a:moveTo>
                <a:lnTo>
                  <a:pt x="5902439" y="2002168"/>
                </a:lnTo>
                <a:lnTo>
                  <a:pt x="5903421" y="2000694"/>
                </a:lnTo>
                <a:cubicBezTo>
                  <a:pt x="5904379" y="1999257"/>
                  <a:pt x="5904858" y="1998539"/>
                  <a:pt x="5904140" y="1999616"/>
                </a:cubicBezTo>
                <a:close/>
                <a:moveTo>
                  <a:pt x="5888740" y="1993989"/>
                </a:moveTo>
                <a:cubicBezTo>
                  <a:pt x="5888739" y="1997820"/>
                  <a:pt x="5882995" y="2001651"/>
                  <a:pt x="5876292" y="2003568"/>
                </a:cubicBezTo>
                <a:lnTo>
                  <a:pt x="5869375" y="2004381"/>
                </a:lnTo>
                <a:lnTo>
                  <a:pt x="5861672" y="2003039"/>
                </a:lnTo>
                <a:lnTo>
                  <a:pt x="5858099" y="2001652"/>
                </a:lnTo>
                <a:cubicBezTo>
                  <a:pt x="5858099" y="2001652"/>
                  <a:pt x="5881080" y="1993989"/>
                  <a:pt x="5888740" y="1993989"/>
                </a:cubicBezTo>
                <a:close/>
                <a:moveTo>
                  <a:pt x="5850437" y="1986326"/>
                </a:moveTo>
                <a:cubicBezTo>
                  <a:pt x="5858098" y="1993989"/>
                  <a:pt x="5833840" y="2001652"/>
                  <a:pt x="5826180" y="1993989"/>
                </a:cubicBezTo>
                <a:close/>
                <a:moveTo>
                  <a:pt x="5818519" y="1978663"/>
                </a:moveTo>
                <a:cubicBezTo>
                  <a:pt x="5826180" y="1986326"/>
                  <a:pt x="5801924" y="1993988"/>
                  <a:pt x="5794263" y="1986327"/>
                </a:cubicBezTo>
                <a:close/>
                <a:moveTo>
                  <a:pt x="459785" y="1978212"/>
                </a:moveTo>
                <a:cubicBezTo>
                  <a:pt x="486386" y="1979457"/>
                  <a:pt x="520909" y="1984789"/>
                  <a:pt x="533028" y="1984173"/>
                </a:cubicBezTo>
                <a:lnTo>
                  <a:pt x="595044" y="1982131"/>
                </a:lnTo>
                <a:lnTo>
                  <a:pt x="545108" y="1992320"/>
                </a:lnTo>
                <a:lnTo>
                  <a:pt x="538416" y="1991631"/>
                </a:lnTo>
                <a:cubicBezTo>
                  <a:pt x="525615" y="1990524"/>
                  <a:pt x="510968" y="1989520"/>
                  <a:pt x="492336" y="1988655"/>
                </a:cubicBezTo>
                <a:cubicBezTo>
                  <a:pt x="485599" y="1987444"/>
                  <a:pt x="439974" y="1985880"/>
                  <a:pt x="430962" y="1982601"/>
                </a:cubicBezTo>
                <a:lnTo>
                  <a:pt x="435462" y="1979670"/>
                </a:lnTo>
                <a:lnTo>
                  <a:pt x="437906" y="1978680"/>
                </a:lnTo>
                <a:close/>
                <a:moveTo>
                  <a:pt x="5778941" y="1969725"/>
                </a:moveTo>
                <a:cubicBezTo>
                  <a:pt x="5786602" y="1978663"/>
                  <a:pt x="5762344" y="1986327"/>
                  <a:pt x="5762345" y="1978664"/>
                </a:cubicBezTo>
                <a:close/>
                <a:moveTo>
                  <a:pt x="5700471" y="1953043"/>
                </a:moveTo>
                <a:lnTo>
                  <a:pt x="5698769" y="1953320"/>
                </a:lnTo>
                <a:cubicBezTo>
                  <a:pt x="5695077" y="1953919"/>
                  <a:pt x="5692125" y="1954398"/>
                  <a:pt x="5692125" y="1954398"/>
                </a:cubicBezTo>
                <a:close/>
                <a:moveTo>
                  <a:pt x="5708447" y="1951750"/>
                </a:moveTo>
                <a:lnTo>
                  <a:pt x="5700471" y="1953043"/>
                </a:lnTo>
                <a:lnTo>
                  <a:pt x="5705687" y="1952197"/>
                </a:lnTo>
                <a:close/>
                <a:moveTo>
                  <a:pt x="5712054" y="1951165"/>
                </a:moveTo>
                <a:lnTo>
                  <a:pt x="5708447" y="1951750"/>
                </a:lnTo>
                <a:lnTo>
                  <a:pt x="5709840" y="1951524"/>
                </a:lnTo>
                <a:cubicBezTo>
                  <a:pt x="5712792" y="1951046"/>
                  <a:pt x="5714267" y="1950807"/>
                  <a:pt x="5712054" y="1951165"/>
                </a:cubicBezTo>
                <a:close/>
                <a:moveTo>
                  <a:pt x="5652546" y="1946736"/>
                </a:moveTo>
                <a:cubicBezTo>
                  <a:pt x="5660208" y="1954399"/>
                  <a:pt x="5692125" y="1939073"/>
                  <a:pt x="5692125" y="1954398"/>
                </a:cubicBezTo>
                <a:cubicBezTo>
                  <a:pt x="5675528" y="1954399"/>
                  <a:pt x="5643609" y="1962061"/>
                  <a:pt x="5652546" y="1946736"/>
                </a:cubicBezTo>
                <a:close/>
                <a:moveTo>
                  <a:pt x="5612969" y="1939073"/>
                </a:moveTo>
                <a:cubicBezTo>
                  <a:pt x="5628289" y="1939073"/>
                  <a:pt x="5643610" y="1939073"/>
                  <a:pt x="5652546" y="1946736"/>
                </a:cubicBezTo>
                <a:cubicBezTo>
                  <a:pt x="5635951" y="1946734"/>
                  <a:pt x="5620629" y="1946735"/>
                  <a:pt x="5612969" y="1939073"/>
                </a:cubicBezTo>
                <a:close/>
                <a:moveTo>
                  <a:pt x="5177770" y="1928663"/>
                </a:moveTo>
                <a:cubicBezTo>
                  <a:pt x="5169668" y="1929614"/>
                  <a:pt x="5182235" y="1934762"/>
                  <a:pt x="5232506" y="1946735"/>
                </a:cubicBezTo>
                <a:cubicBezTo>
                  <a:pt x="5406778" y="1982495"/>
                  <a:pt x="5584880" y="2022086"/>
                  <a:pt x="5762025" y="2062634"/>
                </a:cubicBezTo>
                <a:lnTo>
                  <a:pt x="5926560" y="2100848"/>
                </a:lnTo>
                <a:lnTo>
                  <a:pt x="5935475" y="2093095"/>
                </a:lnTo>
                <a:lnTo>
                  <a:pt x="5815968" y="2062156"/>
                </a:lnTo>
                <a:cubicBezTo>
                  <a:pt x="5647760" y="2019532"/>
                  <a:pt x="5473807" y="1978025"/>
                  <a:pt x="5311662" y="1946735"/>
                </a:cubicBezTo>
                <a:cubicBezTo>
                  <a:pt x="5262191" y="1937158"/>
                  <a:pt x="5191274" y="1927079"/>
                  <a:pt x="5177770" y="1928663"/>
                </a:cubicBezTo>
                <a:close/>
                <a:moveTo>
                  <a:pt x="8691136" y="1922469"/>
                </a:moveTo>
                <a:cubicBezTo>
                  <a:pt x="8691137" y="1923588"/>
                  <a:pt x="8690897" y="1923807"/>
                  <a:pt x="8690448" y="1923320"/>
                </a:cubicBezTo>
                <a:lnTo>
                  <a:pt x="8690096" y="1922719"/>
                </a:lnTo>
                <a:close/>
                <a:moveTo>
                  <a:pt x="5501893" y="1914807"/>
                </a:moveTo>
                <a:cubicBezTo>
                  <a:pt x="5549131" y="1914807"/>
                  <a:pt x="5588711" y="1922468"/>
                  <a:pt x="5612969" y="1939073"/>
                </a:cubicBezTo>
                <a:cubicBezTo>
                  <a:pt x="5604031" y="1939073"/>
                  <a:pt x="5588711" y="1939073"/>
                  <a:pt x="5572113" y="1939073"/>
                </a:cubicBezTo>
                <a:cubicBezTo>
                  <a:pt x="5572113" y="1922468"/>
                  <a:pt x="5549132" y="1939073"/>
                  <a:pt x="5533812" y="1931410"/>
                </a:cubicBezTo>
                <a:cubicBezTo>
                  <a:pt x="5533811" y="1922469"/>
                  <a:pt x="5517215" y="1922469"/>
                  <a:pt x="5501892" y="1922469"/>
                </a:cubicBezTo>
                <a:close/>
                <a:moveTo>
                  <a:pt x="979277" y="1914387"/>
                </a:moveTo>
                <a:lnTo>
                  <a:pt x="964986" y="1916363"/>
                </a:lnTo>
                <a:lnTo>
                  <a:pt x="967460" y="1916346"/>
                </a:lnTo>
                <a:lnTo>
                  <a:pt x="980792" y="1914611"/>
                </a:lnTo>
                <a:close/>
                <a:moveTo>
                  <a:pt x="5462315" y="1907143"/>
                </a:moveTo>
                <a:cubicBezTo>
                  <a:pt x="5469976" y="1914806"/>
                  <a:pt x="5501893" y="1899482"/>
                  <a:pt x="5501893" y="1914807"/>
                </a:cubicBezTo>
                <a:cubicBezTo>
                  <a:pt x="5485297" y="1914807"/>
                  <a:pt x="5477637" y="1914807"/>
                  <a:pt x="5462315" y="1914807"/>
                </a:cubicBezTo>
                <a:close/>
                <a:moveTo>
                  <a:pt x="8376586" y="1896381"/>
                </a:moveTo>
                <a:cubicBezTo>
                  <a:pt x="8377163" y="1896739"/>
                  <a:pt x="8378703" y="1897693"/>
                  <a:pt x="8381785" y="1899601"/>
                </a:cubicBezTo>
                <a:cubicBezTo>
                  <a:pt x="8381785" y="1899601"/>
                  <a:pt x="8374852" y="1895307"/>
                  <a:pt x="8376586" y="1896381"/>
                </a:cubicBezTo>
                <a:close/>
                <a:moveTo>
                  <a:pt x="5406441" y="1895829"/>
                </a:moveTo>
                <a:cubicBezTo>
                  <a:pt x="5396566" y="1894933"/>
                  <a:pt x="5385073" y="1901397"/>
                  <a:pt x="5390821" y="1907144"/>
                </a:cubicBezTo>
                <a:lnTo>
                  <a:pt x="5415076" y="1899481"/>
                </a:lnTo>
                <a:cubicBezTo>
                  <a:pt x="5412843" y="1897247"/>
                  <a:pt x="5409731" y="1896129"/>
                  <a:pt x="5406441" y="1895829"/>
                </a:cubicBezTo>
                <a:close/>
                <a:moveTo>
                  <a:pt x="8702059" y="1891410"/>
                </a:moveTo>
                <a:cubicBezTo>
                  <a:pt x="8699481" y="1893388"/>
                  <a:pt x="8698191" y="1894378"/>
                  <a:pt x="8697708" y="1894748"/>
                </a:cubicBezTo>
                <a:cubicBezTo>
                  <a:pt x="8696257" y="1895861"/>
                  <a:pt x="8702059" y="1891410"/>
                  <a:pt x="8702059" y="1891410"/>
                </a:cubicBezTo>
                <a:close/>
                <a:moveTo>
                  <a:pt x="5328634" y="1885303"/>
                </a:moveTo>
                <a:lnTo>
                  <a:pt x="5323653" y="1886112"/>
                </a:lnTo>
                <a:cubicBezTo>
                  <a:pt x="5321438" y="1886472"/>
                  <a:pt x="5322914" y="1886231"/>
                  <a:pt x="5325866" y="1885751"/>
                </a:cubicBezTo>
                <a:close/>
                <a:moveTo>
                  <a:pt x="8682082" y="1883800"/>
                </a:moveTo>
                <a:cubicBezTo>
                  <a:pt x="8680348" y="1882727"/>
                  <a:pt x="8687281" y="1887022"/>
                  <a:pt x="8687281" y="1887022"/>
                </a:cubicBezTo>
                <a:cubicBezTo>
                  <a:pt x="8684200" y="1885113"/>
                  <a:pt x="8682659" y="1884158"/>
                  <a:pt x="8682082" y="1883800"/>
                </a:cubicBezTo>
                <a:close/>
                <a:moveTo>
                  <a:pt x="5343581" y="1882878"/>
                </a:moveTo>
                <a:cubicBezTo>
                  <a:pt x="5343581" y="1882878"/>
                  <a:pt x="5340629" y="1883358"/>
                  <a:pt x="5336937" y="1883957"/>
                </a:cubicBezTo>
                <a:lnTo>
                  <a:pt x="5328634" y="1885303"/>
                </a:lnTo>
                <a:close/>
                <a:moveTo>
                  <a:pt x="571591" y="1870725"/>
                </a:moveTo>
                <a:cubicBezTo>
                  <a:pt x="572031" y="1871067"/>
                  <a:pt x="573206" y="1871976"/>
                  <a:pt x="575559" y="1873795"/>
                </a:cubicBezTo>
                <a:cubicBezTo>
                  <a:pt x="575559" y="1873795"/>
                  <a:pt x="570268" y="1869702"/>
                  <a:pt x="571591" y="1870725"/>
                </a:cubicBezTo>
                <a:close/>
                <a:moveTo>
                  <a:pt x="589556" y="1867303"/>
                </a:moveTo>
                <a:cubicBezTo>
                  <a:pt x="588180" y="1866207"/>
                  <a:pt x="593685" y="1870586"/>
                  <a:pt x="593685" y="1870586"/>
                </a:cubicBezTo>
                <a:cubicBezTo>
                  <a:pt x="591238" y="1868640"/>
                  <a:pt x="590015" y="1867666"/>
                  <a:pt x="589556" y="1867303"/>
                </a:cubicBezTo>
                <a:close/>
                <a:moveTo>
                  <a:pt x="5292552" y="1864440"/>
                </a:moveTo>
                <a:cubicBezTo>
                  <a:pt x="5294827" y="1864679"/>
                  <a:pt x="5296344" y="1865638"/>
                  <a:pt x="5296344" y="1867554"/>
                </a:cubicBezTo>
                <a:cubicBezTo>
                  <a:pt x="5304003" y="1867553"/>
                  <a:pt x="5279745" y="1875217"/>
                  <a:pt x="5272085" y="1875217"/>
                </a:cubicBezTo>
                <a:cubicBezTo>
                  <a:pt x="5272085" y="1869468"/>
                  <a:pt x="5285731" y="1863721"/>
                  <a:pt x="5292552" y="1864440"/>
                </a:cubicBezTo>
                <a:close/>
                <a:moveTo>
                  <a:pt x="516307" y="1860118"/>
                </a:moveTo>
                <a:lnTo>
                  <a:pt x="536503" y="1861458"/>
                </a:lnTo>
                <a:lnTo>
                  <a:pt x="488934" y="1870714"/>
                </a:lnTo>
                <a:lnTo>
                  <a:pt x="454088" y="1880411"/>
                </a:lnTo>
                <a:lnTo>
                  <a:pt x="358883" y="1876715"/>
                </a:lnTo>
                <a:lnTo>
                  <a:pt x="344309" y="1875702"/>
                </a:lnTo>
                <a:lnTo>
                  <a:pt x="353210" y="1873023"/>
                </a:lnTo>
                <a:cubicBezTo>
                  <a:pt x="366679" y="1869120"/>
                  <a:pt x="373920" y="1866792"/>
                  <a:pt x="376888" y="1865420"/>
                </a:cubicBezTo>
                <a:lnTo>
                  <a:pt x="376078" y="1864646"/>
                </a:lnTo>
                <a:lnTo>
                  <a:pt x="422270" y="1865799"/>
                </a:lnTo>
                <a:cubicBezTo>
                  <a:pt x="454515" y="1865155"/>
                  <a:pt x="485637" y="1863143"/>
                  <a:pt x="516307" y="1860118"/>
                </a:cubicBezTo>
                <a:close/>
                <a:moveTo>
                  <a:pt x="226283" y="1858744"/>
                </a:moveTo>
                <a:lnTo>
                  <a:pt x="305769" y="1862534"/>
                </a:lnTo>
                <a:lnTo>
                  <a:pt x="298150" y="1864891"/>
                </a:lnTo>
                <a:lnTo>
                  <a:pt x="281631" y="1871341"/>
                </a:lnTo>
                <a:lnTo>
                  <a:pt x="244892" y="1868786"/>
                </a:lnTo>
                <a:lnTo>
                  <a:pt x="206560" y="1864508"/>
                </a:lnTo>
                <a:lnTo>
                  <a:pt x="217153" y="1861035"/>
                </a:lnTo>
                <a:close/>
                <a:moveTo>
                  <a:pt x="5234649" y="1858036"/>
                </a:moveTo>
                <a:lnTo>
                  <a:pt x="5224847" y="1859892"/>
                </a:lnTo>
                <a:cubicBezTo>
                  <a:pt x="5224847" y="1859892"/>
                  <a:pt x="5227800" y="1859332"/>
                  <a:pt x="5231491" y="1858633"/>
                </a:cubicBezTo>
                <a:close/>
                <a:moveTo>
                  <a:pt x="5238671" y="1857274"/>
                </a:moveTo>
                <a:lnTo>
                  <a:pt x="5238409" y="1857324"/>
                </a:lnTo>
                <a:lnTo>
                  <a:pt x="5234649" y="1858036"/>
                </a:lnTo>
                <a:close/>
                <a:moveTo>
                  <a:pt x="5244775" y="1856119"/>
                </a:moveTo>
                <a:lnTo>
                  <a:pt x="5238671" y="1857274"/>
                </a:lnTo>
                <a:lnTo>
                  <a:pt x="5242562" y="1856537"/>
                </a:lnTo>
                <a:cubicBezTo>
                  <a:pt x="5245514" y="1855979"/>
                  <a:pt x="5246990" y="1855699"/>
                  <a:pt x="5244775" y="1856119"/>
                </a:cubicBezTo>
                <a:close/>
                <a:moveTo>
                  <a:pt x="646715" y="1840837"/>
                </a:moveTo>
                <a:lnTo>
                  <a:pt x="654012" y="1841006"/>
                </a:lnTo>
                <a:lnTo>
                  <a:pt x="587045" y="1852604"/>
                </a:lnTo>
                <a:lnTo>
                  <a:pt x="583996" y="1851734"/>
                </a:lnTo>
                <a:cubicBezTo>
                  <a:pt x="579583" y="1850112"/>
                  <a:pt x="577335" y="1848738"/>
                  <a:pt x="579129" y="1848129"/>
                </a:cubicBezTo>
                <a:cubicBezTo>
                  <a:pt x="599765" y="1841130"/>
                  <a:pt x="623032" y="1840422"/>
                  <a:pt x="646715" y="1840837"/>
                </a:cubicBezTo>
                <a:close/>
                <a:moveTo>
                  <a:pt x="5074434" y="1837471"/>
                </a:moveTo>
                <a:lnTo>
                  <a:pt x="5066055" y="1838499"/>
                </a:lnTo>
                <a:cubicBezTo>
                  <a:pt x="5062145" y="1838977"/>
                  <a:pt x="5060190" y="1839216"/>
                  <a:pt x="5063122" y="1838858"/>
                </a:cubicBezTo>
                <a:close/>
                <a:moveTo>
                  <a:pt x="784097" y="1836429"/>
                </a:moveTo>
                <a:cubicBezTo>
                  <a:pt x="782847" y="1836022"/>
                  <a:pt x="780948" y="1836100"/>
                  <a:pt x="779006" y="1836461"/>
                </a:cubicBezTo>
                <a:cubicBezTo>
                  <a:pt x="777062" y="1836822"/>
                  <a:pt x="775078" y="1837466"/>
                  <a:pt x="773660" y="1838191"/>
                </a:cubicBezTo>
                <a:cubicBezTo>
                  <a:pt x="770824" y="1839637"/>
                  <a:pt x="770252" y="1841406"/>
                  <a:pt x="776805" y="1841874"/>
                </a:cubicBezTo>
                <a:cubicBezTo>
                  <a:pt x="779355" y="1839969"/>
                  <a:pt x="781641" y="1843029"/>
                  <a:pt x="784192" y="1841124"/>
                </a:cubicBezTo>
                <a:cubicBezTo>
                  <a:pt x="786277" y="1838376"/>
                  <a:pt x="785764" y="1836971"/>
                  <a:pt x="784097" y="1836429"/>
                </a:cubicBezTo>
                <a:close/>
                <a:moveTo>
                  <a:pt x="5089514" y="1835624"/>
                </a:moveTo>
                <a:lnTo>
                  <a:pt x="5074434" y="1837471"/>
                </a:lnTo>
                <a:lnTo>
                  <a:pt x="5080718" y="1836701"/>
                </a:lnTo>
                <a:cubicBezTo>
                  <a:pt x="5085604" y="1836103"/>
                  <a:pt x="5089514" y="1835624"/>
                  <a:pt x="5089514" y="1835624"/>
                </a:cubicBezTo>
                <a:close/>
                <a:moveTo>
                  <a:pt x="5089514" y="1835624"/>
                </a:moveTo>
                <a:cubicBezTo>
                  <a:pt x="5145689" y="1835625"/>
                  <a:pt x="5185267" y="1843288"/>
                  <a:pt x="5224847" y="1859892"/>
                </a:cubicBezTo>
                <a:cubicBezTo>
                  <a:pt x="5177607" y="1850950"/>
                  <a:pt x="5129092" y="1843288"/>
                  <a:pt x="5089514" y="1835624"/>
                </a:cubicBezTo>
                <a:close/>
                <a:moveTo>
                  <a:pt x="8636796" y="1828678"/>
                </a:moveTo>
                <a:lnTo>
                  <a:pt x="8639531" y="1828801"/>
                </a:lnTo>
                <a:lnTo>
                  <a:pt x="8645132" y="1830713"/>
                </a:lnTo>
                <a:cubicBezTo>
                  <a:pt x="8639016" y="1829705"/>
                  <a:pt x="8633744" y="1829022"/>
                  <a:pt x="8633313" y="1828755"/>
                </a:cubicBezTo>
                <a:cubicBezTo>
                  <a:pt x="8633097" y="1828620"/>
                  <a:pt x="8634092" y="1828592"/>
                  <a:pt x="8636796" y="1828678"/>
                </a:cubicBezTo>
                <a:close/>
                <a:moveTo>
                  <a:pt x="3113373" y="1819041"/>
                </a:moveTo>
                <a:cubicBezTo>
                  <a:pt x="3096238" y="1817905"/>
                  <a:pt x="3079321" y="1818065"/>
                  <a:pt x="3063362" y="1820300"/>
                </a:cubicBezTo>
                <a:cubicBezTo>
                  <a:pt x="2993142" y="1820300"/>
                  <a:pt x="3174436" y="1835625"/>
                  <a:pt x="3206355" y="1843288"/>
                </a:cubicBezTo>
                <a:cubicBezTo>
                  <a:pt x="3214016" y="1843288"/>
                  <a:pt x="3238271" y="1843288"/>
                  <a:pt x="3253594" y="1843289"/>
                </a:cubicBezTo>
                <a:cubicBezTo>
                  <a:pt x="4097185" y="1938115"/>
                  <a:pt x="4922104" y="2055930"/>
                  <a:pt x="5699267" y="2222057"/>
                </a:cubicBezTo>
                <a:lnTo>
                  <a:pt x="5869715" y="2260719"/>
                </a:lnTo>
                <a:lnTo>
                  <a:pt x="5873853" y="2252360"/>
                </a:lnTo>
                <a:lnTo>
                  <a:pt x="5708961" y="2212897"/>
                </a:lnTo>
                <a:cubicBezTo>
                  <a:pt x="4939341" y="2040844"/>
                  <a:pt x="4114420" y="1926621"/>
                  <a:pt x="3253594" y="1843289"/>
                </a:cubicBezTo>
                <a:cubicBezTo>
                  <a:pt x="3218163" y="1837540"/>
                  <a:pt x="3164781" y="1822454"/>
                  <a:pt x="3113373" y="1819041"/>
                </a:cubicBezTo>
                <a:close/>
                <a:moveTo>
                  <a:pt x="703531" y="1801269"/>
                </a:moveTo>
                <a:lnTo>
                  <a:pt x="706167" y="1804558"/>
                </a:lnTo>
                <a:lnTo>
                  <a:pt x="707394" y="1806090"/>
                </a:lnTo>
                <a:cubicBezTo>
                  <a:pt x="707700" y="1806472"/>
                  <a:pt x="707782" y="1806574"/>
                  <a:pt x="707456" y="1806166"/>
                </a:cubicBezTo>
                <a:lnTo>
                  <a:pt x="706167" y="1804558"/>
                </a:lnTo>
                <a:lnTo>
                  <a:pt x="705984" y="1804329"/>
                </a:lnTo>
                <a:cubicBezTo>
                  <a:pt x="704838" y="1802902"/>
                  <a:pt x="703531" y="1801269"/>
                  <a:pt x="703531" y="1801269"/>
                </a:cubicBezTo>
                <a:close/>
                <a:moveTo>
                  <a:pt x="875053" y="1797903"/>
                </a:moveTo>
                <a:cubicBezTo>
                  <a:pt x="870218" y="1796746"/>
                  <a:pt x="880003" y="1804532"/>
                  <a:pt x="880003" y="1804532"/>
                </a:cubicBezTo>
                <a:cubicBezTo>
                  <a:pt x="881278" y="1803580"/>
                  <a:pt x="880678" y="1801448"/>
                  <a:pt x="879441" y="1799789"/>
                </a:cubicBezTo>
                <a:cubicBezTo>
                  <a:pt x="878203" y="1798132"/>
                  <a:pt x="876328" y="1796951"/>
                  <a:pt x="875053" y="1797903"/>
                </a:cubicBezTo>
                <a:close/>
                <a:moveTo>
                  <a:pt x="1031136" y="1792864"/>
                </a:moveTo>
                <a:cubicBezTo>
                  <a:pt x="1024793" y="1792190"/>
                  <a:pt x="1016459" y="1792456"/>
                  <a:pt x="1010837" y="1793114"/>
                </a:cubicBezTo>
                <a:cubicBezTo>
                  <a:pt x="1007089" y="1793552"/>
                  <a:pt x="1004548" y="1794166"/>
                  <a:pt x="1004605" y="1794794"/>
                </a:cubicBezTo>
                <a:cubicBezTo>
                  <a:pt x="1004681" y="1795630"/>
                  <a:pt x="1009378" y="1796491"/>
                  <a:pt x="1022000" y="1796994"/>
                </a:cubicBezTo>
                <a:cubicBezTo>
                  <a:pt x="1022000" y="1796994"/>
                  <a:pt x="1025734" y="1797781"/>
                  <a:pt x="1029784" y="1798331"/>
                </a:cubicBezTo>
                <a:lnTo>
                  <a:pt x="1037874" y="1798255"/>
                </a:lnTo>
                <a:lnTo>
                  <a:pt x="1038698" y="1797735"/>
                </a:lnTo>
                <a:close/>
                <a:moveTo>
                  <a:pt x="965956" y="1779759"/>
                </a:moveTo>
                <a:lnTo>
                  <a:pt x="961073" y="1780338"/>
                </a:lnTo>
                <a:cubicBezTo>
                  <a:pt x="941895" y="1784133"/>
                  <a:pt x="923892" y="1788839"/>
                  <a:pt x="908375" y="1792880"/>
                </a:cubicBezTo>
                <a:cubicBezTo>
                  <a:pt x="918448" y="1795287"/>
                  <a:pt x="926777" y="1794031"/>
                  <a:pt x="936436" y="1791783"/>
                </a:cubicBezTo>
                <a:lnTo>
                  <a:pt x="963794" y="1786433"/>
                </a:lnTo>
                <a:close/>
                <a:moveTo>
                  <a:pt x="982782" y="1777762"/>
                </a:moveTo>
                <a:lnTo>
                  <a:pt x="977344" y="1778408"/>
                </a:lnTo>
                <a:lnTo>
                  <a:pt x="977715" y="1778799"/>
                </a:lnTo>
                <a:lnTo>
                  <a:pt x="965836" y="1786034"/>
                </a:lnTo>
                <a:lnTo>
                  <a:pt x="972468" y="1784737"/>
                </a:lnTo>
                <a:lnTo>
                  <a:pt x="977966" y="1784787"/>
                </a:lnTo>
                <a:lnTo>
                  <a:pt x="977715" y="1778799"/>
                </a:lnTo>
                <a:close/>
                <a:moveTo>
                  <a:pt x="8634060" y="1755867"/>
                </a:moveTo>
                <a:lnTo>
                  <a:pt x="8639852" y="1757170"/>
                </a:lnTo>
                <a:lnTo>
                  <a:pt x="8643897" y="1756442"/>
                </a:lnTo>
                <a:cubicBezTo>
                  <a:pt x="8666878" y="1764106"/>
                  <a:pt x="8691137" y="1764106"/>
                  <a:pt x="8715394" y="1764106"/>
                </a:cubicBezTo>
                <a:cubicBezTo>
                  <a:pt x="8683476" y="1764106"/>
                  <a:pt x="8659219" y="1756443"/>
                  <a:pt x="8643897" y="1756442"/>
                </a:cubicBezTo>
                <a:close/>
                <a:moveTo>
                  <a:pt x="8659219" y="1709190"/>
                </a:moveTo>
                <a:cubicBezTo>
                  <a:pt x="8659218" y="1716852"/>
                  <a:pt x="8643895" y="1716852"/>
                  <a:pt x="8643895" y="1716852"/>
                </a:cubicBezTo>
                <a:cubicBezTo>
                  <a:pt x="8636237" y="1716852"/>
                  <a:pt x="8659219" y="1709190"/>
                  <a:pt x="8659219" y="1709190"/>
                </a:cubicBezTo>
                <a:close/>
                <a:moveTo>
                  <a:pt x="357807" y="1703465"/>
                </a:moveTo>
                <a:cubicBezTo>
                  <a:pt x="362783" y="1703524"/>
                  <a:pt x="370380" y="1704928"/>
                  <a:pt x="380713" y="1708803"/>
                </a:cubicBezTo>
                <a:cubicBezTo>
                  <a:pt x="358838" y="1713600"/>
                  <a:pt x="348494" y="1708097"/>
                  <a:pt x="350986" y="1705122"/>
                </a:cubicBezTo>
                <a:cubicBezTo>
                  <a:pt x="351817" y="1704130"/>
                  <a:pt x="354075" y="1703419"/>
                  <a:pt x="357807" y="1703465"/>
                </a:cubicBezTo>
                <a:close/>
                <a:moveTo>
                  <a:pt x="8783359" y="1643593"/>
                </a:moveTo>
                <a:lnTo>
                  <a:pt x="8786167" y="1644049"/>
                </a:lnTo>
                <a:lnTo>
                  <a:pt x="8795620" y="1649143"/>
                </a:lnTo>
                <a:close/>
                <a:moveTo>
                  <a:pt x="8540193" y="1597856"/>
                </a:moveTo>
                <a:cubicBezTo>
                  <a:pt x="8541786" y="1597450"/>
                  <a:pt x="8545420" y="1598438"/>
                  <a:pt x="8548578" y="1599948"/>
                </a:cubicBezTo>
                <a:cubicBezTo>
                  <a:pt x="8551740" y="1601459"/>
                  <a:pt x="8554427" y="1603492"/>
                  <a:pt x="8554130" y="1605178"/>
                </a:cubicBezTo>
                <a:cubicBezTo>
                  <a:pt x="8554130" y="1605178"/>
                  <a:pt x="8544240" y="1605246"/>
                  <a:pt x="8540467" y="1600784"/>
                </a:cubicBezTo>
                <a:cubicBezTo>
                  <a:pt x="8538973" y="1599016"/>
                  <a:pt x="8539129" y="1598127"/>
                  <a:pt x="8540193" y="1597856"/>
                </a:cubicBezTo>
                <a:close/>
                <a:moveTo>
                  <a:pt x="211624" y="1568848"/>
                </a:moveTo>
                <a:cubicBezTo>
                  <a:pt x="213874" y="1571581"/>
                  <a:pt x="215000" y="1572947"/>
                  <a:pt x="215422" y="1573459"/>
                </a:cubicBezTo>
                <a:cubicBezTo>
                  <a:pt x="216688" y="1574995"/>
                  <a:pt x="211624" y="1568848"/>
                  <a:pt x="211624" y="1568848"/>
                </a:cubicBezTo>
                <a:close/>
                <a:moveTo>
                  <a:pt x="8699120" y="1564643"/>
                </a:moveTo>
                <a:cubicBezTo>
                  <a:pt x="8700438" y="1565523"/>
                  <a:pt x="8701932" y="1567290"/>
                  <a:pt x="8703976" y="1569708"/>
                </a:cubicBezTo>
                <a:cubicBezTo>
                  <a:pt x="8698621" y="1574235"/>
                  <a:pt x="8697209" y="1567136"/>
                  <a:pt x="8695323" y="1564904"/>
                </a:cubicBezTo>
                <a:cubicBezTo>
                  <a:pt x="8696662" y="1563772"/>
                  <a:pt x="8697803" y="1563764"/>
                  <a:pt x="8699120" y="1564643"/>
                </a:cubicBezTo>
                <a:close/>
                <a:moveTo>
                  <a:pt x="652656" y="1560032"/>
                </a:moveTo>
                <a:lnTo>
                  <a:pt x="619774" y="1567334"/>
                </a:lnTo>
                <a:lnTo>
                  <a:pt x="639467" y="1567453"/>
                </a:lnTo>
                <a:cubicBezTo>
                  <a:pt x="648454" y="1566807"/>
                  <a:pt x="654997" y="1565268"/>
                  <a:pt x="656937" y="1562280"/>
                </a:cubicBezTo>
                <a:close/>
                <a:moveTo>
                  <a:pt x="8690469" y="1559839"/>
                </a:moveTo>
                <a:cubicBezTo>
                  <a:pt x="8691785" y="1560719"/>
                  <a:pt x="8693279" y="1562487"/>
                  <a:pt x="8695323" y="1564904"/>
                </a:cubicBezTo>
                <a:cubicBezTo>
                  <a:pt x="8689968" y="1569431"/>
                  <a:pt x="8688557" y="1562331"/>
                  <a:pt x="8686670" y="1560099"/>
                </a:cubicBezTo>
                <a:cubicBezTo>
                  <a:pt x="8688009" y="1558967"/>
                  <a:pt x="8689151" y="1558960"/>
                  <a:pt x="8690469" y="1559839"/>
                </a:cubicBezTo>
                <a:close/>
                <a:moveTo>
                  <a:pt x="584054" y="1558399"/>
                </a:moveTo>
                <a:lnTo>
                  <a:pt x="583635" y="1559456"/>
                </a:lnTo>
                <a:cubicBezTo>
                  <a:pt x="582572" y="1560251"/>
                  <a:pt x="581257" y="1560040"/>
                  <a:pt x="580115" y="1558511"/>
                </a:cubicBezTo>
                <a:close/>
                <a:moveTo>
                  <a:pt x="558804" y="1554867"/>
                </a:moveTo>
                <a:lnTo>
                  <a:pt x="535835" y="1555687"/>
                </a:lnTo>
                <a:lnTo>
                  <a:pt x="529625" y="1556500"/>
                </a:lnTo>
                <a:cubicBezTo>
                  <a:pt x="532774" y="1556729"/>
                  <a:pt x="538010" y="1556592"/>
                  <a:pt x="544056" y="1556210"/>
                </a:cubicBezTo>
                <a:close/>
                <a:moveTo>
                  <a:pt x="8662782" y="1549042"/>
                </a:moveTo>
                <a:cubicBezTo>
                  <a:pt x="8667570" y="1548821"/>
                  <a:pt x="8670907" y="1549826"/>
                  <a:pt x="8674365" y="1551767"/>
                </a:cubicBezTo>
                <a:cubicBezTo>
                  <a:pt x="8677823" y="1553707"/>
                  <a:pt x="8681401" y="1556583"/>
                  <a:pt x="8686670" y="1560099"/>
                </a:cubicBezTo>
                <a:cubicBezTo>
                  <a:pt x="8677541" y="1560164"/>
                  <a:pt x="8668443" y="1555737"/>
                  <a:pt x="8662782" y="1549042"/>
                </a:cubicBezTo>
                <a:close/>
                <a:moveTo>
                  <a:pt x="8467488" y="1536185"/>
                </a:moveTo>
                <a:cubicBezTo>
                  <a:pt x="8469770" y="1536169"/>
                  <a:pt x="8472525" y="1536711"/>
                  <a:pt x="8475219" y="1537862"/>
                </a:cubicBezTo>
                <a:cubicBezTo>
                  <a:pt x="8477913" y="1539012"/>
                  <a:pt x="8480549" y="1540771"/>
                  <a:pt x="8482593" y="1543189"/>
                </a:cubicBezTo>
                <a:cubicBezTo>
                  <a:pt x="8475351" y="1545485"/>
                  <a:pt x="8473149" y="1542881"/>
                  <a:pt x="8467488" y="1536185"/>
                </a:cubicBezTo>
                <a:close/>
                <a:moveTo>
                  <a:pt x="2955416" y="1524918"/>
                </a:moveTo>
                <a:lnTo>
                  <a:pt x="2955865" y="1528535"/>
                </a:lnTo>
                <a:lnTo>
                  <a:pt x="2957947" y="1531323"/>
                </a:lnTo>
                <a:lnTo>
                  <a:pt x="3098930" y="1542622"/>
                </a:lnTo>
                <a:cubicBezTo>
                  <a:pt x="3382302" y="1571658"/>
                  <a:pt x="3643949" y="1615958"/>
                  <a:pt x="4029837" y="1669597"/>
                </a:cubicBezTo>
                <a:cubicBezTo>
                  <a:pt x="4274967" y="1701527"/>
                  <a:pt x="4527758" y="1741117"/>
                  <a:pt x="4781824" y="1773045"/>
                </a:cubicBezTo>
                <a:cubicBezTo>
                  <a:pt x="4860980" y="1788371"/>
                  <a:pt x="5145689" y="1843289"/>
                  <a:pt x="4979716" y="1820299"/>
                </a:cubicBezTo>
                <a:cubicBezTo>
                  <a:pt x="4631174" y="1764106"/>
                  <a:pt x="4337526" y="1709189"/>
                  <a:pt x="4013240" y="1669598"/>
                </a:cubicBezTo>
                <a:cubicBezTo>
                  <a:pt x="3704914" y="1630006"/>
                  <a:pt x="3465529" y="1602228"/>
                  <a:pt x="3233963" y="1580358"/>
                </a:cubicBezTo>
                <a:lnTo>
                  <a:pt x="2964496" y="1557887"/>
                </a:lnTo>
                <a:lnTo>
                  <a:pt x="2964179" y="1563815"/>
                </a:lnTo>
                <a:lnTo>
                  <a:pt x="3091709" y="1574431"/>
                </a:lnTo>
                <a:cubicBezTo>
                  <a:pt x="3464490" y="1612925"/>
                  <a:pt x="3830988" y="1669917"/>
                  <a:pt x="4211132" y="1716853"/>
                </a:cubicBezTo>
                <a:cubicBezTo>
                  <a:pt x="4559677" y="1764106"/>
                  <a:pt x="4891624" y="1820299"/>
                  <a:pt x="5208248" y="1875217"/>
                </a:cubicBezTo>
                <a:cubicBezTo>
                  <a:pt x="5256763" y="1882879"/>
                  <a:pt x="5390821" y="1907144"/>
                  <a:pt x="5343581" y="1882878"/>
                </a:cubicBezTo>
                <a:cubicBezTo>
                  <a:pt x="5390820" y="1890541"/>
                  <a:pt x="5430399" y="1890542"/>
                  <a:pt x="5462315" y="1907143"/>
                </a:cubicBezTo>
                <a:cubicBezTo>
                  <a:pt x="5415076" y="1899481"/>
                  <a:pt x="5415076" y="1922469"/>
                  <a:pt x="5462315" y="1914807"/>
                </a:cubicBezTo>
                <a:cubicBezTo>
                  <a:pt x="5462315" y="1931410"/>
                  <a:pt x="5494234" y="1914807"/>
                  <a:pt x="5501892" y="1922469"/>
                </a:cubicBezTo>
                <a:cubicBezTo>
                  <a:pt x="5501894" y="1931410"/>
                  <a:pt x="5524875" y="1931410"/>
                  <a:pt x="5533812" y="1931410"/>
                </a:cubicBezTo>
                <a:cubicBezTo>
                  <a:pt x="5533811" y="1946736"/>
                  <a:pt x="5564453" y="1939073"/>
                  <a:pt x="5572113" y="1939073"/>
                </a:cubicBezTo>
                <a:cubicBezTo>
                  <a:pt x="5623820" y="1954399"/>
                  <a:pt x="5675528" y="1968128"/>
                  <a:pt x="5729150" y="1979940"/>
                </a:cubicBezTo>
                <a:lnTo>
                  <a:pt x="5861672" y="2003039"/>
                </a:lnTo>
                <a:lnTo>
                  <a:pt x="5866119" y="2004765"/>
                </a:lnTo>
                <a:lnTo>
                  <a:pt x="5869375" y="2004381"/>
                </a:lnTo>
                <a:lnTo>
                  <a:pt x="5897677" y="2009315"/>
                </a:lnTo>
                <a:lnTo>
                  <a:pt x="5961345" y="2034208"/>
                </a:lnTo>
                <a:lnTo>
                  <a:pt x="5965355" y="2024044"/>
                </a:lnTo>
                <a:cubicBezTo>
                  <a:pt x="5971947" y="2014643"/>
                  <a:pt x="5969440" y="2000816"/>
                  <a:pt x="5973355" y="1993680"/>
                </a:cubicBezTo>
                <a:lnTo>
                  <a:pt x="5982277" y="1981707"/>
                </a:lnTo>
                <a:lnTo>
                  <a:pt x="5472690" y="1867553"/>
                </a:lnTo>
                <a:cubicBezTo>
                  <a:pt x="5267935" y="1826046"/>
                  <a:pt x="5058235" y="1788371"/>
                  <a:pt x="4844385" y="1756443"/>
                </a:cubicBezTo>
                <a:cubicBezTo>
                  <a:pt x="4425621" y="1692586"/>
                  <a:pt x="3997919" y="1605740"/>
                  <a:pt x="3554898" y="1573812"/>
                </a:cubicBezTo>
                <a:cubicBezTo>
                  <a:pt x="3392117" y="1558486"/>
                  <a:pt x="3235718" y="1544757"/>
                  <a:pt x="3081395" y="1532944"/>
                </a:cubicBezTo>
                <a:close/>
                <a:moveTo>
                  <a:pt x="8282572" y="1522988"/>
                </a:moveTo>
                <a:lnTo>
                  <a:pt x="8288368" y="1526491"/>
                </a:lnTo>
                <a:lnTo>
                  <a:pt x="8293498" y="1528275"/>
                </a:lnTo>
                <a:lnTo>
                  <a:pt x="8320188" y="1536369"/>
                </a:lnTo>
                <a:lnTo>
                  <a:pt x="8291108" y="1524881"/>
                </a:lnTo>
                <a:cubicBezTo>
                  <a:pt x="8285692" y="1523001"/>
                  <a:pt x="8282109" y="1522043"/>
                  <a:pt x="8282572" y="1522988"/>
                </a:cubicBezTo>
                <a:close/>
                <a:moveTo>
                  <a:pt x="293349" y="1517792"/>
                </a:moveTo>
                <a:lnTo>
                  <a:pt x="296279" y="1518333"/>
                </a:lnTo>
                <a:cubicBezTo>
                  <a:pt x="299169" y="1518906"/>
                  <a:pt x="300219" y="1519181"/>
                  <a:pt x="299957" y="1519271"/>
                </a:cubicBezTo>
                <a:cubicBezTo>
                  <a:pt x="299434" y="1519447"/>
                  <a:pt x="293671" y="1518877"/>
                  <a:pt x="286936" y="1518443"/>
                </a:cubicBezTo>
                <a:close/>
                <a:moveTo>
                  <a:pt x="8490067" y="1470734"/>
                </a:moveTo>
                <a:cubicBezTo>
                  <a:pt x="8488842" y="1470812"/>
                  <a:pt x="8488554" y="1471493"/>
                  <a:pt x="8489970" y="1473167"/>
                </a:cubicBezTo>
                <a:cubicBezTo>
                  <a:pt x="8497833" y="1482466"/>
                  <a:pt x="8509954" y="1480511"/>
                  <a:pt x="8505866" y="1475675"/>
                </a:cubicBezTo>
                <a:cubicBezTo>
                  <a:pt x="8505866" y="1475675"/>
                  <a:pt x="8493741" y="1470497"/>
                  <a:pt x="8490067" y="1470734"/>
                </a:cubicBezTo>
                <a:close/>
                <a:moveTo>
                  <a:pt x="3331173" y="1450630"/>
                </a:moveTo>
                <a:cubicBezTo>
                  <a:pt x="3315992" y="1450570"/>
                  <a:pt x="3304982" y="1452166"/>
                  <a:pt x="3300832" y="1456317"/>
                </a:cubicBezTo>
                <a:cubicBezTo>
                  <a:pt x="3300832" y="1456317"/>
                  <a:pt x="3451484" y="1479305"/>
                  <a:pt x="3498722" y="1486969"/>
                </a:cubicBezTo>
                <a:cubicBezTo>
                  <a:pt x="4295236" y="1590894"/>
                  <a:pt x="5080020" y="1694821"/>
                  <a:pt x="5809452" y="1857782"/>
                </a:cubicBezTo>
                <a:lnTo>
                  <a:pt x="6010126" y="1905583"/>
                </a:lnTo>
                <a:lnTo>
                  <a:pt x="6011393" y="1898373"/>
                </a:lnTo>
                <a:cubicBezTo>
                  <a:pt x="6014071" y="1896109"/>
                  <a:pt x="6021313" y="1893814"/>
                  <a:pt x="6022550" y="1888941"/>
                </a:cubicBezTo>
                <a:lnTo>
                  <a:pt x="6022875" y="1888054"/>
                </a:lnTo>
                <a:lnTo>
                  <a:pt x="5906155" y="1863781"/>
                </a:lnTo>
                <a:cubicBezTo>
                  <a:pt x="5847087" y="1851589"/>
                  <a:pt x="5790752" y="1839776"/>
                  <a:pt x="5739364" y="1827962"/>
                </a:cubicBezTo>
                <a:cubicBezTo>
                  <a:pt x="5485298" y="1764106"/>
                  <a:pt x="5208249" y="1709189"/>
                  <a:pt x="4955458" y="1669597"/>
                </a:cubicBezTo>
                <a:cubicBezTo>
                  <a:pt x="4465198" y="1590415"/>
                  <a:pt x="4020901" y="1526560"/>
                  <a:pt x="3507661" y="1471643"/>
                </a:cubicBezTo>
                <a:cubicBezTo>
                  <a:pt x="3459781" y="1465895"/>
                  <a:pt x="3376718" y="1450809"/>
                  <a:pt x="3331173" y="1450630"/>
                </a:cubicBezTo>
                <a:close/>
                <a:moveTo>
                  <a:pt x="3171484" y="1437678"/>
                </a:moveTo>
                <a:cubicBezTo>
                  <a:pt x="3157121" y="1438756"/>
                  <a:pt x="3134858" y="1447377"/>
                  <a:pt x="3134858" y="1447377"/>
                </a:cubicBezTo>
                <a:cubicBezTo>
                  <a:pt x="3151456" y="1463978"/>
                  <a:pt x="3182096" y="1439715"/>
                  <a:pt x="3182096" y="1439715"/>
                </a:cubicBezTo>
                <a:cubicBezTo>
                  <a:pt x="3180183" y="1437798"/>
                  <a:pt x="3176272" y="1437320"/>
                  <a:pt x="3171484" y="1437678"/>
                </a:cubicBezTo>
                <a:close/>
                <a:moveTo>
                  <a:pt x="3090811" y="1433967"/>
                </a:moveTo>
                <a:cubicBezTo>
                  <a:pt x="3071981" y="1433967"/>
                  <a:pt x="3044211" y="1435882"/>
                  <a:pt x="3048042" y="1439714"/>
                </a:cubicBezTo>
                <a:lnTo>
                  <a:pt x="3079958" y="1439713"/>
                </a:lnTo>
                <a:cubicBezTo>
                  <a:pt x="3119538" y="1435882"/>
                  <a:pt x="3109643" y="1433967"/>
                  <a:pt x="3090811" y="1433967"/>
                </a:cubicBezTo>
                <a:close/>
                <a:moveTo>
                  <a:pt x="3005910" y="1426304"/>
                </a:moveTo>
                <a:cubicBezTo>
                  <a:pt x="2987078" y="1426304"/>
                  <a:pt x="2961224" y="1428220"/>
                  <a:pt x="2968885" y="1432052"/>
                </a:cubicBezTo>
                <a:cubicBezTo>
                  <a:pt x="2968885" y="1432052"/>
                  <a:pt x="2993143" y="1432051"/>
                  <a:pt x="3000803" y="1432051"/>
                </a:cubicBezTo>
                <a:cubicBezTo>
                  <a:pt x="3036550" y="1428220"/>
                  <a:pt x="3024741" y="1426304"/>
                  <a:pt x="3005910" y="1426304"/>
                </a:cubicBezTo>
                <a:close/>
                <a:moveTo>
                  <a:pt x="8325044" y="1413621"/>
                </a:moveTo>
                <a:lnTo>
                  <a:pt x="8373737" y="1431523"/>
                </a:lnTo>
                <a:cubicBezTo>
                  <a:pt x="8368005" y="1430628"/>
                  <a:pt x="8355115" y="1426696"/>
                  <a:pt x="8343992" y="1422704"/>
                </a:cubicBezTo>
                <a:close/>
                <a:moveTo>
                  <a:pt x="8324853" y="1413531"/>
                </a:moveTo>
                <a:lnTo>
                  <a:pt x="8325044" y="1413621"/>
                </a:lnTo>
                <a:lnTo>
                  <a:pt x="8324849" y="1413550"/>
                </a:lnTo>
                <a:close/>
                <a:moveTo>
                  <a:pt x="507530" y="1409176"/>
                </a:moveTo>
                <a:lnTo>
                  <a:pt x="500647" y="1410661"/>
                </a:lnTo>
                <a:lnTo>
                  <a:pt x="532493" y="1411455"/>
                </a:lnTo>
                <a:lnTo>
                  <a:pt x="570823" y="1412305"/>
                </a:lnTo>
                <a:lnTo>
                  <a:pt x="584501" y="1409204"/>
                </a:lnTo>
                <a:lnTo>
                  <a:pt x="555686" y="1410385"/>
                </a:lnTo>
                <a:cubicBezTo>
                  <a:pt x="542817" y="1410866"/>
                  <a:pt x="530453" y="1411031"/>
                  <a:pt x="519640" y="1410424"/>
                </a:cubicBezTo>
                <a:close/>
                <a:moveTo>
                  <a:pt x="641550" y="1408198"/>
                </a:moveTo>
                <a:lnTo>
                  <a:pt x="616106" y="1412489"/>
                </a:lnTo>
                <a:lnTo>
                  <a:pt x="617846" y="1412850"/>
                </a:lnTo>
                <a:cubicBezTo>
                  <a:pt x="627760" y="1414861"/>
                  <a:pt x="667416" y="1422395"/>
                  <a:pt x="667398" y="1414244"/>
                </a:cubicBezTo>
                <a:cubicBezTo>
                  <a:pt x="667919" y="1412708"/>
                  <a:pt x="664251" y="1411427"/>
                  <a:pt x="658862" y="1410392"/>
                </a:cubicBezTo>
                <a:close/>
                <a:moveTo>
                  <a:pt x="8277906" y="1397487"/>
                </a:moveTo>
                <a:cubicBezTo>
                  <a:pt x="8278574" y="1397201"/>
                  <a:pt x="8285158" y="1399190"/>
                  <a:pt x="8300261" y="1404511"/>
                </a:cubicBezTo>
                <a:lnTo>
                  <a:pt x="8324849" y="1413550"/>
                </a:lnTo>
                <a:lnTo>
                  <a:pt x="8324061" y="1418025"/>
                </a:lnTo>
                <a:cubicBezTo>
                  <a:pt x="8298900" y="1407723"/>
                  <a:pt x="8276571" y="1398057"/>
                  <a:pt x="8277906" y="1397487"/>
                </a:cubicBezTo>
                <a:close/>
                <a:moveTo>
                  <a:pt x="699649" y="1368232"/>
                </a:moveTo>
                <a:lnTo>
                  <a:pt x="700961" y="1369826"/>
                </a:lnTo>
                <a:cubicBezTo>
                  <a:pt x="701259" y="1370185"/>
                  <a:pt x="701336" y="1370281"/>
                  <a:pt x="701021" y="1369897"/>
                </a:cubicBezTo>
                <a:lnTo>
                  <a:pt x="699651" y="1368232"/>
                </a:lnTo>
                <a:close/>
                <a:moveTo>
                  <a:pt x="455490" y="1297190"/>
                </a:moveTo>
                <a:cubicBezTo>
                  <a:pt x="456551" y="1297739"/>
                  <a:pt x="456500" y="1298722"/>
                  <a:pt x="454479" y="1300229"/>
                </a:cubicBezTo>
                <a:cubicBezTo>
                  <a:pt x="449380" y="1304038"/>
                  <a:pt x="438905" y="1301534"/>
                  <a:pt x="438905" y="1301534"/>
                </a:cubicBezTo>
                <a:cubicBezTo>
                  <a:pt x="439004" y="1299672"/>
                  <a:pt x="442354" y="1298176"/>
                  <a:pt x="446079" y="1297349"/>
                </a:cubicBezTo>
                <a:cubicBezTo>
                  <a:pt x="449801" y="1296524"/>
                  <a:pt x="453898" y="1296368"/>
                  <a:pt x="455490" y="1297190"/>
                </a:cubicBezTo>
                <a:close/>
                <a:moveTo>
                  <a:pt x="183181" y="1285753"/>
                </a:moveTo>
                <a:lnTo>
                  <a:pt x="186272" y="1285957"/>
                </a:lnTo>
                <a:lnTo>
                  <a:pt x="171902" y="1288833"/>
                </a:lnTo>
                <a:close/>
                <a:moveTo>
                  <a:pt x="184191" y="1264094"/>
                </a:moveTo>
                <a:cubicBezTo>
                  <a:pt x="182869" y="1263070"/>
                  <a:pt x="188159" y="1267164"/>
                  <a:pt x="188159" y="1267164"/>
                </a:cubicBezTo>
                <a:cubicBezTo>
                  <a:pt x="185808" y="1265345"/>
                  <a:pt x="184633" y="1264435"/>
                  <a:pt x="184191" y="1264094"/>
                </a:cubicBezTo>
                <a:close/>
                <a:moveTo>
                  <a:pt x="8577264" y="1263197"/>
                </a:moveTo>
                <a:lnTo>
                  <a:pt x="8564741" y="1266025"/>
                </a:lnTo>
                <a:cubicBezTo>
                  <a:pt x="8564741" y="1266025"/>
                  <a:pt x="8567216" y="1265467"/>
                  <a:pt x="8570307" y="1264767"/>
                </a:cubicBezTo>
                <a:close/>
                <a:moveTo>
                  <a:pt x="8581438" y="1262253"/>
                </a:moveTo>
                <a:lnTo>
                  <a:pt x="8577264" y="1263197"/>
                </a:lnTo>
                <a:lnTo>
                  <a:pt x="8579584" y="1262672"/>
                </a:lnTo>
                <a:cubicBezTo>
                  <a:pt x="8582056" y="1262113"/>
                  <a:pt x="8583295" y="1261836"/>
                  <a:pt x="8581438" y="1262253"/>
                </a:cubicBezTo>
                <a:close/>
                <a:moveTo>
                  <a:pt x="645460" y="1247739"/>
                </a:moveTo>
                <a:lnTo>
                  <a:pt x="609584" y="1256303"/>
                </a:lnTo>
                <a:lnTo>
                  <a:pt x="633359" y="1254996"/>
                </a:lnTo>
                <a:lnTo>
                  <a:pt x="642690" y="1253778"/>
                </a:lnTo>
                <a:lnTo>
                  <a:pt x="648531" y="1252485"/>
                </a:lnTo>
                <a:lnTo>
                  <a:pt x="651708" y="1250346"/>
                </a:lnTo>
                <a:close/>
                <a:moveTo>
                  <a:pt x="734412" y="1235067"/>
                </a:moveTo>
                <a:lnTo>
                  <a:pt x="730787" y="1235248"/>
                </a:lnTo>
                <a:cubicBezTo>
                  <a:pt x="725365" y="1235968"/>
                  <a:pt x="718497" y="1237574"/>
                  <a:pt x="711459" y="1239454"/>
                </a:cubicBezTo>
                <a:lnTo>
                  <a:pt x="710855" y="1239626"/>
                </a:lnTo>
                <a:close/>
                <a:moveTo>
                  <a:pt x="295044" y="1222900"/>
                </a:moveTo>
                <a:cubicBezTo>
                  <a:pt x="296658" y="1222291"/>
                  <a:pt x="297865" y="1222579"/>
                  <a:pt x="299007" y="1224110"/>
                </a:cubicBezTo>
                <a:cubicBezTo>
                  <a:pt x="296457" y="1226014"/>
                  <a:pt x="293216" y="1233199"/>
                  <a:pt x="288648" y="1227080"/>
                </a:cubicBezTo>
                <a:cubicBezTo>
                  <a:pt x="291410" y="1225018"/>
                  <a:pt x="293429" y="1223510"/>
                  <a:pt x="295044" y="1222900"/>
                </a:cubicBezTo>
                <a:close/>
                <a:moveTo>
                  <a:pt x="7864626" y="1222167"/>
                </a:moveTo>
                <a:cubicBezTo>
                  <a:pt x="7868399" y="1226631"/>
                  <a:pt x="7860712" y="1229305"/>
                  <a:pt x="7858824" y="1227072"/>
                </a:cubicBezTo>
                <a:cubicBezTo>
                  <a:pt x="7857881" y="1225957"/>
                  <a:pt x="7859331" y="1224731"/>
                  <a:pt x="7861017" y="1223783"/>
                </a:cubicBezTo>
                <a:cubicBezTo>
                  <a:pt x="7862704" y="1222836"/>
                  <a:pt x="7864626" y="1222167"/>
                  <a:pt x="7864626" y="1222167"/>
                </a:cubicBezTo>
                <a:close/>
                <a:moveTo>
                  <a:pt x="305402" y="1219930"/>
                </a:moveTo>
                <a:cubicBezTo>
                  <a:pt x="307017" y="1219320"/>
                  <a:pt x="308226" y="1219610"/>
                  <a:pt x="309368" y="1221139"/>
                </a:cubicBezTo>
                <a:cubicBezTo>
                  <a:pt x="306818" y="1223043"/>
                  <a:pt x="303576" y="1230228"/>
                  <a:pt x="299007" y="1224110"/>
                </a:cubicBezTo>
                <a:cubicBezTo>
                  <a:pt x="301771" y="1222047"/>
                  <a:pt x="303790" y="1220539"/>
                  <a:pt x="305402" y="1219930"/>
                </a:cubicBezTo>
                <a:close/>
                <a:moveTo>
                  <a:pt x="337429" y="1215279"/>
                </a:moveTo>
                <a:cubicBezTo>
                  <a:pt x="329779" y="1220991"/>
                  <a:pt x="319038" y="1223451"/>
                  <a:pt x="309368" y="1221139"/>
                </a:cubicBezTo>
                <a:cubicBezTo>
                  <a:pt x="315823" y="1218702"/>
                  <a:pt x="320326" y="1216532"/>
                  <a:pt x="324472" y="1215323"/>
                </a:cubicBezTo>
                <a:cubicBezTo>
                  <a:pt x="328617" y="1214114"/>
                  <a:pt x="332404" y="1213866"/>
                  <a:pt x="337429" y="1215279"/>
                </a:cubicBezTo>
                <a:close/>
                <a:moveTo>
                  <a:pt x="7794045" y="1206571"/>
                </a:moveTo>
                <a:cubicBezTo>
                  <a:pt x="7811178" y="1204205"/>
                  <a:pt x="7828169" y="1213441"/>
                  <a:pt x="7843719" y="1220068"/>
                </a:cubicBezTo>
                <a:cubicBezTo>
                  <a:pt x="7827379" y="1217937"/>
                  <a:pt x="7809597" y="1213197"/>
                  <a:pt x="7794045" y="1206571"/>
                </a:cubicBezTo>
                <a:close/>
                <a:moveTo>
                  <a:pt x="539908" y="1174643"/>
                </a:moveTo>
                <a:cubicBezTo>
                  <a:pt x="536069" y="1173489"/>
                  <a:pt x="521934" y="1176003"/>
                  <a:pt x="521934" y="1176003"/>
                </a:cubicBezTo>
                <a:cubicBezTo>
                  <a:pt x="519171" y="1178066"/>
                  <a:pt x="520884" y="1180360"/>
                  <a:pt x="524616" y="1181147"/>
                </a:cubicBezTo>
                <a:lnTo>
                  <a:pt x="530254" y="1181009"/>
                </a:lnTo>
                <a:lnTo>
                  <a:pt x="532320" y="1180561"/>
                </a:lnTo>
                <a:lnTo>
                  <a:pt x="539413" y="1177247"/>
                </a:lnTo>
                <a:cubicBezTo>
                  <a:pt x="541326" y="1175818"/>
                  <a:pt x="541189" y="1175027"/>
                  <a:pt x="539908" y="1174643"/>
                </a:cubicBezTo>
                <a:close/>
                <a:moveTo>
                  <a:pt x="472499" y="1174566"/>
                </a:moveTo>
                <a:cubicBezTo>
                  <a:pt x="472939" y="1174908"/>
                  <a:pt x="474114" y="1175817"/>
                  <a:pt x="476466" y="1177635"/>
                </a:cubicBezTo>
                <a:cubicBezTo>
                  <a:pt x="476466" y="1177635"/>
                  <a:pt x="471176" y="1173543"/>
                  <a:pt x="472499" y="1174566"/>
                </a:cubicBezTo>
                <a:close/>
                <a:moveTo>
                  <a:pt x="490464" y="1171143"/>
                </a:moveTo>
                <a:cubicBezTo>
                  <a:pt x="489087" y="1170048"/>
                  <a:pt x="494592" y="1174427"/>
                  <a:pt x="494592" y="1174427"/>
                </a:cubicBezTo>
                <a:cubicBezTo>
                  <a:pt x="492146" y="1172481"/>
                  <a:pt x="490923" y="1171508"/>
                  <a:pt x="490464" y="1171143"/>
                </a:cubicBezTo>
                <a:close/>
                <a:moveTo>
                  <a:pt x="417215" y="1163959"/>
                </a:moveTo>
                <a:lnTo>
                  <a:pt x="437412" y="1165298"/>
                </a:lnTo>
                <a:lnTo>
                  <a:pt x="389842" y="1174556"/>
                </a:lnTo>
                <a:lnTo>
                  <a:pt x="354998" y="1184253"/>
                </a:lnTo>
                <a:lnTo>
                  <a:pt x="259792" y="1180557"/>
                </a:lnTo>
                <a:lnTo>
                  <a:pt x="245217" y="1179544"/>
                </a:lnTo>
                <a:lnTo>
                  <a:pt x="254117" y="1176863"/>
                </a:lnTo>
                <a:cubicBezTo>
                  <a:pt x="267588" y="1172960"/>
                  <a:pt x="274827" y="1170633"/>
                  <a:pt x="277796" y="1169261"/>
                </a:cubicBezTo>
                <a:lnTo>
                  <a:pt x="276986" y="1168487"/>
                </a:lnTo>
                <a:lnTo>
                  <a:pt x="323178" y="1169641"/>
                </a:lnTo>
                <a:cubicBezTo>
                  <a:pt x="355423" y="1168995"/>
                  <a:pt x="386545" y="1166983"/>
                  <a:pt x="417215" y="1163959"/>
                </a:cubicBezTo>
                <a:close/>
                <a:moveTo>
                  <a:pt x="127192" y="1162586"/>
                </a:moveTo>
                <a:lnTo>
                  <a:pt x="206678" y="1166375"/>
                </a:lnTo>
                <a:lnTo>
                  <a:pt x="199058" y="1168732"/>
                </a:lnTo>
                <a:lnTo>
                  <a:pt x="182540" y="1175184"/>
                </a:lnTo>
                <a:lnTo>
                  <a:pt x="145801" y="1172627"/>
                </a:lnTo>
                <a:lnTo>
                  <a:pt x="107467" y="1168349"/>
                </a:lnTo>
                <a:lnTo>
                  <a:pt x="118061" y="1164875"/>
                </a:lnTo>
                <a:close/>
                <a:moveTo>
                  <a:pt x="3943021" y="1147250"/>
                </a:moveTo>
                <a:cubicBezTo>
                  <a:pt x="4013240" y="1162576"/>
                  <a:pt x="4092397" y="1179180"/>
                  <a:pt x="4179213" y="1179180"/>
                </a:cubicBezTo>
                <a:cubicBezTo>
                  <a:pt x="4259648" y="1202168"/>
                  <a:pt x="4354124" y="1209831"/>
                  <a:pt x="4456261" y="1218771"/>
                </a:cubicBezTo>
                <a:cubicBezTo>
                  <a:pt x="4606916" y="1249422"/>
                  <a:pt x="4891623" y="1305616"/>
                  <a:pt x="5098450" y="1328604"/>
                </a:cubicBezTo>
                <a:cubicBezTo>
                  <a:pt x="5224848" y="1337543"/>
                  <a:pt x="4987377" y="1297953"/>
                  <a:pt x="4970780" y="1289014"/>
                </a:cubicBezTo>
                <a:cubicBezTo>
                  <a:pt x="4797145" y="1266025"/>
                  <a:pt x="4623512" y="1234096"/>
                  <a:pt x="4456261" y="1218771"/>
                </a:cubicBezTo>
                <a:cubicBezTo>
                  <a:pt x="4369445" y="1194505"/>
                  <a:pt x="4274967" y="1186842"/>
                  <a:pt x="4179213" y="1179180"/>
                </a:cubicBezTo>
                <a:cubicBezTo>
                  <a:pt x="4101334" y="1162576"/>
                  <a:pt x="4029837" y="1147251"/>
                  <a:pt x="3943021" y="1147250"/>
                </a:cubicBezTo>
                <a:close/>
                <a:moveTo>
                  <a:pt x="3858118" y="1132884"/>
                </a:moveTo>
                <a:cubicBezTo>
                  <a:pt x="3839288" y="1132884"/>
                  <a:pt x="3811518" y="1135118"/>
                  <a:pt x="3815349" y="1139589"/>
                </a:cubicBezTo>
                <a:lnTo>
                  <a:pt x="3847268" y="1139589"/>
                </a:lnTo>
                <a:cubicBezTo>
                  <a:pt x="3886845" y="1135119"/>
                  <a:pt x="3876951" y="1132884"/>
                  <a:pt x="3858118" y="1132884"/>
                </a:cubicBezTo>
                <a:close/>
                <a:moveTo>
                  <a:pt x="3752790" y="1122986"/>
                </a:moveTo>
                <a:cubicBezTo>
                  <a:pt x="3752790" y="1122986"/>
                  <a:pt x="3755264" y="1124503"/>
                  <a:pt x="3758356" y="1126399"/>
                </a:cubicBezTo>
                <a:lnTo>
                  <a:pt x="3766004" y="1131089"/>
                </a:lnTo>
                <a:lnTo>
                  <a:pt x="3769487" y="1133223"/>
                </a:lnTo>
                <a:cubicBezTo>
                  <a:pt x="3771342" y="1134361"/>
                  <a:pt x="3770105" y="1133602"/>
                  <a:pt x="3767632" y="1132085"/>
                </a:cubicBezTo>
                <a:lnTo>
                  <a:pt x="3766004" y="1131089"/>
                </a:lnTo>
                <a:lnTo>
                  <a:pt x="3764152" y="1129952"/>
                </a:lnTo>
                <a:cubicBezTo>
                  <a:pt x="3761448" y="1128294"/>
                  <a:pt x="3757736" y="1126019"/>
                  <a:pt x="3752790" y="1122986"/>
                </a:cubicBezTo>
                <a:close/>
                <a:moveTo>
                  <a:pt x="695438" y="1120507"/>
                </a:moveTo>
                <a:lnTo>
                  <a:pt x="690038" y="1123797"/>
                </a:lnTo>
                <a:lnTo>
                  <a:pt x="695438" y="1120507"/>
                </a:lnTo>
                <a:close/>
                <a:moveTo>
                  <a:pt x="604439" y="1105111"/>
                </a:moveTo>
                <a:lnTo>
                  <a:pt x="607929" y="1109465"/>
                </a:lnTo>
                <a:lnTo>
                  <a:pt x="608302" y="1109931"/>
                </a:lnTo>
                <a:cubicBezTo>
                  <a:pt x="608609" y="1110313"/>
                  <a:pt x="608690" y="1110415"/>
                  <a:pt x="608364" y="1110006"/>
                </a:cubicBezTo>
                <a:lnTo>
                  <a:pt x="607929" y="1109465"/>
                </a:lnTo>
                <a:lnTo>
                  <a:pt x="606892" y="1108170"/>
                </a:lnTo>
                <a:cubicBezTo>
                  <a:pt x="605747" y="1106743"/>
                  <a:pt x="604439" y="1105111"/>
                  <a:pt x="604439" y="1105111"/>
                </a:cubicBezTo>
                <a:close/>
                <a:moveTo>
                  <a:pt x="715409" y="1067256"/>
                </a:moveTo>
                <a:lnTo>
                  <a:pt x="688914" y="1071181"/>
                </a:lnTo>
                <a:lnTo>
                  <a:pt x="694796" y="1071354"/>
                </a:lnTo>
                <a:cubicBezTo>
                  <a:pt x="701464" y="1070986"/>
                  <a:pt x="708364" y="1069860"/>
                  <a:pt x="715691" y="1067374"/>
                </a:cubicBezTo>
                <a:lnTo>
                  <a:pt x="716927" y="1070149"/>
                </a:lnTo>
                <a:lnTo>
                  <a:pt x="717157" y="1070663"/>
                </a:lnTo>
                <a:cubicBezTo>
                  <a:pt x="717401" y="1071212"/>
                  <a:pt x="717524" y="1071485"/>
                  <a:pt x="717340" y="1071074"/>
                </a:cubicBezTo>
                <a:lnTo>
                  <a:pt x="716927" y="1070149"/>
                </a:lnTo>
                <a:lnTo>
                  <a:pt x="716241" y="1068608"/>
                </a:lnTo>
                <a:cubicBezTo>
                  <a:pt x="715935" y="1067922"/>
                  <a:pt x="715691" y="1067374"/>
                  <a:pt x="715691" y="1067374"/>
                </a:cubicBezTo>
                <a:close/>
                <a:moveTo>
                  <a:pt x="2888469" y="1025393"/>
                </a:moveTo>
                <a:lnTo>
                  <a:pt x="2889136" y="1035031"/>
                </a:lnTo>
                <a:lnTo>
                  <a:pt x="3155605" y="1062641"/>
                </a:lnTo>
                <a:cubicBezTo>
                  <a:pt x="3265404" y="1073497"/>
                  <a:pt x="3376160" y="1083395"/>
                  <a:pt x="3491063" y="1091058"/>
                </a:cubicBezTo>
                <a:cubicBezTo>
                  <a:pt x="3530641" y="1115322"/>
                  <a:pt x="3570219" y="1075732"/>
                  <a:pt x="3491063" y="1091058"/>
                </a:cubicBezTo>
                <a:cubicBezTo>
                  <a:pt x="3394032" y="1075413"/>
                  <a:pt x="3289659" y="1062162"/>
                  <a:pt x="3180501" y="1050728"/>
                </a:cubicBezTo>
                <a:close/>
                <a:moveTo>
                  <a:pt x="6986214" y="1013470"/>
                </a:moveTo>
                <a:lnTo>
                  <a:pt x="7211999" y="1075666"/>
                </a:lnTo>
                <a:lnTo>
                  <a:pt x="7232715" y="1080272"/>
                </a:lnTo>
                <a:cubicBezTo>
                  <a:pt x="7320286" y="1105106"/>
                  <a:pt x="7403770" y="1125103"/>
                  <a:pt x="7500337" y="1150621"/>
                </a:cubicBezTo>
                <a:cubicBezTo>
                  <a:pt x="7513554" y="1155394"/>
                  <a:pt x="7559140" y="1164056"/>
                  <a:pt x="7512144" y="1148295"/>
                </a:cubicBezTo>
                <a:cubicBezTo>
                  <a:pt x="7489796" y="1143586"/>
                  <a:pt x="7465117" y="1137023"/>
                  <a:pt x="7444688" y="1130056"/>
                </a:cubicBezTo>
                <a:cubicBezTo>
                  <a:pt x="7406792" y="1118721"/>
                  <a:pt x="7387568" y="1111372"/>
                  <a:pt x="7353789" y="1100381"/>
                </a:cubicBezTo>
                <a:cubicBezTo>
                  <a:pt x="7298111" y="1084306"/>
                  <a:pt x="7228627" y="1075437"/>
                  <a:pt x="7172502" y="1059739"/>
                </a:cubicBezTo>
                <a:cubicBezTo>
                  <a:pt x="7127377" y="1048454"/>
                  <a:pt x="7083473" y="1037255"/>
                  <a:pt x="7038388" y="1026017"/>
                </a:cubicBezTo>
                <a:close/>
                <a:moveTo>
                  <a:pt x="258714" y="1007306"/>
                </a:moveTo>
                <a:cubicBezTo>
                  <a:pt x="263690" y="1007365"/>
                  <a:pt x="271288" y="1008769"/>
                  <a:pt x="281621" y="1012643"/>
                </a:cubicBezTo>
                <a:cubicBezTo>
                  <a:pt x="259746" y="1017440"/>
                  <a:pt x="249402" y="1011938"/>
                  <a:pt x="251894" y="1008963"/>
                </a:cubicBezTo>
                <a:cubicBezTo>
                  <a:pt x="252725" y="1007970"/>
                  <a:pt x="254983" y="1007260"/>
                  <a:pt x="258714" y="1007306"/>
                </a:cubicBezTo>
                <a:close/>
                <a:moveTo>
                  <a:pt x="112533" y="872689"/>
                </a:moveTo>
                <a:cubicBezTo>
                  <a:pt x="114783" y="875421"/>
                  <a:pt x="115907" y="876788"/>
                  <a:pt x="116330" y="877301"/>
                </a:cubicBezTo>
                <a:cubicBezTo>
                  <a:pt x="117596" y="878837"/>
                  <a:pt x="112533" y="872689"/>
                  <a:pt x="112533" y="872689"/>
                </a:cubicBezTo>
                <a:close/>
                <a:moveTo>
                  <a:pt x="6598868" y="859329"/>
                </a:moveTo>
                <a:cubicBezTo>
                  <a:pt x="6601735" y="857797"/>
                  <a:pt x="6666208" y="875197"/>
                  <a:pt x="6846768" y="929277"/>
                </a:cubicBezTo>
                <a:cubicBezTo>
                  <a:pt x="6818395" y="926381"/>
                  <a:pt x="6714834" y="897839"/>
                  <a:pt x="6719959" y="892082"/>
                </a:cubicBezTo>
                <a:lnTo>
                  <a:pt x="6720518" y="901682"/>
                </a:lnTo>
                <a:lnTo>
                  <a:pt x="6702295" y="896864"/>
                </a:lnTo>
                <a:lnTo>
                  <a:pt x="6673387" y="887231"/>
                </a:lnTo>
                <a:cubicBezTo>
                  <a:pt x="6629218" y="872276"/>
                  <a:pt x="6596716" y="860478"/>
                  <a:pt x="6598868" y="859329"/>
                </a:cubicBezTo>
                <a:close/>
                <a:moveTo>
                  <a:pt x="194256" y="821633"/>
                </a:moveTo>
                <a:lnTo>
                  <a:pt x="197187" y="822173"/>
                </a:lnTo>
                <a:cubicBezTo>
                  <a:pt x="200079" y="822747"/>
                  <a:pt x="201126" y="823023"/>
                  <a:pt x="200864" y="823111"/>
                </a:cubicBezTo>
                <a:cubicBezTo>
                  <a:pt x="200342" y="823288"/>
                  <a:pt x="194579" y="822718"/>
                  <a:pt x="187844" y="822285"/>
                </a:cubicBezTo>
                <a:close/>
                <a:moveTo>
                  <a:pt x="6772604" y="730544"/>
                </a:moveTo>
                <a:lnTo>
                  <a:pt x="6995275" y="792051"/>
                </a:lnTo>
                <a:cubicBezTo>
                  <a:pt x="7285229" y="865325"/>
                  <a:pt x="7571775" y="922795"/>
                  <a:pt x="7844672" y="1011876"/>
                </a:cubicBezTo>
                <a:cubicBezTo>
                  <a:pt x="7963407" y="1051466"/>
                  <a:pt x="7820415" y="1028479"/>
                  <a:pt x="7780835" y="1011876"/>
                </a:cubicBezTo>
                <a:cubicBezTo>
                  <a:pt x="7476339" y="932693"/>
                  <a:pt x="7175672" y="849679"/>
                  <a:pt x="6875005" y="769700"/>
                </a:cubicBezTo>
                <a:lnTo>
                  <a:pt x="6772011" y="743046"/>
                </a:lnTo>
                <a:lnTo>
                  <a:pt x="6779467" y="742136"/>
                </a:lnTo>
                <a:cubicBezTo>
                  <a:pt x="6779467" y="742136"/>
                  <a:pt x="6795692" y="723905"/>
                  <a:pt x="6779467" y="742136"/>
                </a:cubicBezTo>
                <a:close/>
                <a:moveTo>
                  <a:pt x="6751601" y="724742"/>
                </a:moveTo>
                <a:lnTo>
                  <a:pt x="6767866" y="729235"/>
                </a:lnTo>
                <a:lnTo>
                  <a:pt x="6756114" y="731669"/>
                </a:lnTo>
                <a:close/>
                <a:moveTo>
                  <a:pt x="594208" y="664231"/>
                </a:moveTo>
                <a:cubicBezTo>
                  <a:pt x="594643" y="664776"/>
                  <a:pt x="595806" y="666226"/>
                  <a:pt x="598132" y="669127"/>
                </a:cubicBezTo>
                <a:cubicBezTo>
                  <a:pt x="598132" y="669127"/>
                  <a:pt x="592901" y="662600"/>
                  <a:pt x="594208" y="664231"/>
                </a:cubicBezTo>
                <a:close/>
                <a:moveTo>
                  <a:pt x="514608" y="664093"/>
                </a:moveTo>
                <a:lnTo>
                  <a:pt x="512509" y="666308"/>
                </a:lnTo>
                <a:cubicBezTo>
                  <a:pt x="512324" y="666504"/>
                  <a:pt x="512996" y="665793"/>
                  <a:pt x="514075" y="664655"/>
                </a:cubicBezTo>
                <a:close/>
                <a:moveTo>
                  <a:pt x="6485691" y="660544"/>
                </a:moveTo>
                <a:lnTo>
                  <a:pt x="6504756" y="666731"/>
                </a:lnTo>
                <a:cubicBezTo>
                  <a:pt x="6526461" y="673755"/>
                  <a:pt x="6546250" y="679822"/>
                  <a:pt x="6553909" y="679821"/>
                </a:cubicBezTo>
                <a:cubicBezTo>
                  <a:pt x="6570508" y="679821"/>
                  <a:pt x="6585827" y="672158"/>
                  <a:pt x="6593487" y="672157"/>
                </a:cubicBezTo>
                <a:cubicBezTo>
                  <a:pt x="6601147" y="672158"/>
                  <a:pt x="6585827" y="687484"/>
                  <a:pt x="6585827" y="687484"/>
                </a:cubicBezTo>
                <a:cubicBezTo>
                  <a:pt x="6597319" y="699936"/>
                  <a:pt x="6622454" y="693710"/>
                  <a:pt x="6638073" y="689819"/>
                </a:cubicBezTo>
                <a:lnTo>
                  <a:pt x="6646309" y="688159"/>
                </a:lnTo>
                <a:lnTo>
                  <a:pt x="6650655" y="689630"/>
                </a:lnTo>
                <a:lnTo>
                  <a:pt x="6653494" y="695786"/>
                </a:lnTo>
                <a:cubicBezTo>
                  <a:pt x="6653494" y="699936"/>
                  <a:pt x="6653494" y="704086"/>
                  <a:pt x="6657325" y="704087"/>
                </a:cubicBezTo>
                <a:lnTo>
                  <a:pt x="6670557" y="696365"/>
                </a:lnTo>
                <a:lnTo>
                  <a:pt x="6682479" y="700400"/>
                </a:lnTo>
                <a:lnTo>
                  <a:pt x="6689083" y="703927"/>
                </a:lnTo>
                <a:cubicBezTo>
                  <a:pt x="6693072" y="706003"/>
                  <a:pt x="6696902" y="707918"/>
                  <a:pt x="6704563" y="711750"/>
                </a:cubicBezTo>
                <a:lnTo>
                  <a:pt x="6745699" y="723112"/>
                </a:lnTo>
                <a:lnTo>
                  <a:pt x="6750593" y="730627"/>
                </a:lnTo>
                <a:cubicBezTo>
                  <a:pt x="6753393" y="731828"/>
                  <a:pt x="6756114" y="731669"/>
                  <a:pt x="6756114" y="731669"/>
                </a:cubicBezTo>
                <a:lnTo>
                  <a:pt x="6769517" y="742401"/>
                </a:lnTo>
                <a:lnTo>
                  <a:pt x="6553831" y="686584"/>
                </a:lnTo>
                <a:close/>
                <a:moveTo>
                  <a:pt x="356398" y="601031"/>
                </a:moveTo>
                <a:cubicBezTo>
                  <a:pt x="357460" y="601579"/>
                  <a:pt x="357408" y="602562"/>
                  <a:pt x="355388" y="604070"/>
                </a:cubicBezTo>
                <a:cubicBezTo>
                  <a:pt x="350288" y="607877"/>
                  <a:pt x="339812" y="605374"/>
                  <a:pt x="339812" y="605374"/>
                </a:cubicBezTo>
                <a:cubicBezTo>
                  <a:pt x="339912" y="603513"/>
                  <a:pt x="343263" y="602017"/>
                  <a:pt x="346987" y="601191"/>
                </a:cubicBezTo>
                <a:cubicBezTo>
                  <a:pt x="350710" y="600365"/>
                  <a:pt x="354807" y="600209"/>
                  <a:pt x="356398" y="601031"/>
                </a:cubicBezTo>
                <a:close/>
                <a:moveTo>
                  <a:pt x="84089" y="589593"/>
                </a:moveTo>
                <a:lnTo>
                  <a:pt x="87181" y="589798"/>
                </a:lnTo>
                <a:lnTo>
                  <a:pt x="72809" y="592673"/>
                </a:lnTo>
                <a:close/>
                <a:moveTo>
                  <a:pt x="85099" y="567934"/>
                </a:moveTo>
                <a:cubicBezTo>
                  <a:pt x="83777" y="566912"/>
                  <a:pt x="89066" y="571004"/>
                  <a:pt x="89066" y="571004"/>
                </a:cubicBezTo>
                <a:cubicBezTo>
                  <a:pt x="86716" y="569186"/>
                  <a:pt x="85541" y="568276"/>
                  <a:pt x="85099" y="567934"/>
                </a:cubicBezTo>
                <a:close/>
                <a:moveTo>
                  <a:pt x="6246221" y="553385"/>
                </a:moveTo>
                <a:cubicBezTo>
                  <a:pt x="6253881" y="561048"/>
                  <a:pt x="6229623" y="568711"/>
                  <a:pt x="6229624" y="561047"/>
                </a:cubicBezTo>
                <a:close/>
                <a:moveTo>
                  <a:pt x="4306887" y="536783"/>
                </a:moveTo>
                <a:lnTo>
                  <a:pt x="4290288" y="545723"/>
                </a:lnTo>
                <a:cubicBezTo>
                  <a:pt x="4297948" y="561048"/>
                  <a:pt x="4416684" y="561047"/>
                  <a:pt x="4448601" y="561048"/>
                </a:cubicBezTo>
                <a:cubicBezTo>
                  <a:pt x="4567337" y="585314"/>
                  <a:pt x="4646492" y="600639"/>
                  <a:pt x="4757568" y="615965"/>
                </a:cubicBezTo>
                <a:cubicBezTo>
                  <a:pt x="4781825" y="615965"/>
                  <a:pt x="4987376" y="640230"/>
                  <a:pt x="4868641" y="624904"/>
                </a:cubicBezTo>
                <a:cubicBezTo>
                  <a:pt x="4717989" y="600639"/>
                  <a:pt x="4433281" y="536782"/>
                  <a:pt x="4306887" y="536783"/>
                </a:cubicBezTo>
                <a:close/>
                <a:moveTo>
                  <a:pt x="6127486" y="529120"/>
                </a:moveTo>
                <a:cubicBezTo>
                  <a:pt x="6150468" y="529119"/>
                  <a:pt x="6182386" y="536782"/>
                  <a:pt x="6197705" y="545722"/>
                </a:cubicBezTo>
                <a:lnTo>
                  <a:pt x="6159113" y="543784"/>
                </a:lnTo>
                <a:lnTo>
                  <a:pt x="6152108" y="541501"/>
                </a:lnTo>
                <a:close/>
                <a:moveTo>
                  <a:pt x="4267308" y="529119"/>
                </a:moveTo>
                <a:cubicBezTo>
                  <a:pt x="4267308" y="529119"/>
                  <a:pt x="4243050" y="536783"/>
                  <a:pt x="4250710" y="536783"/>
                </a:cubicBezTo>
                <a:cubicBezTo>
                  <a:pt x="4250709" y="545723"/>
                  <a:pt x="4267307" y="536783"/>
                  <a:pt x="4267308" y="529119"/>
                </a:cubicBezTo>
                <a:close/>
                <a:moveTo>
                  <a:pt x="195951" y="526740"/>
                </a:moveTo>
                <a:cubicBezTo>
                  <a:pt x="197564" y="526132"/>
                  <a:pt x="198773" y="526420"/>
                  <a:pt x="199916" y="527950"/>
                </a:cubicBezTo>
                <a:cubicBezTo>
                  <a:pt x="197365" y="529855"/>
                  <a:pt x="194124" y="537040"/>
                  <a:pt x="189555" y="530920"/>
                </a:cubicBezTo>
                <a:cubicBezTo>
                  <a:pt x="192319" y="528857"/>
                  <a:pt x="194338" y="527350"/>
                  <a:pt x="195951" y="526740"/>
                </a:cubicBezTo>
                <a:close/>
                <a:moveTo>
                  <a:pt x="206313" y="523771"/>
                </a:moveTo>
                <a:cubicBezTo>
                  <a:pt x="207925" y="523161"/>
                  <a:pt x="209134" y="523449"/>
                  <a:pt x="210276" y="524981"/>
                </a:cubicBezTo>
                <a:cubicBezTo>
                  <a:pt x="207726" y="526884"/>
                  <a:pt x="204485" y="534070"/>
                  <a:pt x="199916" y="527950"/>
                </a:cubicBezTo>
                <a:cubicBezTo>
                  <a:pt x="202678" y="525888"/>
                  <a:pt x="204698" y="524379"/>
                  <a:pt x="206313" y="523771"/>
                </a:cubicBezTo>
                <a:close/>
                <a:moveTo>
                  <a:pt x="6094493" y="522731"/>
                </a:moveTo>
                <a:lnTo>
                  <a:pt x="6127486" y="529120"/>
                </a:lnTo>
                <a:lnTo>
                  <a:pt x="6116812" y="530002"/>
                </a:lnTo>
                <a:close/>
                <a:moveTo>
                  <a:pt x="238337" y="519119"/>
                </a:moveTo>
                <a:cubicBezTo>
                  <a:pt x="230687" y="524831"/>
                  <a:pt x="219946" y="527292"/>
                  <a:pt x="210276" y="524981"/>
                </a:cubicBezTo>
                <a:cubicBezTo>
                  <a:pt x="216731" y="522543"/>
                  <a:pt x="221234" y="520373"/>
                  <a:pt x="225380" y="519164"/>
                </a:cubicBezTo>
                <a:cubicBezTo>
                  <a:pt x="229524" y="517954"/>
                  <a:pt x="233312" y="517708"/>
                  <a:pt x="238337" y="519119"/>
                </a:cubicBezTo>
                <a:close/>
                <a:moveTo>
                  <a:pt x="6068791" y="514359"/>
                </a:moveTo>
                <a:lnTo>
                  <a:pt x="6077696" y="514751"/>
                </a:lnTo>
                <a:lnTo>
                  <a:pt x="6085276" y="519729"/>
                </a:lnTo>
                <a:close/>
                <a:moveTo>
                  <a:pt x="4131976" y="513794"/>
                </a:moveTo>
                <a:lnTo>
                  <a:pt x="4116655" y="521457"/>
                </a:lnTo>
                <a:cubicBezTo>
                  <a:pt x="4124314" y="529119"/>
                  <a:pt x="4139637" y="521457"/>
                  <a:pt x="4131976" y="513794"/>
                </a:cubicBezTo>
                <a:close/>
                <a:moveTo>
                  <a:pt x="5782280" y="510506"/>
                </a:moveTo>
                <a:lnTo>
                  <a:pt x="5953090" y="542692"/>
                </a:lnTo>
                <a:lnTo>
                  <a:pt x="6099872" y="589800"/>
                </a:lnTo>
                <a:cubicBezTo>
                  <a:pt x="6327068" y="666983"/>
                  <a:pt x="6535347" y="748848"/>
                  <a:pt x="6772904" y="832590"/>
                </a:cubicBezTo>
                <a:cubicBezTo>
                  <a:pt x="6866217" y="872647"/>
                  <a:pt x="6923702" y="891134"/>
                  <a:pt x="7033018" y="924799"/>
                </a:cubicBezTo>
                <a:cubicBezTo>
                  <a:pt x="7095626" y="937530"/>
                  <a:pt x="7054145" y="912652"/>
                  <a:pt x="6996557" y="892350"/>
                </a:cubicBezTo>
                <a:cubicBezTo>
                  <a:pt x="6974162" y="882737"/>
                  <a:pt x="6968184" y="889453"/>
                  <a:pt x="6927557" y="863615"/>
                </a:cubicBezTo>
                <a:cubicBezTo>
                  <a:pt x="6878949" y="810038"/>
                  <a:pt x="6763875" y="771248"/>
                  <a:pt x="6670562" y="731192"/>
                </a:cubicBezTo>
                <a:lnTo>
                  <a:pt x="6664299" y="728798"/>
                </a:lnTo>
                <a:lnTo>
                  <a:pt x="7278449" y="890549"/>
                </a:lnTo>
                <a:cubicBezTo>
                  <a:pt x="7713810" y="1008362"/>
                  <a:pt x="8145339" y="1131288"/>
                  <a:pt x="8564741" y="1266025"/>
                </a:cubicBezTo>
                <a:cubicBezTo>
                  <a:pt x="8532825" y="1266024"/>
                  <a:pt x="8508565" y="1257085"/>
                  <a:pt x="8477925" y="1249421"/>
                </a:cubicBezTo>
                <a:cubicBezTo>
                  <a:pt x="8453667" y="1249421"/>
                  <a:pt x="8366851" y="1218771"/>
                  <a:pt x="8414088" y="1241759"/>
                </a:cubicBezTo>
                <a:cubicBezTo>
                  <a:pt x="8470264" y="1273687"/>
                  <a:pt x="8588998" y="1273688"/>
                  <a:pt x="8596659" y="1328605"/>
                </a:cubicBezTo>
                <a:cubicBezTo>
                  <a:pt x="8453667" y="1297953"/>
                  <a:pt x="8311950" y="1266024"/>
                  <a:pt x="8176616" y="1234096"/>
                </a:cubicBezTo>
                <a:cubicBezTo>
                  <a:pt x="8168959" y="1209832"/>
                  <a:pt x="8129382" y="1241759"/>
                  <a:pt x="8176616" y="1234096"/>
                </a:cubicBezTo>
                <a:cubicBezTo>
                  <a:pt x="8161300" y="1273688"/>
                  <a:pt x="8105123" y="1241759"/>
                  <a:pt x="8073205" y="1234097"/>
                </a:cubicBezTo>
                <a:cubicBezTo>
                  <a:pt x="8057883" y="1234096"/>
                  <a:pt x="8042243" y="1236012"/>
                  <a:pt x="8025487" y="1236970"/>
                </a:cubicBezTo>
                <a:lnTo>
                  <a:pt x="7994391" y="1235328"/>
                </a:lnTo>
                <a:lnTo>
                  <a:pt x="8007396" y="1239880"/>
                </a:lnTo>
                <a:cubicBezTo>
                  <a:pt x="8038840" y="1251728"/>
                  <a:pt x="8068614" y="1263751"/>
                  <a:pt x="8097467" y="1275945"/>
                </a:cubicBezTo>
                <a:lnTo>
                  <a:pt x="8160258" y="1303486"/>
                </a:lnTo>
                <a:lnTo>
                  <a:pt x="8153909" y="1302091"/>
                </a:lnTo>
                <a:cubicBezTo>
                  <a:pt x="8139138" y="1297915"/>
                  <a:pt x="8120904" y="1291564"/>
                  <a:pt x="8104139" y="1286841"/>
                </a:cubicBezTo>
                <a:lnTo>
                  <a:pt x="8099210" y="1285705"/>
                </a:lnTo>
                <a:lnTo>
                  <a:pt x="8073814" y="1274584"/>
                </a:lnTo>
                <a:cubicBezTo>
                  <a:pt x="8045533" y="1262814"/>
                  <a:pt x="8017538" y="1251877"/>
                  <a:pt x="7990265" y="1242246"/>
                </a:cubicBezTo>
                <a:lnTo>
                  <a:pt x="7961690" y="1232491"/>
                </a:lnTo>
                <a:lnTo>
                  <a:pt x="7899891" y="1221904"/>
                </a:lnTo>
                <a:cubicBezTo>
                  <a:pt x="7828315" y="1204243"/>
                  <a:pt x="7755301" y="1173114"/>
                  <a:pt x="7678697" y="1154913"/>
                </a:cubicBezTo>
                <a:lnTo>
                  <a:pt x="6880654" y="944002"/>
                </a:lnTo>
                <a:lnTo>
                  <a:pt x="6886761" y="944235"/>
                </a:lnTo>
                <a:cubicBezTo>
                  <a:pt x="6881636" y="949993"/>
                  <a:pt x="6851892" y="923520"/>
                  <a:pt x="6851892" y="923520"/>
                </a:cubicBezTo>
                <a:cubicBezTo>
                  <a:pt x="6834622" y="908149"/>
                  <a:pt x="6862139" y="912006"/>
                  <a:pt x="6838152" y="890658"/>
                </a:cubicBezTo>
                <a:cubicBezTo>
                  <a:pt x="6815756" y="881044"/>
                  <a:pt x="6751555" y="856579"/>
                  <a:pt x="6705807" y="836498"/>
                </a:cubicBezTo>
                <a:cubicBezTo>
                  <a:pt x="6428420" y="728918"/>
                  <a:pt x="6107099" y="601151"/>
                  <a:pt x="5825003" y="522049"/>
                </a:cubicBezTo>
                <a:close/>
                <a:moveTo>
                  <a:pt x="6045063" y="506630"/>
                </a:moveTo>
                <a:lnTo>
                  <a:pt x="6051960" y="506669"/>
                </a:lnTo>
                <a:lnTo>
                  <a:pt x="6053489" y="509373"/>
                </a:lnTo>
                <a:close/>
                <a:moveTo>
                  <a:pt x="4101333" y="506131"/>
                </a:moveTo>
                <a:lnTo>
                  <a:pt x="4061755" y="513793"/>
                </a:lnTo>
                <a:cubicBezTo>
                  <a:pt x="4077076" y="529119"/>
                  <a:pt x="4101333" y="506131"/>
                  <a:pt x="4101333" y="506131"/>
                </a:cubicBezTo>
                <a:close/>
                <a:moveTo>
                  <a:pt x="4029837" y="497192"/>
                </a:moveTo>
                <a:cubicBezTo>
                  <a:pt x="4020901" y="497192"/>
                  <a:pt x="3997918" y="506131"/>
                  <a:pt x="4005579" y="506132"/>
                </a:cubicBezTo>
                <a:cubicBezTo>
                  <a:pt x="4005580" y="513793"/>
                  <a:pt x="4037497" y="506132"/>
                  <a:pt x="4029837" y="497192"/>
                </a:cubicBezTo>
                <a:close/>
                <a:moveTo>
                  <a:pt x="5513758" y="489224"/>
                </a:moveTo>
                <a:cubicBezTo>
                  <a:pt x="5525271" y="499472"/>
                  <a:pt x="5508413" y="506823"/>
                  <a:pt x="5502657" y="501699"/>
                </a:cubicBezTo>
                <a:cubicBezTo>
                  <a:pt x="5496899" y="496576"/>
                  <a:pt x="5513758" y="489224"/>
                  <a:pt x="5513758" y="489224"/>
                </a:cubicBezTo>
                <a:close/>
                <a:moveTo>
                  <a:pt x="3949046" y="487493"/>
                </a:moveTo>
                <a:cubicBezTo>
                  <a:pt x="3937196" y="488571"/>
                  <a:pt x="3920678" y="497192"/>
                  <a:pt x="3926423" y="497191"/>
                </a:cubicBezTo>
                <a:cubicBezTo>
                  <a:pt x="3926424" y="506132"/>
                  <a:pt x="3958341" y="497191"/>
                  <a:pt x="3958341" y="489529"/>
                </a:cubicBezTo>
                <a:cubicBezTo>
                  <a:pt x="3956427" y="487614"/>
                  <a:pt x="3952995" y="487134"/>
                  <a:pt x="3949046" y="487493"/>
                </a:cubicBezTo>
                <a:close/>
                <a:moveTo>
                  <a:pt x="5470745" y="484907"/>
                </a:moveTo>
                <a:cubicBezTo>
                  <a:pt x="5473544" y="486108"/>
                  <a:pt x="5476424" y="488670"/>
                  <a:pt x="5479301" y="491232"/>
                </a:cubicBezTo>
                <a:cubicBezTo>
                  <a:pt x="5474177" y="496990"/>
                  <a:pt x="5468419" y="491865"/>
                  <a:pt x="5462663" y="486743"/>
                </a:cubicBezTo>
                <a:cubicBezTo>
                  <a:pt x="5465225" y="483863"/>
                  <a:pt x="5467945" y="483705"/>
                  <a:pt x="5470745" y="484907"/>
                </a:cubicBezTo>
                <a:close/>
                <a:moveTo>
                  <a:pt x="3894507" y="481865"/>
                </a:moveTo>
                <a:lnTo>
                  <a:pt x="3871525" y="489529"/>
                </a:lnTo>
                <a:cubicBezTo>
                  <a:pt x="3879185" y="497191"/>
                  <a:pt x="3902165" y="489529"/>
                  <a:pt x="3894507" y="481865"/>
                </a:cubicBezTo>
                <a:close/>
                <a:moveTo>
                  <a:pt x="3823010" y="474204"/>
                </a:moveTo>
                <a:lnTo>
                  <a:pt x="3784708" y="481866"/>
                </a:lnTo>
                <a:cubicBezTo>
                  <a:pt x="3800028" y="497192"/>
                  <a:pt x="3823010" y="474204"/>
                  <a:pt x="3823010" y="474204"/>
                </a:cubicBezTo>
                <a:close/>
                <a:moveTo>
                  <a:pt x="3768110" y="466540"/>
                </a:moveTo>
                <a:cubicBezTo>
                  <a:pt x="3760452" y="466540"/>
                  <a:pt x="3736192" y="474204"/>
                  <a:pt x="3745130" y="474204"/>
                </a:cubicBezTo>
                <a:cubicBezTo>
                  <a:pt x="3745131" y="481865"/>
                  <a:pt x="3768111" y="474203"/>
                  <a:pt x="3768110" y="466540"/>
                </a:cubicBezTo>
                <a:close/>
                <a:moveTo>
                  <a:pt x="5367157" y="459295"/>
                </a:moveTo>
                <a:cubicBezTo>
                  <a:pt x="5398636" y="462324"/>
                  <a:pt x="5432028" y="476244"/>
                  <a:pt x="5462663" y="486743"/>
                </a:cubicBezTo>
                <a:cubicBezTo>
                  <a:pt x="5422450" y="483625"/>
                  <a:pt x="5377334" y="474425"/>
                  <a:pt x="5336488" y="460428"/>
                </a:cubicBezTo>
                <a:cubicBezTo>
                  <a:pt x="5346382" y="458485"/>
                  <a:pt x="5356662" y="458286"/>
                  <a:pt x="5367157" y="459295"/>
                </a:cubicBezTo>
                <a:close/>
                <a:moveTo>
                  <a:pt x="2315470" y="360686"/>
                </a:moveTo>
                <a:lnTo>
                  <a:pt x="2315057" y="360705"/>
                </a:lnTo>
                <a:lnTo>
                  <a:pt x="2315165" y="360718"/>
                </a:lnTo>
                <a:close/>
                <a:moveTo>
                  <a:pt x="2575177" y="355750"/>
                </a:moveTo>
                <a:cubicBezTo>
                  <a:pt x="2541504" y="354791"/>
                  <a:pt x="2497776" y="356706"/>
                  <a:pt x="2501608" y="364371"/>
                </a:cubicBezTo>
                <a:cubicBezTo>
                  <a:pt x="2510542" y="364370"/>
                  <a:pt x="2588423" y="364370"/>
                  <a:pt x="2588423" y="364370"/>
                </a:cubicBezTo>
                <a:cubicBezTo>
                  <a:pt x="2632469" y="360539"/>
                  <a:pt x="2608850" y="356707"/>
                  <a:pt x="2575177" y="355750"/>
                </a:cubicBezTo>
                <a:close/>
                <a:moveTo>
                  <a:pt x="2407308" y="340005"/>
                </a:moveTo>
                <a:cubicBezTo>
                  <a:pt x="2383879" y="339376"/>
                  <a:pt x="2352234" y="343551"/>
                  <a:pt x="2326449" y="347884"/>
                </a:cubicBezTo>
                <a:lnTo>
                  <a:pt x="2306939" y="351504"/>
                </a:lnTo>
                <a:lnTo>
                  <a:pt x="2322377" y="351294"/>
                </a:lnTo>
                <a:cubicBezTo>
                  <a:pt x="2331541" y="351599"/>
                  <a:pt x="2349556" y="353784"/>
                  <a:pt x="2347049" y="356661"/>
                </a:cubicBezTo>
                <a:lnTo>
                  <a:pt x="2342867" y="357888"/>
                </a:lnTo>
                <a:lnTo>
                  <a:pt x="2368508" y="355270"/>
                </a:lnTo>
                <a:lnTo>
                  <a:pt x="2376706" y="354159"/>
                </a:lnTo>
                <a:lnTo>
                  <a:pt x="2378570" y="352523"/>
                </a:lnTo>
                <a:lnTo>
                  <a:pt x="2381033" y="353573"/>
                </a:lnTo>
                <a:lnTo>
                  <a:pt x="2417542" y="348624"/>
                </a:lnTo>
                <a:cubicBezTo>
                  <a:pt x="2430589" y="347127"/>
                  <a:pt x="2439047" y="346809"/>
                  <a:pt x="2439047" y="349044"/>
                </a:cubicBezTo>
                <a:cubicBezTo>
                  <a:pt x="2434897" y="342978"/>
                  <a:pt x="2422929" y="340423"/>
                  <a:pt x="2407308" y="340005"/>
                </a:cubicBezTo>
                <a:close/>
                <a:moveTo>
                  <a:pt x="1536407" y="325736"/>
                </a:moveTo>
                <a:lnTo>
                  <a:pt x="1450225" y="325842"/>
                </a:lnTo>
                <a:lnTo>
                  <a:pt x="1459062" y="326973"/>
                </a:lnTo>
                <a:cubicBezTo>
                  <a:pt x="1464371" y="327848"/>
                  <a:pt x="1468098" y="328739"/>
                  <a:pt x="1468670" y="329504"/>
                </a:cubicBezTo>
                <a:cubicBezTo>
                  <a:pt x="1470953" y="332563"/>
                  <a:pt x="1447992" y="334616"/>
                  <a:pt x="1445442" y="336521"/>
                </a:cubicBezTo>
                <a:cubicBezTo>
                  <a:pt x="1303444" y="344061"/>
                  <a:pt x="1164527" y="339768"/>
                  <a:pt x="1027212" y="358900"/>
                </a:cubicBezTo>
                <a:lnTo>
                  <a:pt x="945694" y="370527"/>
                </a:lnTo>
                <a:lnTo>
                  <a:pt x="994759" y="365787"/>
                </a:lnTo>
                <a:cubicBezTo>
                  <a:pt x="1056201" y="361576"/>
                  <a:pt x="1122432" y="358623"/>
                  <a:pt x="1195524" y="356707"/>
                </a:cubicBezTo>
                <a:cubicBezTo>
                  <a:pt x="1330855" y="349043"/>
                  <a:pt x="1496829" y="356706"/>
                  <a:pt x="1630883" y="356707"/>
                </a:cubicBezTo>
                <a:cubicBezTo>
                  <a:pt x="1734299" y="356707"/>
                  <a:pt x="1813454" y="349044"/>
                  <a:pt x="1924529" y="349044"/>
                </a:cubicBezTo>
                <a:cubicBezTo>
                  <a:pt x="1936338" y="349044"/>
                  <a:pt x="1960995" y="350001"/>
                  <a:pt x="1991597" y="351199"/>
                </a:cubicBezTo>
                <a:lnTo>
                  <a:pt x="2037989" y="352821"/>
                </a:lnTo>
                <a:lnTo>
                  <a:pt x="2074503" y="352801"/>
                </a:lnTo>
                <a:lnTo>
                  <a:pt x="2228501" y="352432"/>
                </a:lnTo>
                <a:lnTo>
                  <a:pt x="2241155" y="349043"/>
                </a:lnTo>
                <a:cubicBezTo>
                  <a:pt x="2248815" y="332441"/>
                  <a:pt x="2130080" y="340104"/>
                  <a:pt x="2122422" y="340104"/>
                </a:cubicBezTo>
                <a:cubicBezTo>
                  <a:pt x="1928360" y="336273"/>
                  <a:pt x="1732384" y="328611"/>
                  <a:pt x="1536407" y="325736"/>
                </a:cubicBezTo>
                <a:close/>
                <a:moveTo>
                  <a:pt x="4830930" y="287409"/>
                </a:moveTo>
                <a:lnTo>
                  <a:pt x="4983083" y="310965"/>
                </a:lnTo>
                <a:lnTo>
                  <a:pt x="5203178" y="346729"/>
                </a:lnTo>
                <a:lnTo>
                  <a:pt x="5259040" y="360309"/>
                </a:lnTo>
                <a:cubicBezTo>
                  <a:pt x="5290569" y="368083"/>
                  <a:pt x="5319473" y="375213"/>
                  <a:pt x="5343684" y="380854"/>
                </a:cubicBezTo>
                <a:cubicBezTo>
                  <a:pt x="5537370" y="425983"/>
                  <a:pt x="5680184" y="456788"/>
                  <a:pt x="5864583" y="514285"/>
                </a:cubicBezTo>
                <a:lnTo>
                  <a:pt x="5945418" y="540229"/>
                </a:lnTo>
                <a:lnTo>
                  <a:pt x="5717182" y="487452"/>
                </a:lnTo>
                <a:lnTo>
                  <a:pt x="5643106" y="472905"/>
                </a:lnTo>
                <a:lnTo>
                  <a:pt x="5592255" y="459165"/>
                </a:lnTo>
                <a:lnTo>
                  <a:pt x="5449734" y="427985"/>
                </a:lnTo>
                <a:lnTo>
                  <a:pt x="5449548" y="427687"/>
                </a:lnTo>
                <a:lnTo>
                  <a:pt x="5445376" y="427032"/>
                </a:lnTo>
                <a:lnTo>
                  <a:pt x="5378456" y="412392"/>
                </a:lnTo>
                <a:lnTo>
                  <a:pt x="5377933" y="411623"/>
                </a:lnTo>
                <a:lnTo>
                  <a:pt x="5368219" y="410152"/>
                </a:lnTo>
                <a:lnTo>
                  <a:pt x="5357879" y="407890"/>
                </a:lnTo>
                <a:cubicBezTo>
                  <a:pt x="5201014" y="375971"/>
                  <a:pt x="5042838" y="346970"/>
                  <a:pt x="4882907" y="311249"/>
                </a:cubicBezTo>
                <a:cubicBezTo>
                  <a:pt x="4878590" y="307406"/>
                  <a:pt x="4848412" y="298929"/>
                  <a:pt x="4835756" y="292500"/>
                </a:cubicBezTo>
                <a:close/>
                <a:moveTo>
                  <a:pt x="878897" y="277524"/>
                </a:moveTo>
                <a:cubicBezTo>
                  <a:pt x="886556" y="285187"/>
                  <a:pt x="863576" y="292850"/>
                  <a:pt x="863577" y="285187"/>
                </a:cubicBezTo>
                <a:close/>
                <a:moveTo>
                  <a:pt x="1532716" y="264415"/>
                </a:moveTo>
                <a:cubicBezTo>
                  <a:pt x="2004006" y="261002"/>
                  <a:pt x="2452133" y="283272"/>
                  <a:pt x="2874408" y="300514"/>
                </a:cubicBezTo>
                <a:cubicBezTo>
                  <a:pt x="3119538" y="317115"/>
                  <a:pt x="3364667" y="356706"/>
                  <a:pt x="3602139" y="388635"/>
                </a:cubicBezTo>
                <a:cubicBezTo>
                  <a:pt x="3847268" y="411625"/>
                  <a:pt x="4084736" y="443552"/>
                  <a:pt x="4322207" y="474203"/>
                </a:cubicBezTo>
                <a:cubicBezTo>
                  <a:pt x="4552015" y="513794"/>
                  <a:pt x="4797145" y="521458"/>
                  <a:pt x="5042276" y="561047"/>
                </a:cubicBezTo>
                <a:cubicBezTo>
                  <a:pt x="5272085" y="608302"/>
                  <a:pt x="5501893" y="672158"/>
                  <a:pt x="5722766" y="704086"/>
                </a:cubicBezTo>
                <a:cubicBezTo>
                  <a:pt x="5850438" y="727075"/>
                  <a:pt x="5952576" y="743679"/>
                  <a:pt x="6063651" y="766666"/>
                </a:cubicBezTo>
                <a:cubicBezTo>
                  <a:pt x="6308780" y="826052"/>
                  <a:pt x="6540185" y="889590"/>
                  <a:pt x="6770632" y="954085"/>
                </a:cubicBezTo>
                <a:lnTo>
                  <a:pt x="6780726" y="956865"/>
                </a:lnTo>
                <a:lnTo>
                  <a:pt x="6782679" y="956519"/>
                </a:lnTo>
                <a:lnTo>
                  <a:pt x="6783471" y="957622"/>
                </a:lnTo>
                <a:lnTo>
                  <a:pt x="6814271" y="966106"/>
                </a:lnTo>
                <a:lnTo>
                  <a:pt x="6813463" y="965098"/>
                </a:lnTo>
                <a:cubicBezTo>
                  <a:pt x="6818496" y="964829"/>
                  <a:pt x="6827696" y="965981"/>
                  <a:pt x="6833204" y="967064"/>
                </a:cubicBezTo>
                <a:cubicBezTo>
                  <a:pt x="6855997" y="971396"/>
                  <a:pt x="6882878" y="980563"/>
                  <a:pt x="6905671" y="984894"/>
                </a:cubicBezTo>
                <a:cubicBezTo>
                  <a:pt x="7009928" y="1007739"/>
                  <a:pt x="7102063" y="1032541"/>
                  <a:pt x="7195435" y="1052469"/>
                </a:cubicBezTo>
                <a:cubicBezTo>
                  <a:pt x="7327050" y="1079615"/>
                  <a:pt x="7453167" y="1122887"/>
                  <a:pt x="7574071" y="1159087"/>
                </a:cubicBezTo>
                <a:cubicBezTo>
                  <a:pt x="7635075" y="1175126"/>
                  <a:pt x="7700329" y="1190761"/>
                  <a:pt x="7765898" y="1206767"/>
                </a:cubicBezTo>
                <a:cubicBezTo>
                  <a:pt x="7925489" y="1249806"/>
                  <a:pt x="8080679" y="1315701"/>
                  <a:pt x="8236631" y="1381591"/>
                </a:cubicBezTo>
                <a:cubicBezTo>
                  <a:pt x="8260703" y="1393772"/>
                  <a:pt x="8282014" y="1408286"/>
                  <a:pt x="8304764" y="1416739"/>
                </a:cubicBezTo>
                <a:lnTo>
                  <a:pt x="8324651" y="1421945"/>
                </a:lnTo>
                <a:lnTo>
                  <a:pt x="8324806" y="1422977"/>
                </a:lnTo>
                <a:cubicBezTo>
                  <a:pt x="8325592" y="1423907"/>
                  <a:pt x="8326811" y="1423993"/>
                  <a:pt x="8328150" y="1422861"/>
                </a:cubicBezTo>
                <a:lnTo>
                  <a:pt x="8324651" y="1421945"/>
                </a:lnTo>
                <a:lnTo>
                  <a:pt x="8324061" y="1418025"/>
                </a:lnTo>
                <a:cubicBezTo>
                  <a:pt x="8352830" y="1429423"/>
                  <a:pt x="8386163" y="1440791"/>
                  <a:pt x="8388840" y="1438527"/>
                </a:cubicBezTo>
                <a:cubicBezTo>
                  <a:pt x="8386163" y="1440791"/>
                  <a:pt x="8376415" y="1429259"/>
                  <a:pt x="8376415" y="1429259"/>
                </a:cubicBezTo>
                <a:cubicBezTo>
                  <a:pt x="8370754" y="1422564"/>
                  <a:pt x="8381770" y="1424732"/>
                  <a:pt x="8373907" y="1415432"/>
                </a:cubicBezTo>
                <a:cubicBezTo>
                  <a:pt x="8365569" y="1411000"/>
                  <a:pt x="8341365" y="1399569"/>
                  <a:pt x="8324374" y="1390333"/>
                </a:cubicBezTo>
                <a:cubicBezTo>
                  <a:pt x="8298276" y="1377794"/>
                  <a:pt x="8271164" y="1364676"/>
                  <a:pt x="8243472" y="1351452"/>
                </a:cubicBezTo>
                <a:lnTo>
                  <a:pt x="8172981" y="1318436"/>
                </a:lnTo>
                <a:lnTo>
                  <a:pt x="8191316" y="1324924"/>
                </a:lnTo>
                <a:cubicBezTo>
                  <a:pt x="8222763" y="1338362"/>
                  <a:pt x="8253109" y="1353211"/>
                  <a:pt x="8282424" y="1367973"/>
                </a:cubicBezTo>
                <a:cubicBezTo>
                  <a:pt x="8340611" y="1397876"/>
                  <a:pt x="8409163" y="1422842"/>
                  <a:pt x="8472674" y="1452707"/>
                </a:cubicBezTo>
                <a:cubicBezTo>
                  <a:pt x="8505936" y="1469875"/>
                  <a:pt x="8539586" y="1485917"/>
                  <a:pt x="8571859" y="1501687"/>
                </a:cubicBezTo>
                <a:cubicBezTo>
                  <a:pt x="8604132" y="1517458"/>
                  <a:pt x="8635028" y="1532958"/>
                  <a:pt x="8662782" y="1549042"/>
                </a:cubicBezTo>
                <a:cubicBezTo>
                  <a:pt x="8627248" y="1535071"/>
                  <a:pt x="8588701" y="1516630"/>
                  <a:pt x="8553957" y="1498164"/>
                </a:cubicBezTo>
                <a:lnTo>
                  <a:pt x="8516851" y="1482333"/>
                </a:lnTo>
                <a:cubicBezTo>
                  <a:pt x="8511050" y="1487239"/>
                  <a:pt x="8539028" y="1503133"/>
                  <a:pt x="8545478" y="1505332"/>
                </a:cubicBezTo>
                <a:cubicBezTo>
                  <a:pt x="8623303" y="1546697"/>
                  <a:pt x="8720623" y="1583062"/>
                  <a:pt x="8785566" y="1626389"/>
                </a:cubicBezTo>
                <a:cubicBezTo>
                  <a:pt x="8712449" y="1601455"/>
                  <a:pt x="8631956" y="1551501"/>
                  <a:pt x="8559316" y="1521700"/>
                </a:cubicBezTo>
                <a:cubicBezTo>
                  <a:pt x="8581317" y="1530526"/>
                  <a:pt x="8542324" y="1512463"/>
                  <a:pt x="8541087" y="1517337"/>
                </a:cubicBezTo>
                <a:cubicBezTo>
                  <a:pt x="8539506" y="1526328"/>
                  <a:pt x="8556638" y="1523963"/>
                  <a:pt x="8556638" y="1523963"/>
                </a:cubicBezTo>
                <a:cubicBezTo>
                  <a:pt x="8598776" y="1545747"/>
                  <a:pt x="8639814" y="1566226"/>
                  <a:pt x="8679670" y="1586669"/>
                </a:cubicBezTo>
                <a:lnTo>
                  <a:pt x="8757630" y="1628673"/>
                </a:lnTo>
                <a:lnTo>
                  <a:pt x="8745190" y="1626120"/>
                </a:lnTo>
                <a:lnTo>
                  <a:pt x="8744634" y="1626064"/>
                </a:lnTo>
                <a:lnTo>
                  <a:pt x="8741076" y="1624453"/>
                </a:lnTo>
                <a:cubicBezTo>
                  <a:pt x="8732423" y="1619649"/>
                  <a:pt x="8687770" y="1594892"/>
                  <a:pt x="8685091" y="1597155"/>
                </a:cubicBezTo>
                <a:cubicBezTo>
                  <a:pt x="8676612" y="1604323"/>
                  <a:pt x="8723943" y="1626818"/>
                  <a:pt x="8720170" y="1622354"/>
                </a:cubicBezTo>
                <a:lnTo>
                  <a:pt x="8724213" y="1624225"/>
                </a:lnTo>
                <a:lnTo>
                  <a:pt x="8718814" y="1627970"/>
                </a:lnTo>
                <a:cubicBezTo>
                  <a:pt x="8720800" y="1629535"/>
                  <a:pt x="8726077" y="1631290"/>
                  <a:pt x="8732876" y="1633068"/>
                </a:cubicBezTo>
                <a:lnTo>
                  <a:pt x="8750438" y="1637035"/>
                </a:lnTo>
                <a:lnTo>
                  <a:pt x="8761365" y="1643020"/>
                </a:lnTo>
                <a:cubicBezTo>
                  <a:pt x="8764348" y="1651980"/>
                  <a:pt x="8723154" y="1631314"/>
                  <a:pt x="8723154" y="1631314"/>
                </a:cubicBezTo>
                <a:cubicBezTo>
                  <a:pt x="8645958" y="1590692"/>
                  <a:pt x="8575995" y="1558628"/>
                  <a:pt x="8511357" y="1526525"/>
                </a:cubicBezTo>
                <a:cubicBezTo>
                  <a:pt x="8504906" y="1524325"/>
                  <a:pt x="8431961" y="1483300"/>
                  <a:pt x="8425369" y="1492700"/>
                </a:cubicBezTo>
                <a:cubicBezTo>
                  <a:pt x="8421900" y="1499459"/>
                  <a:pt x="8474111" y="1522295"/>
                  <a:pt x="8436354" y="1499359"/>
                </a:cubicBezTo>
                <a:cubicBezTo>
                  <a:pt x="8496427" y="1531493"/>
                  <a:pt x="8550525" y="1556560"/>
                  <a:pt x="8609157" y="1586084"/>
                </a:cubicBezTo>
                <a:cubicBezTo>
                  <a:pt x="8611044" y="1588316"/>
                  <a:pt x="8673144" y="1611083"/>
                  <a:pt x="8674555" y="1618182"/>
                </a:cubicBezTo>
                <a:cubicBezTo>
                  <a:pt x="8669850" y="1629815"/>
                  <a:pt x="8634009" y="1604620"/>
                  <a:pt x="8634009" y="1604620"/>
                </a:cubicBezTo>
                <a:cubicBezTo>
                  <a:pt x="8555709" y="1568123"/>
                  <a:pt x="8511836" y="1549719"/>
                  <a:pt x="8438100" y="1513191"/>
                </a:cubicBezTo>
                <a:cubicBezTo>
                  <a:pt x="8431649" y="1510992"/>
                  <a:pt x="8362924" y="1474053"/>
                  <a:pt x="8359009" y="1481189"/>
                </a:cubicBezTo>
                <a:cubicBezTo>
                  <a:pt x="8360420" y="1488289"/>
                  <a:pt x="8420319" y="1508451"/>
                  <a:pt x="8413867" y="1506251"/>
                </a:cubicBezTo>
                <a:cubicBezTo>
                  <a:pt x="8432746" y="1517718"/>
                  <a:pt x="8445963" y="1522491"/>
                  <a:pt x="8467488" y="1536185"/>
                </a:cubicBezTo>
                <a:cubicBezTo>
                  <a:pt x="8431478" y="1527082"/>
                  <a:pt x="8402090" y="1504088"/>
                  <a:pt x="8368758" y="1492721"/>
                </a:cubicBezTo>
                <a:cubicBezTo>
                  <a:pt x="8360420" y="1488289"/>
                  <a:pt x="8347852" y="1490621"/>
                  <a:pt x="8334634" y="1485851"/>
                </a:cubicBezTo>
                <a:lnTo>
                  <a:pt x="8317412" y="1479378"/>
                </a:lnTo>
                <a:lnTo>
                  <a:pt x="8316883" y="1478971"/>
                </a:lnTo>
                <a:lnTo>
                  <a:pt x="8313497" y="1477907"/>
                </a:lnTo>
                <a:lnTo>
                  <a:pt x="8276593" y="1464038"/>
                </a:lnTo>
                <a:cubicBezTo>
                  <a:pt x="8256644" y="1455150"/>
                  <a:pt x="8236990" y="1445932"/>
                  <a:pt x="8220323" y="1440249"/>
                </a:cubicBezTo>
                <a:cubicBezTo>
                  <a:pt x="8231654" y="1442789"/>
                  <a:pt x="8204773" y="1433621"/>
                  <a:pt x="8202096" y="1435886"/>
                </a:cubicBezTo>
                <a:cubicBezTo>
                  <a:pt x="8193616" y="1443054"/>
                  <a:pt x="8228185" y="1449549"/>
                  <a:pt x="8230072" y="1451781"/>
                </a:cubicBezTo>
                <a:lnTo>
                  <a:pt x="8257895" y="1464165"/>
                </a:lnTo>
                <a:lnTo>
                  <a:pt x="8294195" y="1471842"/>
                </a:lnTo>
                <a:lnTo>
                  <a:pt x="8313497" y="1477907"/>
                </a:lnTo>
                <a:lnTo>
                  <a:pt x="8317412" y="1479378"/>
                </a:lnTo>
                <a:lnTo>
                  <a:pt x="8327271" y="1486968"/>
                </a:lnTo>
                <a:lnTo>
                  <a:pt x="8309462" y="1487118"/>
                </a:lnTo>
                <a:lnTo>
                  <a:pt x="8352463" y="1506258"/>
                </a:lnTo>
                <a:cubicBezTo>
                  <a:pt x="8392223" y="1524549"/>
                  <a:pt x="8430704" y="1543364"/>
                  <a:pt x="8467177" y="1563876"/>
                </a:cubicBezTo>
                <a:cubicBezTo>
                  <a:pt x="8428113" y="1551613"/>
                  <a:pt x="8396824" y="1535649"/>
                  <a:pt x="8365732" y="1519916"/>
                </a:cubicBezTo>
                <a:lnTo>
                  <a:pt x="8276399" y="1481993"/>
                </a:lnTo>
                <a:lnTo>
                  <a:pt x="8258169" y="1478826"/>
                </a:lnTo>
                <a:lnTo>
                  <a:pt x="8233700" y="1474030"/>
                </a:lnTo>
                <a:lnTo>
                  <a:pt x="8237318" y="1477548"/>
                </a:lnTo>
                <a:cubicBezTo>
                  <a:pt x="8322385" y="1516618"/>
                  <a:pt x="8396597" y="1548279"/>
                  <a:pt x="8472220" y="1587040"/>
                </a:cubicBezTo>
                <a:lnTo>
                  <a:pt x="8493582" y="1600328"/>
                </a:lnTo>
                <a:lnTo>
                  <a:pt x="8525989" y="1609446"/>
                </a:lnTo>
                <a:cubicBezTo>
                  <a:pt x="8551326" y="1617565"/>
                  <a:pt x="8534539" y="1616637"/>
                  <a:pt x="8503299" y="1612926"/>
                </a:cubicBezTo>
                <a:lnTo>
                  <a:pt x="8460943" y="1607582"/>
                </a:lnTo>
                <a:lnTo>
                  <a:pt x="8483522" y="1617751"/>
                </a:lnTo>
                <a:lnTo>
                  <a:pt x="8456789" y="1616289"/>
                </a:lnTo>
                <a:cubicBezTo>
                  <a:pt x="8419969" y="1622879"/>
                  <a:pt x="8464209" y="1630422"/>
                  <a:pt x="8493177" y="1633268"/>
                </a:cubicBezTo>
                <a:lnTo>
                  <a:pt x="8531065" y="1640109"/>
                </a:lnTo>
                <a:lnTo>
                  <a:pt x="8555088" y="1651569"/>
                </a:lnTo>
                <a:lnTo>
                  <a:pt x="8557991" y="1652941"/>
                </a:lnTo>
                <a:lnTo>
                  <a:pt x="8542664" y="1651113"/>
                </a:lnTo>
                <a:cubicBezTo>
                  <a:pt x="8522014" y="1648749"/>
                  <a:pt x="8501619" y="1646048"/>
                  <a:pt x="8482451" y="1641722"/>
                </a:cubicBezTo>
                <a:cubicBezTo>
                  <a:pt x="8460577" y="1638104"/>
                  <a:pt x="8437077" y="1632089"/>
                  <a:pt x="8413271" y="1626478"/>
                </a:cubicBezTo>
                <a:lnTo>
                  <a:pt x="8363210" y="1617450"/>
                </a:lnTo>
                <a:lnTo>
                  <a:pt x="8379551" y="1628707"/>
                </a:lnTo>
                <a:lnTo>
                  <a:pt x="8383641" y="1629776"/>
                </a:lnTo>
                <a:cubicBezTo>
                  <a:pt x="8409747" y="1636414"/>
                  <a:pt x="8439714" y="1644648"/>
                  <a:pt x="8448577" y="1645369"/>
                </a:cubicBezTo>
                <a:cubicBezTo>
                  <a:pt x="8454493" y="1649037"/>
                  <a:pt x="8466819" y="1656673"/>
                  <a:pt x="8469777" y="1658505"/>
                </a:cubicBezTo>
                <a:cubicBezTo>
                  <a:pt x="8481105" y="1660755"/>
                  <a:pt x="8487009" y="1659644"/>
                  <a:pt x="8495787" y="1659520"/>
                </a:cubicBezTo>
                <a:cubicBezTo>
                  <a:pt x="8498746" y="1661352"/>
                  <a:pt x="8505252" y="1670946"/>
                  <a:pt x="8517480" y="1672960"/>
                </a:cubicBezTo>
                <a:cubicBezTo>
                  <a:pt x="8528809" y="1675210"/>
                  <a:pt x="8560230" y="1674810"/>
                  <a:pt x="8581419" y="1683169"/>
                </a:cubicBezTo>
                <a:cubicBezTo>
                  <a:pt x="8590286" y="1686279"/>
                  <a:pt x="8593313" y="1688203"/>
                  <a:pt x="8592677" y="1689298"/>
                </a:cubicBezTo>
                <a:lnTo>
                  <a:pt x="8586826" y="1689935"/>
                </a:lnTo>
                <a:lnTo>
                  <a:pt x="8618163" y="1695161"/>
                </a:lnTo>
                <a:cubicBezTo>
                  <a:pt x="8627379" y="1697136"/>
                  <a:pt x="8634321" y="1699291"/>
                  <a:pt x="8636236" y="1701526"/>
                </a:cubicBezTo>
                <a:cubicBezTo>
                  <a:pt x="8643895" y="1716852"/>
                  <a:pt x="8596658" y="1701527"/>
                  <a:pt x="8596658" y="1701527"/>
                </a:cubicBezTo>
                <a:cubicBezTo>
                  <a:pt x="8586764" y="1699292"/>
                  <a:pt x="8569448" y="1696179"/>
                  <a:pt x="8549899" y="1693006"/>
                </a:cubicBezTo>
                <a:lnTo>
                  <a:pt x="8492905" y="1684593"/>
                </a:lnTo>
                <a:lnTo>
                  <a:pt x="8484209" y="1687312"/>
                </a:lnTo>
                <a:cubicBezTo>
                  <a:pt x="8477709" y="1688251"/>
                  <a:pt x="8469139" y="1687561"/>
                  <a:pt x="8459341" y="1685861"/>
                </a:cubicBezTo>
                <a:lnTo>
                  <a:pt x="8450671" y="1683842"/>
                </a:lnTo>
                <a:lnTo>
                  <a:pt x="8453667" y="1684924"/>
                </a:lnTo>
                <a:lnTo>
                  <a:pt x="8463291" y="1687336"/>
                </a:lnTo>
                <a:lnTo>
                  <a:pt x="8519598" y="1698906"/>
                </a:lnTo>
                <a:cubicBezTo>
                  <a:pt x="8525509" y="1700184"/>
                  <a:pt x="8531545" y="1702731"/>
                  <a:pt x="8538321" y="1705736"/>
                </a:cubicBezTo>
                <a:lnTo>
                  <a:pt x="8540292" y="1706552"/>
                </a:lnTo>
                <a:lnTo>
                  <a:pt x="8566496" y="1713020"/>
                </a:lnTo>
                <a:lnTo>
                  <a:pt x="8588538" y="1719190"/>
                </a:lnTo>
                <a:lnTo>
                  <a:pt x="8588587" y="1719197"/>
                </a:lnTo>
                <a:lnTo>
                  <a:pt x="8588618" y="1719212"/>
                </a:lnTo>
                <a:lnTo>
                  <a:pt x="8666878" y="1741117"/>
                </a:lnTo>
                <a:cubicBezTo>
                  <a:pt x="8683477" y="1748780"/>
                  <a:pt x="8747311" y="1764106"/>
                  <a:pt x="8747311" y="1764106"/>
                </a:cubicBezTo>
                <a:lnTo>
                  <a:pt x="8733226" y="1771687"/>
                </a:lnTo>
                <a:lnTo>
                  <a:pt x="8748308" y="1774310"/>
                </a:lnTo>
                <a:lnTo>
                  <a:pt x="8751783" y="1777418"/>
                </a:lnTo>
                <a:lnTo>
                  <a:pt x="8762553" y="1785413"/>
                </a:lnTo>
                <a:lnTo>
                  <a:pt x="8750222" y="1783673"/>
                </a:lnTo>
                <a:cubicBezTo>
                  <a:pt x="8691282" y="1774873"/>
                  <a:pt x="8630814" y="1765819"/>
                  <a:pt x="8565199" y="1757353"/>
                </a:cubicBezTo>
                <a:cubicBezTo>
                  <a:pt x="8559535" y="1756228"/>
                  <a:pt x="8549563" y="1754818"/>
                  <a:pt x="8536955" y="1753066"/>
                </a:cubicBezTo>
                <a:lnTo>
                  <a:pt x="8503256" y="1748218"/>
                </a:lnTo>
                <a:lnTo>
                  <a:pt x="8461008" y="1745748"/>
                </a:lnTo>
                <a:lnTo>
                  <a:pt x="8442363" y="1743701"/>
                </a:lnTo>
                <a:lnTo>
                  <a:pt x="8452339" y="1747405"/>
                </a:lnTo>
                <a:cubicBezTo>
                  <a:pt x="8450866" y="1748951"/>
                  <a:pt x="8409727" y="1740896"/>
                  <a:pt x="8403449" y="1740583"/>
                </a:cubicBezTo>
                <a:cubicBezTo>
                  <a:pt x="8397545" y="1741694"/>
                  <a:pt x="8378449" y="1749731"/>
                  <a:pt x="8378955" y="1754811"/>
                </a:cubicBezTo>
                <a:cubicBezTo>
                  <a:pt x="8381914" y="1756644"/>
                  <a:pt x="8481229" y="1773672"/>
                  <a:pt x="8493050" y="1776228"/>
                </a:cubicBezTo>
                <a:cubicBezTo>
                  <a:pt x="8522114" y="1784697"/>
                  <a:pt x="8549122" y="1791099"/>
                  <a:pt x="8569818" y="1799152"/>
                </a:cubicBezTo>
                <a:cubicBezTo>
                  <a:pt x="8572776" y="1800985"/>
                  <a:pt x="8579690" y="1810037"/>
                  <a:pt x="8582649" y="1811869"/>
                </a:cubicBezTo>
                <a:cubicBezTo>
                  <a:pt x="8612712" y="1825727"/>
                  <a:pt x="8674545" y="1814764"/>
                  <a:pt x="8669735" y="1826883"/>
                </a:cubicBezTo>
                <a:cubicBezTo>
                  <a:pt x="8669735" y="1826883"/>
                  <a:pt x="8655954" y="1827882"/>
                  <a:pt x="8645132" y="1830713"/>
                </a:cubicBezTo>
                <a:lnTo>
                  <a:pt x="8646664" y="1829122"/>
                </a:lnTo>
                <a:lnTo>
                  <a:pt x="8650543" y="1829297"/>
                </a:lnTo>
                <a:cubicBezTo>
                  <a:pt x="8649064" y="1828381"/>
                  <a:pt x="8648325" y="1827922"/>
                  <a:pt x="8647648" y="1828100"/>
                </a:cubicBezTo>
                <a:lnTo>
                  <a:pt x="8646664" y="1829122"/>
                </a:lnTo>
                <a:lnTo>
                  <a:pt x="8639531" y="1828801"/>
                </a:lnTo>
                <a:lnTo>
                  <a:pt x="8635134" y="1827300"/>
                </a:lnTo>
                <a:cubicBezTo>
                  <a:pt x="8632139" y="1826835"/>
                  <a:pt x="8629945" y="1826866"/>
                  <a:pt x="8629945" y="1826866"/>
                </a:cubicBezTo>
                <a:cubicBezTo>
                  <a:pt x="8629945" y="1826866"/>
                  <a:pt x="8622585" y="1836610"/>
                  <a:pt x="8613314" y="1836429"/>
                </a:cubicBezTo>
                <a:cubicBezTo>
                  <a:pt x="8603472" y="1837484"/>
                  <a:pt x="8586747" y="1834473"/>
                  <a:pt x="8570330" y="1831057"/>
                </a:cubicBezTo>
                <a:lnTo>
                  <a:pt x="8544202" y="1826099"/>
                </a:lnTo>
                <a:lnTo>
                  <a:pt x="8553569" y="1836742"/>
                </a:lnTo>
                <a:cubicBezTo>
                  <a:pt x="8557080" y="1841132"/>
                  <a:pt x="8560830" y="1845802"/>
                  <a:pt x="8565138" y="1849933"/>
                </a:cubicBezTo>
                <a:lnTo>
                  <a:pt x="8567243" y="1851336"/>
                </a:lnTo>
                <a:lnTo>
                  <a:pt x="8643717" y="1867085"/>
                </a:lnTo>
                <a:lnTo>
                  <a:pt x="8769632" y="1886465"/>
                </a:lnTo>
                <a:lnTo>
                  <a:pt x="8777067" y="1891506"/>
                </a:lnTo>
                <a:lnTo>
                  <a:pt x="8795166" y="1902256"/>
                </a:lnTo>
                <a:lnTo>
                  <a:pt x="8755078" y="1898827"/>
                </a:lnTo>
                <a:cubicBezTo>
                  <a:pt x="8742752" y="1891191"/>
                  <a:pt x="8730524" y="1889177"/>
                  <a:pt x="8722659" y="1893841"/>
                </a:cubicBezTo>
                <a:cubicBezTo>
                  <a:pt x="8732027" y="1899644"/>
                  <a:pt x="8743355" y="1901894"/>
                  <a:pt x="8755078" y="1898827"/>
                </a:cubicBezTo>
                <a:lnTo>
                  <a:pt x="8792875" y="1907824"/>
                </a:lnTo>
                <a:lnTo>
                  <a:pt x="8788890" y="1916352"/>
                </a:lnTo>
                <a:cubicBezTo>
                  <a:pt x="8786689" y="1913749"/>
                  <a:pt x="8784803" y="1911518"/>
                  <a:pt x="8784803" y="1911518"/>
                </a:cubicBezTo>
                <a:cubicBezTo>
                  <a:pt x="8783089" y="1921257"/>
                  <a:pt x="8785766" y="1918993"/>
                  <a:pt x="8788890" y="1916352"/>
                </a:cubicBezTo>
                <a:lnTo>
                  <a:pt x="8800964" y="1922353"/>
                </a:lnTo>
                <a:lnTo>
                  <a:pt x="8763403" y="1918049"/>
                </a:lnTo>
                <a:lnTo>
                  <a:pt x="8752049" y="1914908"/>
                </a:lnTo>
                <a:cubicBezTo>
                  <a:pt x="8748443" y="1913712"/>
                  <a:pt x="8746409" y="1912720"/>
                  <a:pt x="8747079" y="1912154"/>
                </a:cubicBezTo>
                <a:lnTo>
                  <a:pt x="8747219" y="1916196"/>
                </a:lnTo>
                <a:lnTo>
                  <a:pt x="8696963" y="1910437"/>
                </a:lnTo>
                <a:lnTo>
                  <a:pt x="8683083" y="1904386"/>
                </a:lnTo>
                <a:lnTo>
                  <a:pt x="8680085" y="1902928"/>
                </a:lnTo>
                <a:lnTo>
                  <a:pt x="8688485" y="1919935"/>
                </a:lnTo>
                <a:lnTo>
                  <a:pt x="8690096" y="1922719"/>
                </a:lnTo>
                <a:lnTo>
                  <a:pt x="8686795" y="1923512"/>
                </a:lnTo>
                <a:cubicBezTo>
                  <a:pt x="8677177" y="1925834"/>
                  <a:pt x="8653444" y="1931640"/>
                  <a:pt x="8634631" y="1936865"/>
                </a:cubicBezTo>
                <a:lnTo>
                  <a:pt x="8624486" y="1940024"/>
                </a:lnTo>
                <a:lnTo>
                  <a:pt x="8587746" y="1931189"/>
                </a:lnTo>
                <a:cubicBezTo>
                  <a:pt x="8568998" y="1927454"/>
                  <a:pt x="8553667" y="1925516"/>
                  <a:pt x="8545134" y="1926801"/>
                </a:cubicBezTo>
                <a:lnTo>
                  <a:pt x="8571182" y="1939597"/>
                </a:lnTo>
                <a:lnTo>
                  <a:pt x="8541973" y="1931085"/>
                </a:lnTo>
                <a:lnTo>
                  <a:pt x="8537611" y="1929813"/>
                </a:lnTo>
                <a:cubicBezTo>
                  <a:pt x="8523249" y="1925344"/>
                  <a:pt x="8508168" y="1920634"/>
                  <a:pt x="8492767" y="1916563"/>
                </a:cubicBezTo>
                <a:lnTo>
                  <a:pt x="8469835" y="1911942"/>
                </a:lnTo>
                <a:lnTo>
                  <a:pt x="8437859" y="1914474"/>
                </a:lnTo>
                <a:cubicBezTo>
                  <a:pt x="8420723" y="1918957"/>
                  <a:pt x="8460910" y="1913656"/>
                  <a:pt x="8450184" y="1922109"/>
                </a:cubicBezTo>
                <a:cubicBezTo>
                  <a:pt x="8439459" y="1930563"/>
                  <a:pt x="8406437" y="1914874"/>
                  <a:pt x="8389205" y="1913735"/>
                </a:cubicBezTo>
                <a:cubicBezTo>
                  <a:pt x="8371059" y="1908055"/>
                  <a:pt x="8350363" y="1900001"/>
                  <a:pt x="8327721" y="1900278"/>
                </a:cubicBezTo>
                <a:cubicBezTo>
                  <a:pt x="8327721" y="1900278"/>
                  <a:pt x="8326392" y="1902037"/>
                  <a:pt x="8324387" y="1903973"/>
                </a:cubicBezTo>
                <a:lnTo>
                  <a:pt x="8318351" y="1907858"/>
                </a:lnTo>
                <a:lnTo>
                  <a:pt x="8334933" y="1914807"/>
                </a:lnTo>
                <a:cubicBezTo>
                  <a:pt x="8350891" y="1923109"/>
                  <a:pt x="8364616" y="1931090"/>
                  <a:pt x="8380415" y="1938912"/>
                </a:cubicBezTo>
                <a:lnTo>
                  <a:pt x="8399513" y="1946544"/>
                </a:lnTo>
                <a:lnTo>
                  <a:pt x="8448138" y="1960278"/>
                </a:lnTo>
                <a:lnTo>
                  <a:pt x="8501446" y="1975690"/>
                </a:lnTo>
                <a:lnTo>
                  <a:pt x="8514471" y="1978503"/>
                </a:lnTo>
                <a:lnTo>
                  <a:pt x="8531799" y="1981560"/>
                </a:lnTo>
                <a:lnTo>
                  <a:pt x="8543393" y="1981545"/>
                </a:lnTo>
                <a:cubicBezTo>
                  <a:pt x="8546741" y="1982277"/>
                  <a:pt x="8548614" y="1983381"/>
                  <a:pt x="8549152" y="1984440"/>
                </a:cubicBezTo>
                <a:lnTo>
                  <a:pt x="8548885" y="1984574"/>
                </a:lnTo>
                <a:lnTo>
                  <a:pt x="8550558" y="1984869"/>
                </a:lnTo>
                <a:cubicBezTo>
                  <a:pt x="8560751" y="1987284"/>
                  <a:pt x="8568571" y="1990157"/>
                  <a:pt x="8572401" y="1993989"/>
                </a:cubicBezTo>
                <a:lnTo>
                  <a:pt x="8567494" y="1995125"/>
                </a:lnTo>
                <a:lnTo>
                  <a:pt x="8531963" y="1985732"/>
                </a:lnTo>
                <a:cubicBezTo>
                  <a:pt x="8531963" y="1985732"/>
                  <a:pt x="8529485" y="1989091"/>
                  <a:pt x="8525657" y="1992651"/>
                </a:cubicBezTo>
                <a:lnTo>
                  <a:pt x="8521985" y="1994729"/>
                </a:lnTo>
                <a:lnTo>
                  <a:pt x="8502381" y="1991834"/>
                </a:lnTo>
                <a:cubicBezTo>
                  <a:pt x="8495320" y="1990159"/>
                  <a:pt x="8491328" y="1988243"/>
                  <a:pt x="8493244" y="1986327"/>
                </a:cubicBezTo>
                <a:lnTo>
                  <a:pt x="8497930" y="1997477"/>
                </a:lnTo>
                <a:lnTo>
                  <a:pt x="8483865" y="1993980"/>
                </a:lnTo>
                <a:cubicBezTo>
                  <a:pt x="8445228" y="1983869"/>
                  <a:pt x="8380884" y="1966005"/>
                  <a:pt x="8362724" y="1959784"/>
                </a:cubicBezTo>
                <a:cubicBezTo>
                  <a:pt x="8234674" y="1945085"/>
                  <a:pt x="8437572" y="2005459"/>
                  <a:pt x="8474185" y="2022907"/>
                </a:cubicBezTo>
                <a:cubicBezTo>
                  <a:pt x="8510367" y="2034452"/>
                  <a:pt x="8543000" y="2043773"/>
                  <a:pt x="8569817" y="2052594"/>
                </a:cubicBezTo>
                <a:lnTo>
                  <a:pt x="8628523" y="2078378"/>
                </a:lnTo>
                <a:lnTo>
                  <a:pt x="8628576" y="2080834"/>
                </a:lnTo>
                <a:cubicBezTo>
                  <a:pt x="8630493" y="2083070"/>
                  <a:pt x="8637354" y="2085703"/>
                  <a:pt x="8646571" y="2088397"/>
                </a:cubicBezTo>
                <a:lnTo>
                  <a:pt x="8658753" y="2091402"/>
                </a:lnTo>
                <a:lnTo>
                  <a:pt x="8706784" y="2112066"/>
                </a:lnTo>
                <a:lnTo>
                  <a:pt x="8691874" y="2118449"/>
                </a:lnTo>
                <a:lnTo>
                  <a:pt x="8650489" y="2117066"/>
                </a:lnTo>
                <a:lnTo>
                  <a:pt x="8636454" y="2112365"/>
                </a:lnTo>
                <a:cubicBezTo>
                  <a:pt x="8587266" y="2096809"/>
                  <a:pt x="8538254" y="2070207"/>
                  <a:pt x="8493347" y="2076971"/>
                </a:cubicBezTo>
                <a:cubicBezTo>
                  <a:pt x="8477991" y="2084793"/>
                  <a:pt x="8473413" y="2090994"/>
                  <a:pt x="8455672" y="2089074"/>
                </a:cubicBezTo>
                <a:cubicBezTo>
                  <a:pt x="8409904" y="2084026"/>
                  <a:pt x="8369013" y="2044259"/>
                  <a:pt x="8317045" y="2034634"/>
                </a:cubicBezTo>
                <a:cubicBezTo>
                  <a:pt x="8319372" y="2036350"/>
                  <a:pt x="8318517" y="2042679"/>
                  <a:pt x="8316158" y="2049638"/>
                </a:cubicBezTo>
                <a:lnTo>
                  <a:pt x="8309423" y="2062405"/>
                </a:lnTo>
                <a:lnTo>
                  <a:pt x="8315423" y="2065099"/>
                </a:lnTo>
                <a:cubicBezTo>
                  <a:pt x="8316903" y="2066015"/>
                  <a:pt x="8314606" y="2066778"/>
                  <a:pt x="8310323" y="2067316"/>
                </a:cubicBezTo>
                <a:lnTo>
                  <a:pt x="8307416" y="2067462"/>
                </a:lnTo>
                <a:lnTo>
                  <a:pt x="8306876" y="2067234"/>
                </a:lnTo>
                <a:lnTo>
                  <a:pt x="8306249" y="2068423"/>
                </a:lnTo>
                <a:lnTo>
                  <a:pt x="8304373" y="2069220"/>
                </a:lnTo>
                <a:lnTo>
                  <a:pt x="8245605" y="2054392"/>
                </a:lnTo>
                <a:lnTo>
                  <a:pt x="8273548" y="2070741"/>
                </a:lnTo>
                <a:lnTo>
                  <a:pt x="8267456" y="2068619"/>
                </a:lnTo>
                <a:lnTo>
                  <a:pt x="8338957" y="2103929"/>
                </a:lnTo>
                <a:cubicBezTo>
                  <a:pt x="8371231" y="2119700"/>
                  <a:pt x="8402126" y="2135199"/>
                  <a:pt x="8429882" y="2151283"/>
                </a:cubicBezTo>
                <a:cubicBezTo>
                  <a:pt x="8394348" y="2137312"/>
                  <a:pt x="8355800" y="2118872"/>
                  <a:pt x="8321057" y="2100406"/>
                </a:cubicBezTo>
                <a:lnTo>
                  <a:pt x="8283951" y="2084575"/>
                </a:lnTo>
                <a:cubicBezTo>
                  <a:pt x="8282499" y="2085801"/>
                  <a:pt x="8283161" y="2087714"/>
                  <a:pt x="8285069" y="2089928"/>
                </a:cubicBezTo>
                <a:lnTo>
                  <a:pt x="8286367" y="2091010"/>
                </a:lnTo>
                <a:lnTo>
                  <a:pt x="8297846" y="2096432"/>
                </a:lnTo>
                <a:lnTo>
                  <a:pt x="8292529" y="2095416"/>
                </a:lnTo>
                <a:lnTo>
                  <a:pt x="8291370" y="2095174"/>
                </a:lnTo>
                <a:lnTo>
                  <a:pt x="8293670" y="2097089"/>
                </a:lnTo>
                <a:cubicBezTo>
                  <a:pt x="8300745" y="2101950"/>
                  <a:pt x="8309352" y="2106474"/>
                  <a:pt x="8312577" y="2107574"/>
                </a:cubicBezTo>
                <a:cubicBezTo>
                  <a:pt x="8390402" y="2148939"/>
                  <a:pt x="8487722" y="2185304"/>
                  <a:pt x="8552665" y="2228630"/>
                </a:cubicBezTo>
                <a:cubicBezTo>
                  <a:pt x="8479548" y="2203695"/>
                  <a:pt x="8399055" y="2153743"/>
                  <a:pt x="8326415" y="2123942"/>
                </a:cubicBezTo>
                <a:cubicBezTo>
                  <a:pt x="8348417" y="2132768"/>
                  <a:pt x="8309422" y="2114705"/>
                  <a:pt x="8308186" y="2119578"/>
                </a:cubicBezTo>
                <a:cubicBezTo>
                  <a:pt x="8306605" y="2128570"/>
                  <a:pt x="8323738" y="2126204"/>
                  <a:pt x="8323738" y="2126204"/>
                </a:cubicBezTo>
                <a:cubicBezTo>
                  <a:pt x="8365876" y="2147988"/>
                  <a:pt x="8406913" y="2168469"/>
                  <a:pt x="8446769" y="2188910"/>
                </a:cubicBezTo>
                <a:lnTo>
                  <a:pt x="8524729" y="2230914"/>
                </a:lnTo>
                <a:lnTo>
                  <a:pt x="8512290" y="2228362"/>
                </a:lnTo>
                <a:lnTo>
                  <a:pt x="8511733" y="2228305"/>
                </a:lnTo>
                <a:lnTo>
                  <a:pt x="8508175" y="2226696"/>
                </a:lnTo>
                <a:cubicBezTo>
                  <a:pt x="8499522" y="2221891"/>
                  <a:pt x="8454869" y="2197133"/>
                  <a:pt x="8452192" y="2199396"/>
                </a:cubicBezTo>
                <a:cubicBezTo>
                  <a:pt x="8443712" y="2206566"/>
                  <a:pt x="8491043" y="2229059"/>
                  <a:pt x="8487270" y="2224596"/>
                </a:cubicBezTo>
                <a:lnTo>
                  <a:pt x="8491311" y="2226466"/>
                </a:lnTo>
                <a:lnTo>
                  <a:pt x="8485914" y="2230212"/>
                </a:lnTo>
                <a:cubicBezTo>
                  <a:pt x="8487898" y="2231776"/>
                  <a:pt x="8493177" y="2233531"/>
                  <a:pt x="8499975" y="2235310"/>
                </a:cubicBezTo>
                <a:lnTo>
                  <a:pt x="8517538" y="2239276"/>
                </a:lnTo>
                <a:lnTo>
                  <a:pt x="8528464" y="2245262"/>
                </a:lnTo>
                <a:cubicBezTo>
                  <a:pt x="8531447" y="2254222"/>
                  <a:pt x="8490253" y="2233556"/>
                  <a:pt x="8490253" y="2233556"/>
                </a:cubicBezTo>
                <a:cubicBezTo>
                  <a:pt x="8413058" y="2192934"/>
                  <a:pt x="8343095" y="2160869"/>
                  <a:pt x="8278456" y="2128767"/>
                </a:cubicBezTo>
                <a:cubicBezTo>
                  <a:pt x="8276038" y="2127942"/>
                  <a:pt x="8264268" y="2121657"/>
                  <a:pt x="8250153" y="2114618"/>
                </a:cubicBezTo>
                <a:lnTo>
                  <a:pt x="8238909" y="2109153"/>
                </a:lnTo>
                <a:lnTo>
                  <a:pt x="8239331" y="2110038"/>
                </a:lnTo>
                <a:cubicBezTo>
                  <a:pt x="8240759" y="2113058"/>
                  <a:pt x="8242190" y="2116255"/>
                  <a:pt x="8243085" y="2118932"/>
                </a:cubicBezTo>
                <a:lnTo>
                  <a:pt x="8243367" y="2121957"/>
                </a:lnTo>
                <a:lnTo>
                  <a:pt x="8290395" y="2145942"/>
                </a:lnTo>
                <a:lnTo>
                  <a:pt x="8328010" y="2164510"/>
                </a:lnTo>
                <a:lnTo>
                  <a:pt x="8345476" y="2169705"/>
                </a:lnTo>
                <a:lnTo>
                  <a:pt x="8354546" y="2177609"/>
                </a:lnTo>
                <a:lnTo>
                  <a:pt x="8376256" y="2188326"/>
                </a:lnTo>
                <a:cubicBezTo>
                  <a:pt x="8378143" y="2190558"/>
                  <a:pt x="8440243" y="2213325"/>
                  <a:pt x="8441654" y="2220424"/>
                </a:cubicBezTo>
                <a:cubicBezTo>
                  <a:pt x="8439302" y="2226240"/>
                  <a:pt x="8429166" y="2222849"/>
                  <a:pt x="8419617" y="2218005"/>
                </a:cubicBezTo>
                <a:lnTo>
                  <a:pt x="8415896" y="2215862"/>
                </a:lnTo>
                <a:lnTo>
                  <a:pt x="8408528" y="2215451"/>
                </a:lnTo>
                <a:cubicBezTo>
                  <a:pt x="8392976" y="2213620"/>
                  <a:pt x="8368657" y="2209031"/>
                  <a:pt x="8363949" y="2208796"/>
                </a:cubicBezTo>
                <a:cubicBezTo>
                  <a:pt x="8347102" y="2205710"/>
                  <a:pt x="8333791" y="2203572"/>
                  <a:pt x="8322108" y="2201910"/>
                </a:cubicBezTo>
                <a:lnTo>
                  <a:pt x="8315981" y="2201140"/>
                </a:lnTo>
                <a:lnTo>
                  <a:pt x="8273420" y="2181677"/>
                </a:lnTo>
                <a:lnTo>
                  <a:pt x="8328475" y="2196355"/>
                </a:lnTo>
                <a:cubicBezTo>
                  <a:pt x="8333832" y="2197886"/>
                  <a:pt x="8344509" y="2199247"/>
                  <a:pt x="8356852" y="2200776"/>
                </a:cubicBezTo>
                <a:lnTo>
                  <a:pt x="8362042" y="2201509"/>
                </a:lnTo>
                <a:lnTo>
                  <a:pt x="8326374" y="2189606"/>
                </a:lnTo>
                <a:cubicBezTo>
                  <a:pt x="8297008" y="2179104"/>
                  <a:pt x="8268214" y="2167826"/>
                  <a:pt x="8268214" y="2167826"/>
                </a:cubicBezTo>
                <a:lnTo>
                  <a:pt x="8222457" y="2151247"/>
                </a:lnTo>
                <a:lnTo>
                  <a:pt x="8216158" y="2152611"/>
                </a:lnTo>
                <a:lnTo>
                  <a:pt x="8208889" y="2152232"/>
                </a:lnTo>
                <a:lnTo>
                  <a:pt x="8202299" y="2149229"/>
                </a:lnTo>
                <a:lnTo>
                  <a:pt x="8234275" y="2166118"/>
                </a:lnTo>
                <a:lnTo>
                  <a:pt x="8165327" y="2137663"/>
                </a:lnTo>
                <a:lnTo>
                  <a:pt x="8181035" y="2145811"/>
                </a:lnTo>
                <a:lnTo>
                  <a:pt x="8186684" y="2148384"/>
                </a:lnTo>
                <a:lnTo>
                  <a:pt x="8233470" y="2168121"/>
                </a:lnTo>
                <a:lnTo>
                  <a:pt x="8257011" y="2178048"/>
                </a:lnTo>
                <a:lnTo>
                  <a:pt x="8278234" y="2186998"/>
                </a:lnTo>
                <a:cubicBezTo>
                  <a:pt x="8289803" y="2192245"/>
                  <a:pt x="8296817" y="2196126"/>
                  <a:pt x="8295673" y="2197677"/>
                </a:cubicBezTo>
                <a:cubicBezTo>
                  <a:pt x="8294527" y="2199226"/>
                  <a:pt x="8285178" y="2198510"/>
                  <a:pt x="8273692" y="2197340"/>
                </a:cubicBezTo>
                <a:lnTo>
                  <a:pt x="8249717" y="2195234"/>
                </a:lnTo>
                <a:lnTo>
                  <a:pt x="8255170" y="2198356"/>
                </a:lnTo>
                <a:cubicBezTo>
                  <a:pt x="8271929" y="2208675"/>
                  <a:pt x="8286533" y="2220009"/>
                  <a:pt x="8255043" y="2207880"/>
                </a:cubicBezTo>
                <a:lnTo>
                  <a:pt x="8230562" y="2198090"/>
                </a:lnTo>
                <a:lnTo>
                  <a:pt x="8227729" y="2199382"/>
                </a:lnTo>
                <a:lnTo>
                  <a:pt x="8235749" y="2204311"/>
                </a:lnTo>
                <a:lnTo>
                  <a:pt x="8236810" y="2204470"/>
                </a:lnTo>
                <a:lnTo>
                  <a:pt x="8237599" y="2205448"/>
                </a:lnTo>
                <a:lnTo>
                  <a:pt x="8242381" y="2208388"/>
                </a:lnTo>
                <a:cubicBezTo>
                  <a:pt x="8250273" y="2212334"/>
                  <a:pt x="8261426" y="2217300"/>
                  <a:pt x="8276598" y="2223510"/>
                </a:cubicBezTo>
                <a:cubicBezTo>
                  <a:pt x="8356788" y="2261951"/>
                  <a:pt x="8455285" y="2275591"/>
                  <a:pt x="8526588" y="2328229"/>
                </a:cubicBezTo>
                <a:cubicBezTo>
                  <a:pt x="8538988" y="2337384"/>
                  <a:pt x="8428951" y="2326403"/>
                  <a:pt x="8427057" y="2313828"/>
                </a:cubicBezTo>
                <a:cubicBezTo>
                  <a:pt x="8429694" y="2331341"/>
                  <a:pt x="8533441" y="2361528"/>
                  <a:pt x="8595360" y="2379026"/>
                </a:cubicBezTo>
                <a:lnTo>
                  <a:pt x="8623618" y="2387187"/>
                </a:lnTo>
                <a:lnTo>
                  <a:pt x="8596658" y="2382238"/>
                </a:lnTo>
                <a:cubicBezTo>
                  <a:pt x="8477925" y="2357971"/>
                  <a:pt x="8636237" y="2414165"/>
                  <a:pt x="8643897" y="2414165"/>
                </a:cubicBezTo>
                <a:cubicBezTo>
                  <a:pt x="8666879" y="2421828"/>
                  <a:pt x="8691137" y="2444817"/>
                  <a:pt x="8706458" y="2453756"/>
                </a:cubicBezTo>
                <a:lnTo>
                  <a:pt x="8728504" y="2463741"/>
                </a:lnTo>
                <a:lnTo>
                  <a:pt x="8483864" y="2386101"/>
                </a:lnTo>
                <a:lnTo>
                  <a:pt x="8458004" y="2377477"/>
                </a:lnTo>
                <a:lnTo>
                  <a:pt x="8412057" y="2370941"/>
                </a:lnTo>
                <a:lnTo>
                  <a:pt x="8430577" y="2381239"/>
                </a:lnTo>
                <a:cubicBezTo>
                  <a:pt x="8434164" y="2387330"/>
                  <a:pt x="8371005" y="2367047"/>
                  <a:pt x="8349615" y="2366825"/>
                </a:cubicBezTo>
                <a:cubicBezTo>
                  <a:pt x="8355815" y="2371401"/>
                  <a:pt x="8362016" y="2375977"/>
                  <a:pt x="8368217" y="2380556"/>
                </a:cubicBezTo>
                <a:cubicBezTo>
                  <a:pt x="8365117" y="2378267"/>
                  <a:pt x="8371501" y="2390165"/>
                  <a:pt x="8377992" y="2403539"/>
                </a:cubicBezTo>
                <a:lnTo>
                  <a:pt x="8385750" y="2421107"/>
                </a:lnTo>
                <a:lnTo>
                  <a:pt x="8406368" y="2422270"/>
                </a:lnTo>
                <a:cubicBezTo>
                  <a:pt x="8424983" y="2422776"/>
                  <a:pt x="8439238" y="2423065"/>
                  <a:pt x="8436834" y="2429124"/>
                </a:cubicBezTo>
                <a:cubicBezTo>
                  <a:pt x="8436834" y="2429124"/>
                  <a:pt x="8423053" y="2430123"/>
                  <a:pt x="8412231" y="2432955"/>
                </a:cubicBezTo>
                <a:lnTo>
                  <a:pt x="8413763" y="2431364"/>
                </a:lnTo>
                <a:lnTo>
                  <a:pt x="8417642" y="2431539"/>
                </a:lnTo>
                <a:cubicBezTo>
                  <a:pt x="8416163" y="2430622"/>
                  <a:pt x="8415424" y="2430164"/>
                  <a:pt x="8414748" y="2430341"/>
                </a:cubicBezTo>
                <a:lnTo>
                  <a:pt x="8413763" y="2431364"/>
                </a:lnTo>
                <a:lnTo>
                  <a:pt x="8406630" y="2431043"/>
                </a:lnTo>
                <a:lnTo>
                  <a:pt x="8402234" y="2429541"/>
                </a:lnTo>
                <a:cubicBezTo>
                  <a:pt x="8399238" y="2429077"/>
                  <a:pt x="8397043" y="2429107"/>
                  <a:pt x="8397043" y="2429107"/>
                </a:cubicBezTo>
                <a:cubicBezTo>
                  <a:pt x="8397043" y="2429107"/>
                  <a:pt x="8389684" y="2438852"/>
                  <a:pt x="8380413" y="2438671"/>
                </a:cubicBezTo>
                <a:cubicBezTo>
                  <a:pt x="8360729" y="2440779"/>
                  <a:pt x="8313517" y="2426630"/>
                  <a:pt x="8296285" y="2425491"/>
                </a:cubicBezTo>
                <a:cubicBezTo>
                  <a:pt x="8293327" y="2423657"/>
                  <a:pt x="8288011" y="2430695"/>
                  <a:pt x="8282601" y="2432111"/>
                </a:cubicBezTo>
                <a:cubicBezTo>
                  <a:pt x="8273189" y="2433433"/>
                  <a:pt x="8260944" y="2431769"/>
                  <a:pt x="8247786" y="2429023"/>
                </a:cubicBezTo>
                <a:lnTo>
                  <a:pt x="8241446" y="2427515"/>
                </a:lnTo>
                <a:lnTo>
                  <a:pt x="8249877" y="2431101"/>
                </a:lnTo>
                <a:lnTo>
                  <a:pt x="8274071" y="2441166"/>
                </a:lnTo>
                <a:lnTo>
                  <a:pt x="8410816" y="2469326"/>
                </a:lnTo>
                <a:lnTo>
                  <a:pt x="8536732" y="2488708"/>
                </a:lnTo>
                <a:lnTo>
                  <a:pt x="8544167" y="2493748"/>
                </a:lnTo>
                <a:lnTo>
                  <a:pt x="8562265" y="2504498"/>
                </a:lnTo>
                <a:lnTo>
                  <a:pt x="8522178" y="2501069"/>
                </a:lnTo>
                <a:cubicBezTo>
                  <a:pt x="8509852" y="2493432"/>
                  <a:pt x="8497623" y="2491419"/>
                  <a:pt x="8489758" y="2496082"/>
                </a:cubicBezTo>
                <a:cubicBezTo>
                  <a:pt x="8499126" y="2501886"/>
                  <a:pt x="8510454" y="2504135"/>
                  <a:pt x="8522178" y="2501069"/>
                </a:cubicBezTo>
                <a:lnTo>
                  <a:pt x="8559974" y="2510066"/>
                </a:lnTo>
                <a:lnTo>
                  <a:pt x="8555989" y="2518594"/>
                </a:lnTo>
                <a:cubicBezTo>
                  <a:pt x="8553788" y="2515991"/>
                  <a:pt x="8551902" y="2513759"/>
                  <a:pt x="8551902" y="2513759"/>
                </a:cubicBezTo>
                <a:cubicBezTo>
                  <a:pt x="8550188" y="2523498"/>
                  <a:pt x="8552866" y="2521235"/>
                  <a:pt x="8555989" y="2518594"/>
                </a:cubicBezTo>
                <a:lnTo>
                  <a:pt x="8568064" y="2524595"/>
                </a:lnTo>
                <a:lnTo>
                  <a:pt x="8530503" y="2520291"/>
                </a:lnTo>
                <a:lnTo>
                  <a:pt x="8519149" y="2517149"/>
                </a:lnTo>
                <a:cubicBezTo>
                  <a:pt x="8515542" y="2515953"/>
                  <a:pt x="8513509" y="2514961"/>
                  <a:pt x="8514178" y="2514396"/>
                </a:cubicBezTo>
                <a:lnTo>
                  <a:pt x="8514318" y="2518436"/>
                </a:lnTo>
                <a:lnTo>
                  <a:pt x="8464062" y="2512679"/>
                </a:lnTo>
                <a:lnTo>
                  <a:pt x="8450182" y="2506628"/>
                </a:lnTo>
                <a:cubicBezTo>
                  <a:pt x="8441430" y="2502625"/>
                  <a:pt x="8431512" y="2497854"/>
                  <a:pt x="8419049" y="2491486"/>
                </a:cubicBezTo>
                <a:cubicBezTo>
                  <a:pt x="8412599" y="2489286"/>
                  <a:pt x="8360864" y="2461583"/>
                  <a:pt x="8379266" y="2477918"/>
                </a:cubicBezTo>
                <a:cubicBezTo>
                  <a:pt x="8393581" y="2489419"/>
                  <a:pt x="8433679" y="2503358"/>
                  <a:pt x="8443904" y="2510021"/>
                </a:cubicBezTo>
                <a:lnTo>
                  <a:pt x="8444585" y="2510447"/>
                </a:lnTo>
                <a:lnTo>
                  <a:pt x="8430884" y="2508878"/>
                </a:lnTo>
                <a:cubicBezTo>
                  <a:pt x="8390347" y="2506014"/>
                  <a:pt x="8352114" y="2497227"/>
                  <a:pt x="8313573" y="2488846"/>
                </a:cubicBezTo>
                <a:lnTo>
                  <a:pt x="8273051" y="2480879"/>
                </a:lnTo>
                <a:lnTo>
                  <a:pt x="8281910" y="2484487"/>
                </a:lnTo>
                <a:lnTo>
                  <a:pt x="8398621" y="2538619"/>
                </a:lnTo>
                <a:lnTo>
                  <a:pt x="8374511" y="2532939"/>
                </a:lnTo>
                <a:cubicBezTo>
                  <a:pt x="8327271" y="2516974"/>
                  <a:pt x="8277799" y="2501009"/>
                  <a:pt x="8230241" y="2486003"/>
                </a:cubicBezTo>
                <a:lnTo>
                  <a:pt x="8217566" y="2482072"/>
                </a:lnTo>
                <a:lnTo>
                  <a:pt x="8208745" y="2483694"/>
                </a:lnTo>
                <a:lnTo>
                  <a:pt x="8170728" y="2467543"/>
                </a:lnTo>
                <a:lnTo>
                  <a:pt x="8155183" y="2462721"/>
                </a:lnTo>
                <a:lnTo>
                  <a:pt x="8189647" y="2481672"/>
                </a:lnTo>
                <a:lnTo>
                  <a:pt x="8186109" y="2481212"/>
                </a:lnTo>
                <a:cubicBezTo>
                  <a:pt x="8158390" y="2477038"/>
                  <a:pt x="8115883" y="2470075"/>
                  <a:pt x="8103032" y="2473436"/>
                </a:cubicBezTo>
                <a:cubicBezTo>
                  <a:pt x="8150833" y="2493516"/>
                  <a:pt x="8173884" y="2492697"/>
                  <a:pt x="8218137" y="2505014"/>
                </a:cubicBezTo>
                <a:cubicBezTo>
                  <a:pt x="8248879" y="2511742"/>
                  <a:pt x="8251221" y="2513193"/>
                  <a:pt x="8243059" y="2513699"/>
                </a:cubicBezTo>
                <a:lnTo>
                  <a:pt x="8208828" y="2516410"/>
                </a:lnTo>
                <a:lnTo>
                  <a:pt x="8214947" y="2518299"/>
                </a:lnTo>
                <a:cubicBezTo>
                  <a:pt x="8276813" y="2536625"/>
                  <a:pt x="8337108" y="2553403"/>
                  <a:pt x="8402161" y="2573547"/>
                </a:cubicBezTo>
                <a:lnTo>
                  <a:pt x="8458423" y="2592354"/>
                </a:lnTo>
                <a:lnTo>
                  <a:pt x="8422331" y="2583535"/>
                </a:lnTo>
                <a:cubicBezTo>
                  <a:pt x="8396290" y="2576909"/>
                  <a:pt x="8365785" y="2568759"/>
                  <a:pt x="8326908" y="2557621"/>
                </a:cubicBezTo>
                <a:cubicBezTo>
                  <a:pt x="8285719" y="2546374"/>
                  <a:pt x="8254543" y="2534535"/>
                  <a:pt x="8219554" y="2527864"/>
                </a:cubicBezTo>
                <a:cubicBezTo>
                  <a:pt x="8139069" y="2517942"/>
                  <a:pt x="8271223" y="2566008"/>
                  <a:pt x="8301635" y="2578880"/>
                </a:cubicBezTo>
                <a:cubicBezTo>
                  <a:pt x="8349789" y="2593672"/>
                  <a:pt x="8406332" y="2597096"/>
                  <a:pt x="8398801" y="2620274"/>
                </a:cubicBezTo>
                <a:cubicBezTo>
                  <a:pt x="8401090" y="2617175"/>
                  <a:pt x="8376466" y="2613765"/>
                  <a:pt x="8347704" y="2611093"/>
                </a:cubicBezTo>
                <a:lnTo>
                  <a:pt x="8322458" y="2609159"/>
                </a:lnTo>
                <a:lnTo>
                  <a:pt x="8071867" y="2549110"/>
                </a:lnTo>
                <a:lnTo>
                  <a:pt x="8053937" y="2556657"/>
                </a:lnTo>
                <a:cubicBezTo>
                  <a:pt x="8031292" y="2556932"/>
                  <a:pt x="8012053" y="2540244"/>
                  <a:pt x="7986451" y="2538687"/>
                </a:cubicBezTo>
                <a:cubicBezTo>
                  <a:pt x="7989409" y="2540520"/>
                  <a:pt x="7980187" y="2559440"/>
                  <a:pt x="7976735" y="2557303"/>
                </a:cubicBezTo>
                <a:cubicBezTo>
                  <a:pt x="7963051" y="2563923"/>
                  <a:pt x="7904873" y="2527880"/>
                  <a:pt x="7889241" y="2542830"/>
                </a:cubicBezTo>
                <a:cubicBezTo>
                  <a:pt x="7889241" y="2542830"/>
                  <a:pt x="7888908" y="2543269"/>
                  <a:pt x="7888493" y="2543819"/>
                </a:cubicBezTo>
                <a:lnTo>
                  <a:pt x="7887559" y="2545057"/>
                </a:lnTo>
                <a:lnTo>
                  <a:pt x="7886999" y="2545799"/>
                </a:lnTo>
                <a:cubicBezTo>
                  <a:pt x="7886749" y="2546129"/>
                  <a:pt x="7886917" y="2545909"/>
                  <a:pt x="7887248" y="2545469"/>
                </a:cubicBezTo>
                <a:lnTo>
                  <a:pt x="7887559" y="2545057"/>
                </a:lnTo>
                <a:lnTo>
                  <a:pt x="7889241" y="2542830"/>
                </a:lnTo>
                <a:cubicBezTo>
                  <a:pt x="7913400" y="2557798"/>
                  <a:pt x="7935946" y="2551898"/>
                  <a:pt x="7960092" y="2562090"/>
                </a:cubicBezTo>
                <a:cubicBezTo>
                  <a:pt x="7976603" y="2569934"/>
                  <a:pt x="7993090" y="2576374"/>
                  <a:pt x="8010866" y="2581824"/>
                </a:cubicBezTo>
                <a:lnTo>
                  <a:pt x="8013938" y="2582548"/>
                </a:lnTo>
                <a:lnTo>
                  <a:pt x="8015493" y="2580043"/>
                </a:lnTo>
                <a:cubicBezTo>
                  <a:pt x="8018185" y="2577978"/>
                  <a:pt x="8021418" y="2576721"/>
                  <a:pt x="8023573" y="2577080"/>
                </a:cubicBezTo>
                <a:cubicBezTo>
                  <a:pt x="8025008" y="2577319"/>
                  <a:pt x="8025967" y="2578275"/>
                  <a:pt x="8025966" y="2580192"/>
                </a:cubicBezTo>
                <a:cubicBezTo>
                  <a:pt x="8030434" y="2580192"/>
                  <a:pt x="8028519" y="2582107"/>
                  <a:pt x="8024530" y="2584023"/>
                </a:cubicBezTo>
                <a:lnTo>
                  <a:pt x="8022531" y="2584575"/>
                </a:lnTo>
                <a:lnTo>
                  <a:pt x="8069378" y="2595624"/>
                </a:lnTo>
                <a:cubicBezTo>
                  <a:pt x="8139737" y="2614579"/>
                  <a:pt x="7985346" y="2588065"/>
                  <a:pt x="7982893" y="2591314"/>
                </a:cubicBezTo>
                <a:lnTo>
                  <a:pt x="7989158" y="2596074"/>
                </a:lnTo>
                <a:lnTo>
                  <a:pt x="8161299" y="2659374"/>
                </a:lnTo>
                <a:cubicBezTo>
                  <a:pt x="8193217" y="2674700"/>
                  <a:pt x="8223858" y="2674700"/>
                  <a:pt x="8263436" y="2691302"/>
                </a:cubicBezTo>
                <a:cubicBezTo>
                  <a:pt x="8279396" y="2695134"/>
                  <a:pt x="8303254" y="2701998"/>
                  <a:pt x="8329068" y="2709881"/>
                </a:cubicBezTo>
                <a:lnTo>
                  <a:pt x="8353664" y="2717729"/>
                </a:lnTo>
                <a:lnTo>
                  <a:pt x="8346208" y="2731141"/>
                </a:lnTo>
                <a:lnTo>
                  <a:pt x="8315800" y="2724707"/>
                </a:lnTo>
                <a:lnTo>
                  <a:pt x="8277200" y="2710923"/>
                </a:lnTo>
                <a:cubicBezTo>
                  <a:pt x="8240691" y="2698740"/>
                  <a:pt x="8202262" y="2687535"/>
                  <a:pt x="8199975" y="2690635"/>
                </a:cubicBezTo>
                <a:lnTo>
                  <a:pt x="8207440" y="2696603"/>
                </a:lnTo>
                <a:lnTo>
                  <a:pt x="8129382" y="2674699"/>
                </a:lnTo>
                <a:lnTo>
                  <a:pt x="8056385" y="2655606"/>
                </a:lnTo>
                <a:lnTo>
                  <a:pt x="8082523" y="2667340"/>
                </a:lnTo>
                <a:cubicBezTo>
                  <a:pt x="8084002" y="2668257"/>
                  <a:pt x="8081707" y="2669020"/>
                  <a:pt x="8077423" y="2669557"/>
                </a:cubicBezTo>
                <a:lnTo>
                  <a:pt x="8074515" y="2669704"/>
                </a:lnTo>
                <a:lnTo>
                  <a:pt x="8017011" y="2645450"/>
                </a:lnTo>
                <a:lnTo>
                  <a:pt x="8019659" y="2646000"/>
                </a:lnTo>
                <a:lnTo>
                  <a:pt x="7950375" y="2627879"/>
                </a:lnTo>
                <a:lnTo>
                  <a:pt x="7961009" y="2631792"/>
                </a:lnTo>
                <a:lnTo>
                  <a:pt x="7966755" y="2633367"/>
                </a:lnTo>
                <a:lnTo>
                  <a:pt x="7998983" y="2648606"/>
                </a:lnTo>
                <a:cubicBezTo>
                  <a:pt x="8013130" y="2655822"/>
                  <a:pt x="8027080" y="2663723"/>
                  <a:pt x="8040647" y="2672983"/>
                </a:cubicBezTo>
                <a:cubicBezTo>
                  <a:pt x="8002750" y="2661649"/>
                  <a:pt x="7968767" y="2643176"/>
                  <a:pt x="7931975" y="2627717"/>
                </a:cubicBezTo>
                <a:cubicBezTo>
                  <a:pt x="7903207" y="2616318"/>
                  <a:pt x="7923973" y="2630018"/>
                  <a:pt x="7934512" y="2637054"/>
                </a:cubicBezTo>
                <a:lnTo>
                  <a:pt x="8002645" y="2669242"/>
                </a:lnTo>
                <a:lnTo>
                  <a:pt x="8080796" y="2690858"/>
                </a:lnTo>
                <a:lnTo>
                  <a:pt x="8181348" y="2718671"/>
                </a:lnTo>
                <a:lnTo>
                  <a:pt x="8158530" y="2706234"/>
                </a:lnTo>
                <a:lnTo>
                  <a:pt x="8117894" y="2688096"/>
                </a:lnTo>
                <a:lnTo>
                  <a:pt x="8136240" y="2691083"/>
                </a:lnTo>
                <a:cubicBezTo>
                  <a:pt x="8163050" y="2700143"/>
                  <a:pt x="8190473" y="2708392"/>
                  <a:pt x="8219187" y="2715651"/>
                </a:cubicBezTo>
                <a:lnTo>
                  <a:pt x="8260748" y="2724191"/>
                </a:lnTo>
                <a:lnTo>
                  <a:pt x="8259863" y="2724716"/>
                </a:lnTo>
                <a:cubicBezTo>
                  <a:pt x="8262234" y="2726558"/>
                  <a:pt x="8268228" y="2730141"/>
                  <a:pt x="8279470" y="2736423"/>
                </a:cubicBezTo>
                <a:lnTo>
                  <a:pt x="8286877" y="2740665"/>
                </a:lnTo>
                <a:lnTo>
                  <a:pt x="8273629" y="2738552"/>
                </a:lnTo>
                <a:lnTo>
                  <a:pt x="8204476" y="2725337"/>
                </a:lnTo>
                <a:lnTo>
                  <a:pt x="8286735" y="2750051"/>
                </a:lnTo>
                <a:cubicBezTo>
                  <a:pt x="8317377" y="2758034"/>
                  <a:pt x="8347060" y="2766015"/>
                  <a:pt x="8374511" y="2778148"/>
                </a:cubicBezTo>
                <a:cubicBezTo>
                  <a:pt x="8374511" y="2778148"/>
                  <a:pt x="8368446" y="2780063"/>
                  <a:pt x="8363502" y="2782938"/>
                </a:cubicBezTo>
                <a:lnTo>
                  <a:pt x="8363389" y="2783209"/>
                </a:lnTo>
                <a:lnTo>
                  <a:pt x="8355323" y="2778925"/>
                </a:lnTo>
                <a:cubicBezTo>
                  <a:pt x="8328299" y="2769303"/>
                  <a:pt x="8265309" y="2752438"/>
                  <a:pt x="8266528" y="2760522"/>
                </a:cubicBezTo>
                <a:cubicBezTo>
                  <a:pt x="8269773" y="2782080"/>
                  <a:pt x="8397062" y="2797811"/>
                  <a:pt x="8453306" y="2829754"/>
                </a:cubicBezTo>
                <a:cubicBezTo>
                  <a:pt x="8485988" y="2845499"/>
                  <a:pt x="8497648" y="2852012"/>
                  <a:pt x="8527093" y="2865142"/>
                </a:cubicBezTo>
                <a:lnTo>
                  <a:pt x="8528513" y="2865754"/>
                </a:lnTo>
                <a:lnTo>
                  <a:pt x="8478403" y="2856212"/>
                </a:lnTo>
                <a:cubicBezTo>
                  <a:pt x="8451752" y="2849347"/>
                  <a:pt x="8426218" y="2841366"/>
                  <a:pt x="8398768" y="2833064"/>
                </a:cubicBezTo>
                <a:cubicBezTo>
                  <a:pt x="8359191" y="2817739"/>
                  <a:pt x="8153639" y="2770484"/>
                  <a:pt x="8263436" y="2808799"/>
                </a:cubicBezTo>
                <a:lnTo>
                  <a:pt x="8317829" y="2824300"/>
                </a:lnTo>
                <a:lnTo>
                  <a:pt x="8340345" y="2832773"/>
                </a:lnTo>
                <a:cubicBezTo>
                  <a:pt x="8397606" y="2854620"/>
                  <a:pt x="8496475" y="2894553"/>
                  <a:pt x="8397914" y="2876675"/>
                </a:cubicBezTo>
                <a:cubicBezTo>
                  <a:pt x="8374735" y="2869145"/>
                  <a:pt x="8313147" y="2844434"/>
                  <a:pt x="8280815" y="2849305"/>
                </a:cubicBezTo>
                <a:cubicBezTo>
                  <a:pt x="8240484" y="2849867"/>
                  <a:pt x="8336028" y="2880484"/>
                  <a:pt x="8383418" y="2896311"/>
                </a:cubicBezTo>
                <a:cubicBezTo>
                  <a:pt x="8425371" y="2906524"/>
                  <a:pt x="8472761" y="2922351"/>
                  <a:pt x="8492397" y="2936845"/>
                </a:cubicBezTo>
                <a:cubicBezTo>
                  <a:pt x="8509372" y="2939799"/>
                  <a:pt x="8518231" y="2955918"/>
                  <a:pt x="8536831" y="2969649"/>
                </a:cubicBezTo>
                <a:lnTo>
                  <a:pt x="8577727" y="2984745"/>
                </a:lnTo>
                <a:lnTo>
                  <a:pt x="8233813" y="2898678"/>
                </a:lnTo>
                <a:lnTo>
                  <a:pt x="7964091" y="2821295"/>
                </a:lnTo>
                <a:lnTo>
                  <a:pt x="7966101" y="2827253"/>
                </a:lnTo>
                <a:cubicBezTo>
                  <a:pt x="7966101" y="2827253"/>
                  <a:pt x="7963143" y="2825419"/>
                  <a:pt x="7959692" y="2823281"/>
                </a:cubicBezTo>
                <a:lnTo>
                  <a:pt x="7962380" y="2820804"/>
                </a:lnTo>
                <a:lnTo>
                  <a:pt x="7933287" y="2812457"/>
                </a:lnTo>
                <a:lnTo>
                  <a:pt x="7929368" y="2812541"/>
                </a:lnTo>
                <a:cubicBezTo>
                  <a:pt x="7927731" y="2813315"/>
                  <a:pt x="7927059" y="2814984"/>
                  <a:pt x="7928174" y="2818059"/>
                </a:cubicBezTo>
                <a:cubicBezTo>
                  <a:pt x="7928174" y="2818059"/>
                  <a:pt x="7948364" y="2821032"/>
                  <a:pt x="7959692" y="2823281"/>
                </a:cubicBezTo>
                <a:lnTo>
                  <a:pt x="7957961" y="2832309"/>
                </a:lnTo>
                <a:lnTo>
                  <a:pt x="8253202" y="2917893"/>
                </a:lnTo>
                <a:cubicBezTo>
                  <a:pt x="8423264" y="2971473"/>
                  <a:pt x="8588998" y="3029423"/>
                  <a:pt x="8747311" y="3094876"/>
                </a:cubicBezTo>
                <a:cubicBezTo>
                  <a:pt x="8698797" y="3110202"/>
                  <a:pt x="8611980" y="3038682"/>
                  <a:pt x="8588999" y="3070611"/>
                </a:cubicBezTo>
                <a:cubicBezTo>
                  <a:pt x="8580061" y="3070612"/>
                  <a:pt x="8706458" y="3117863"/>
                  <a:pt x="8706458" y="3117863"/>
                </a:cubicBezTo>
                <a:cubicBezTo>
                  <a:pt x="8730714" y="3134466"/>
                  <a:pt x="8723054" y="3142130"/>
                  <a:pt x="8730713" y="3149792"/>
                </a:cubicBezTo>
                <a:cubicBezTo>
                  <a:pt x="8802211" y="3181722"/>
                  <a:pt x="8928607" y="3174059"/>
                  <a:pt x="8952864" y="3228974"/>
                </a:cubicBezTo>
                <a:lnTo>
                  <a:pt x="8910033" y="3223619"/>
                </a:lnTo>
                <a:lnTo>
                  <a:pt x="8905087" y="3221193"/>
                </a:lnTo>
                <a:lnTo>
                  <a:pt x="8896666" y="3220383"/>
                </a:lnTo>
                <a:lnTo>
                  <a:pt x="8881049" y="3216044"/>
                </a:lnTo>
                <a:cubicBezTo>
                  <a:pt x="8871634" y="3213170"/>
                  <a:pt x="8861260" y="3209819"/>
                  <a:pt x="8849451" y="3205986"/>
                </a:cubicBezTo>
                <a:cubicBezTo>
                  <a:pt x="8841790" y="3205986"/>
                  <a:pt x="8762634" y="3166395"/>
                  <a:pt x="8738375" y="3181722"/>
                </a:cubicBezTo>
                <a:cubicBezTo>
                  <a:pt x="8738375" y="3181722"/>
                  <a:pt x="8802210" y="3213648"/>
                  <a:pt x="8825191" y="3213649"/>
                </a:cubicBezTo>
                <a:cubicBezTo>
                  <a:pt x="8833491" y="3217481"/>
                  <a:pt x="8855514" y="3217480"/>
                  <a:pt x="8876422" y="3218438"/>
                </a:cubicBezTo>
                <a:lnTo>
                  <a:pt x="8896666" y="3220383"/>
                </a:lnTo>
                <a:lnTo>
                  <a:pt x="8906902" y="3223228"/>
                </a:lnTo>
                <a:lnTo>
                  <a:pt x="8910033" y="3223619"/>
                </a:lnTo>
                <a:lnTo>
                  <a:pt x="8920946" y="3228975"/>
                </a:lnTo>
                <a:cubicBezTo>
                  <a:pt x="8940895" y="3253719"/>
                  <a:pt x="8880052" y="3241546"/>
                  <a:pt x="8850938" y="3234551"/>
                </a:cubicBezTo>
                <a:lnTo>
                  <a:pt x="8839858" y="3231736"/>
                </a:lnTo>
                <a:lnTo>
                  <a:pt x="8838436" y="3231331"/>
                </a:lnTo>
                <a:cubicBezTo>
                  <a:pt x="8835581" y="3230557"/>
                  <a:pt x="8835794" y="3230661"/>
                  <a:pt x="8838179" y="3231309"/>
                </a:cubicBezTo>
                <a:lnTo>
                  <a:pt x="8839858" y="3231736"/>
                </a:lnTo>
                <a:lnTo>
                  <a:pt x="8857111" y="3236638"/>
                </a:lnTo>
                <a:cubicBezTo>
                  <a:pt x="8913283" y="3260903"/>
                  <a:pt x="8968184" y="3276228"/>
                  <a:pt x="9023083" y="3308156"/>
                </a:cubicBezTo>
                <a:cubicBezTo>
                  <a:pt x="9067131" y="3331784"/>
                  <a:pt x="9027553" y="3327952"/>
                  <a:pt x="8976963" y="3319172"/>
                </a:cubicBezTo>
                <a:lnTo>
                  <a:pt x="8964605" y="3316857"/>
                </a:lnTo>
                <a:lnTo>
                  <a:pt x="8905423" y="3300831"/>
                </a:lnTo>
                <a:cubicBezTo>
                  <a:pt x="8905423" y="3300831"/>
                  <a:pt x="8801023" y="3254097"/>
                  <a:pt x="8798928" y="3282885"/>
                </a:cubicBezTo>
                <a:cubicBezTo>
                  <a:pt x="8803357" y="3290944"/>
                  <a:pt x="8846736" y="3303012"/>
                  <a:pt x="8889785" y="3313634"/>
                </a:cubicBezTo>
                <a:lnTo>
                  <a:pt x="8893746" y="3314580"/>
                </a:lnTo>
                <a:lnTo>
                  <a:pt x="8897645" y="3316458"/>
                </a:lnTo>
                <a:cubicBezTo>
                  <a:pt x="8914564" y="3324440"/>
                  <a:pt x="8932436" y="3332422"/>
                  <a:pt x="8936266" y="3332422"/>
                </a:cubicBezTo>
                <a:cubicBezTo>
                  <a:pt x="8968185" y="3340087"/>
                  <a:pt x="8964356" y="3345833"/>
                  <a:pt x="8949514" y="3348706"/>
                </a:cubicBezTo>
                <a:lnTo>
                  <a:pt x="8940092" y="3349405"/>
                </a:lnTo>
                <a:lnTo>
                  <a:pt x="8673708" y="3268678"/>
                </a:lnTo>
                <a:cubicBezTo>
                  <a:pt x="8673708" y="3268678"/>
                  <a:pt x="8560153" y="3234343"/>
                  <a:pt x="8574177" y="3254275"/>
                </a:cubicBezTo>
                <a:cubicBezTo>
                  <a:pt x="8593812" y="3268771"/>
                  <a:pt x="8657319" y="3275738"/>
                  <a:pt x="8687731" y="3288610"/>
                </a:cubicBezTo>
                <a:cubicBezTo>
                  <a:pt x="8678430" y="3281745"/>
                  <a:pt x="8748950" y="3300573"/>
                  <a:pt x="8778676" y="3318701"/>
                </a:cubicBezTo>
                <a:lnTo>
                  <a:pt x="8787669" y="3331747"/>
                </a:lnTo>
                <a:lnTo>
                  <a:pt x="8747472" y="3322486"/>
                </a:lnTo>
                <a:cubicBezTo>
                  <a:pt x="8626102" y="3286207"/>
                  <a:pt x="8478882" y="3225144"/>
                  <a:pt x="8389831" y="3213648"/>
                </a:cubicBezTo>
                <a:cubicBezTo>
                  <a:pt x="8311951" y="3205987"/>
                  <a:pt x="8287693" y="3213648"/>
                  <a:pt x="8350253" y="3228975"/>
                </a:cubicBezTo>
                <a:cubicBezTo>
                  <a:pt x="8406427" y="3253240"/>
                  <a:pt x="8659218" y="3315820"/>
                  <a:pt x="8683477" y="3332423"/>
                </a:cubicBezTo>
                <a:lnTo>
                  <a:pt x="8681124" y="3335745"/>
                </a:lnTo>
                <a:lnTo>
                  <a:pt x="8679953" y="3335406"/>
                </a:lnTo>
                <a:cubicBezTo>
                  <a:pt x="8628349" y="3321607"/>
                  <a:pt x="8577937" y="3309739"/>
                  <a:pt x="8529832" y="3301369"/>
                </a:cubicBezTo>
                <a:cubicBezTo>
                  <a:pt x="8529832" y="3301369"/>
                  <a:pt x="8509902" y="3315394"/>
                  <a:pt x="8529832" y="3301369"/>
                </a:cubicBezTo>
                <a:cubicBezTo>
                  <a:pt x="8576674" y="3321180"/>
                  <a:pt x="8627967" y="3339288"/>
                  <a:pt x="8681939" y="3356406"/>
                </a:cubicBezTo>
                <a:lnTo>
                  <a:pt x="8784670" y="3386390"/>
                </a:lnTo>
                <a:lnTo>
                  <a:pt x="8786890" y="3387338"/>
                </a:lnTo>
                <a:cubicBezTo>
                  <a:pt x="8698797" y="3364351"/>
                  <a:pt x="8604320" y="3355410"/>
                  <a:pt x="8580061" y="3347749"/>
                </a:cubicBezTo>
                <a:cubicBezTo>
                  <a:pt x="8557081" y="3340085"/>
                  <a:pt x="8430687" y="3308156"/>
                  <a:pt x="8517502" y="3340085"/>
                </a:cubicBezTo>
                <a:cubicBezTo>
                  <a:pt x="8557081" y="3347748"/>
                  <a:pt x="8611981" y="3355411"/>
                  <a:pt x="8636237" y="3372014"/>
                </a:cubicBezTo>
                <a:cubicBezTo>
                  <a:pt x="8651558" y="3379677"/>
                  <a:pt x="8659219" y="3411605"/>
                  <a:pt x="8659219" y="3411605"/>
                </a:cubicBezTo>
                <a:cubicBezTo>
                  <a:pt x="8691137" y="3426931"/>
                  <a:pt x="8730714" y="3426931"/>
                  <a:pt x="8762634" y="3434594"/>
                </a:cubicBezTo>
                <a:cubicBezTo>
                  <a:pt x="8777954" y="3442255"/>
                  <a:pt x="8817530" y="3466520"/>
                  <a:pt x="8817530" y="3458859"/>
                </a:cubicBezTo>
                <a:cubicBezTo>
                  <a:pt x="8817530" y="3466520"/>
                  <a:pt x="8794551" y="3474184"/>
                  <a:pt x="8802211" y="3474183"/>
                </a:cubicBezTo>
                <a:cubicBezTo>
                  <a:pt x="8825190" y="3490787"/>
                  <a:pt x="8873707" y="3490787"/>
                  <a:pt x="8920945" y="3513776"/>
                </a:cubicBezTo>
                <a:cubicBezTo>
                  <a:pt x="8943927" y="3521437"/>
                  <a:pt x="8975844" y="3553366"/>
                  <a:pt x="8992441" y="3561030"/>
                </a:cubicBezTo>
                <a:cubicBezTo>
                  <a:pt x="9039680" y="3577631"/>
                  <a:pt x="9015423" y="3569969"/>
                  <a:pt x="8992440" y="3569970"/>
                </a:cubicBezTo>
                <a:cubicBezTo>
                  <a:pt x="8889028" y="3569969"/>
                  <a:pt x="9039680" y="3600620"/>
                  <a:pt x="9086920" y="3632548"/>
                </a:cubicBezTo>
                <a:cubicBezTo>
                  <a:pt x="9055002" y="3649151"/>
                  <a:pt x="9032021" y="3609560"/>
                  <a:pt x="9007763" y="3624886"/>
                </a:cubicBezTo>
                <a:lnTo>
                  <a:pt x="9086920" y="3656815"/>
                </a:lnTo>
                <a:cubicBezTo>
                  <a:pt x="9071598" y="3696405"/>
                  <a:pt x="8968183" y="3649150"/>
                  <a:pt x="8952865" y="3649150"/>
                </a:cubicBezTo>
                <a:cubicBezTo>
                  <a:pt x="8628577" y="3569970"/>
                  <a:pt x="8263437" y="3458860"/>
                  <a:pt x="7986388" y="3387339"/>
                </a:cubicBezTo>
                <a:cubicBezTo>
                  <a:pt x="7986389" y="3379677"/>
                  <a:pt x="7971067" y="3379677"/>
                  <a:pt x="7963408" y="3379676"/>
                </a:cubicBezTo>
                <a:cubicBezTo>
                  <a:pt x="7955746" y="3355411"/>
                  <a:pt x="7923829" y="3387338"/>
                  <a:pt x="7963408" y="3379676"/>
                </a:cubicBezTo>
                <a:cubicBezTo>
                  <a:pt x="7963406" y="3387338"/>
                  <a:pt x="7978728" y="3387338"/>
                  <a:pt x="7986388" y="3387339"/>
                </a:cubicBezTo>
                <a:cubicBezTo>
                  <a:pt x="8089801" y="3426930"/>
                  <a:pt x="8200877" y="3466521"/>
                  <a:pt x="8319611" y="3498449"/>
                </a:cubicBezTo>
                <a:cubicBezTo>
                  <a:pt x="8438347" y="3538041"/>
                  <a:pt x="8572401" y="3561030"/>
                  <a:pt x="8659219" y="3609560"/>
                </a:cubicBezTo>
                <a:cubicBezTo>
                  <a:pt x="8666879" y="3617223"/>
                  <a:pt x="8770293" y="3664477"/>
                  <a:pt x="8770293" y="3664477"/>
                </a:cubicBezTo>
                <a:cubicBezTo>
                  <a:pt x="8777953" y="3696405"/>
                  <a:pt x="8738374" y="3672140"/>
                  <a:pt x="8715394" y="3664477"/>
                </a:cubicBezTo>
                <a:cubicBezTo>
                  <a:pt x="8754971" y="3672140"/>
                  <a:pt x="8683477" y="3656815"/>
                  <a:pt x="8628577" y="3641489"/>
                </a:cubicBezTo>
                <a:cubicBezTo>
                  <a:pt x="8453667" y="3592956"/>
                  <a:pt x="8248116" y="3530379"/>
                  <a:pt x="8114061" y="3490787"/>
                </a:cubicBezTo>
                <a:cubicBezTo>
                  <a:pt x="7171841" y="3228974"/>
                  <a:pt x="6261541" y="2951837"/>
                  <a:pt x="5304004" y="2753883"/>
                </a:cubicBezTo>
                <a:cubicBezTo>
                  <a:pt x="5058873" y="2706627"/>
                  <a:pt x="4797147" y="2674699"/>
                  <a:pt x="4544355" y="2635109"/>
                </a:cubicBezTo>
                <a:cubicBezTo>
                  <a:pt x="3894505" y="2532938"/>
                  <a:pt x="3214015" y="2437153"/>
                  <a:pt x="2486286" y="2405225"/>
                </a:cubicBezTo>
                <a:cubicBezTo>
                  <a:pt x="2050924" y="2389899"/>
                  <a:pt x="1568326" y="2374575"/>
                  <a:pt x="1155945" y="2414165"/>
                </a:cubicBezTo>
                <a:cubicBezTo>
                  <a:pt x="1108707" y="2421828"/>
                  <a:pt x="863576" y="2461420"/>
                  <a:pt x="855914" y="2437154"/>
                </a:cubicBezTo>
                <a:cubicBezTo>
                  <a:pt x="855915" y="2421827"/>
                  <a:pt x="950393" y="2374574"/>
                  <a:pt x="950393" y="2374574"/>
                </a:cubicBezTo>
                <a:cubicBezTo>
                  <a:pt x="982312" y="2365635"/>
                  <a:pt x="1037209" y="2357971"/>
                  <a:pt x="1093386" y="2350310"/>
                </a:cubicBezTo>
                <a:cubicBezTo>
                  <a:pt x="1235101" y="2326043"/>
                  <a:pt x="1432992" y="2318380"/>
                  <a:pt x="1591305" y="2310717"/>
                </a:cubicBezTo>
                <a:cubicBezTo>
                  <a:pt x="2050924" y="2286452"/>
                  <a:pt x="2430110" y="2310717"/>
                  <a:pt x="2810572" y="2334983"/>
                </a:cubicBezTo>
                <a:cubicBezTo>
                  <a:pt x="2865471" y="2334983"/>
                  <a:pt x="3198694" y="2357971"/>
                  <a:pt x="3134858" y="2350309"/>
                </a:cubicBezTo>
                <a:cubicBezTo>
                  <a:pt x="3087619" y="2342646"/>
                  <a:pt x="3119538" y="2342646"/>
                  <a:pt x="3072299" y="2342646"/>
                </a:cubicBezTo>
                <a:cubicBezTo>
                  <a:pt x="2501607" y="2278789"/>
                  <a:pt x="1749619" y="2271127"/>
                  <a:pt x="1172541" y="2310717"/>
                </a:cubicBezTo>
                <a:cubicBezTo>
                  <a:pt x="1053806" y="2318380"/>
                  <a:pt x="935073" y="2365634"/>
                  <a:pt x="855916" y="2326043"/>
                </a:cubicBezTo>
                <a:cubicBezTo>
                  <a:pt x="848254" y="2318381"/>
                  <a:pt x="823996" y="2310717"/>
                  <a:pt x="816338" y="2310718"/>
                </a:cubicBezTo>
                <a:cubicBezTo>
                  <a:pt x="823996" y="2310717"/>
                  <a:pt x="792080" y="2271127"/>
                  <a:pt x="784419" y="2278789"/>
                </a:cubicBezTo>
                <a:cubicBezTo>
                  <a:pt x="792079" y="2263463"/>
                  <a:pt x="816337" y="2271127"/>
                  <a:pt x="831659" y="2263463"/>
                </a:cubicBezTo>
                <a:cubicBezTo>
                  <a:pt x="855916" y="2255801"/>
                  <a:pt x="863577" y="2239198"/>
                  <a:pt x="871237" y="2231535"/>
                </a:cubicBezTo>
                <a:cubicBezTo>
                  <a:pt x="942732" y="2216210"/>
                  <a:pt x="855916" y="2223872"/>
                  <a:pt x="808677" y="2231535"/>
                </a:cubicBezTo>
                <a:lnTo>
                  <a:pt x="832835" y="2225813"/>
                </a:lnTo>
                <a:lnTo>
                  <a:pt x="797736" y="2231535"/>
                </a:lnTo>
                <a:lnTo>
                  <a:pt x="808677" y="2231535"/>
                </a:lnTo>
                <a:cubicBezTo>
                  <a:pt x="796548" y="2235367"/>
                  <a:pt x="782504" y="2239199"/>
                  <a:pt x="771493" y="2241114"/>
                </a:cubicBezTo>
                <a:lnTo>
                  <a:pt x="762263" y="2240183"/>
                </a:lnTo>
                <a:lnTo>
                  <a:pt x="745113" y="2245010"/>
                </a:lnTo>
                <a:cubicBezTo>
                  <a:pt x="731726" y="2248848"/>
                  <a:pt x="718629" y="2252234"/>
                  <a:pt x="705522" y="2253923"/>
                </a:cubicBezTo>
                <a:lnTo>
                  <a:pt x="683145" y="2254557"/>
                </a:lnTo>
                <a:lnTo>
                  <a:pt x="684734" y="2250545"/>
                </a:lnTo>
                <a:cubicBezTo>
                  <a:pt x="743185" y="2241053"/>
                  <a:pt x="788992" y="2231473"/>
                  <a:pt x="628715" y="2252658"/>
                </a:cubicBezTo>
                <a:cubicBezTo>
                  <a:pt x="641315" y="2253575"/>
                  <a:pt x="687283" y="2248640"/>
                  <a:pt x="684997" y="2245582"/>
                </a:cubicBezTo>
                <a:cubicBezTo>
                  <a:pt x="687283" y="2248640"/>
                  <a:pt x="687283" y="2248640"/>
                  <a:pt x="684734" y="2250545"/>
                </a:cubicBezTo>
                <a:cubicBezTo>
                  <a:pt x="651411" y="2255568"/>
                  <a:pt x="613255" y="2259435"/>
                  <a:pt x="610970" y="2256377"/>
                </a:cubicBezTo>
                <a:cubicBezTo>
                  <a:pt x="613255" y="2259435"/>
                  <a:pt x="626431" y="2249597"/>
                  <a:pt x="626431" y="2249597"/>
                </a:cubicBezTo>
                <a:cubicBezTo>
                  <a:pt x="634082" y="2243886"/>
                  <a:pt x="621862" y="2243478"/>
                  <a:pt x="632488" y="2235545"/>
                </a:cubicBezTo>
                <a:cubicBezTo>
                  <a:pt x="642425" y="2232891"/>
                  <a:pt x="670911" y="2226713"/>
                  <a:pt x="691207" y="2221089"/>
                </a:cubicBezTo>
                <a:cubicBezTo>
                  <a:pt x="752746" y="2207308"/>
                  <a:pt x="819157" y="2192074"/>
                  <a:pt x="885834" y="2178526"/>
                </a:cubicBezTo>
                <a:lnTo>
                  <a:pt x="895960" y="2176852"/>
                </a:lnTo>
                <a:lnTo>
                  <a:pt x="896313" y="2176698"/>
                </a:lnTo>
                <a:cubicBezTo>
                  <a:pt x="914565" y="2169754"/>
                  <a:pt x="929008" y="2165763"/>
                  <a:pt x="935073" y="2167678"/>
                </a:cubicBezTo>
                <a:lnTo>
                  <a:pt x="954990" y="2167092"/>
                </a:lnTo>
                <a:lnTo>
                  <a:pt x="1042056" y="2152698"/>
                </a:lnTo>
                <a:lnTo>
                  <a:pt x="988695" y="2154269"/>
                </a:lnTo>
                <a:cubicBezTo>
                  <a:pt x="968905" y="2156184"/>
                  <a:pt x="951032" y="2160016"/>
                  <a:pt x="935073" y="2167678"/>
                </a:cubicBezTo>
                <a:lnTo>
                  <a:pt x="912944" y="2165232"/>
                </a:lnTo>
                <a:lnTo>
                  <a:pt x="861232" y="2174060"/>
                </a:lnTo>
                <a:cubicBezTo>
                  <a:pt x="796168" y="2186999"/>
                  <a:pt x="731671" y="2200804"/>
                  <a:pt x="661392" y="2213963"/>
                </a:cubicBezTo>
                <a:cubicBezTo>
                  <a:pt x="619995" y="2225017"/>
                  <a:pt x="594483" y="2228974"/>
                  <a:pt x="545967" y="2235814"/>
                </a:cubicBezTo>
                <a:cubicBezTo>
                  <a:pt x="518171" y="2236712"/>
                  <a:pt x="536562" y="2228539"/>
                  <a:pt x="562119" y="2223754"/>
                </a:cubicBezTo>
                <a:cubicBezTo>
                  <a:pt x="572054" y="2221102"/>
                  <a:pt x="574719" y="2224670"/>
                  <a:pt x="592732" y="2215988"/>
                </a:cubicBezTo>
                <a:cubicBezTo>
                  <a:pt x="614248" y="2195157"/>
                  <a:pt x="665316" y="2186413"/>
                  <a:pt x="706713" y="2175360"/>
                </a:cubicBezTo>
                <a:cubicBezTo>
                  <a:pt x="760995" y="2161835"/>
                  <a:pt x="815570" y="2149977"/>
                  <a:pt x="870341" y="2139684"/>
                </a:cubicBezTo>
                <a:lnTo>
                  <a:pt x="877352" y="2138567"/>
                </a:lnTo>
                <a:lnTo>
                  <a:pt x="878898" y="2137027"/>
                </a:lnTo>
                <a:lnTo>
                  <a:pt x="892726" y="2127396"/>
                </a:lnTo>
                <a:lnTo>
                  <a:pt x="872171" y="2130748"/>
                </a:lnTo>
                <a:cubicBezTo>
                  <a:pt x="805785" y="2142689"/>
                  <a:pt x="740050" y="2154840"/>
                  <a:pt x="673810" y="2164982"/>
                </a:cubicBezTo>
                <a:cubicBezTo>
                  <a:pt x="726762" y="2147684"/>
                  <a:pt x="782027" y="2131041"/>
                  <a:pt x="838913" y="2117458"/>
                </a:cubicBezTo>
                <a:lnTo>
                  <a:pt x="888441" y="2107271"/>
                </a:lnTo>
                <a:lnTo>
                  <a:pt x="878898" y="2105098"/>
                </a:lnTo>
                <a:lnTo>
                  <a:pt x="878321" y="2104781"/>
                </a:lnTo>
                <a:lnTo>
                  <a:pt x="808172" y="2119066"/>
                </a:lnTo>
                <a:lnTo>
                  <a:pt x="679845" y="2144267"/>
                </a:lnTo>
                <a:lnTo>
                  <a:pt x="680114" y="2144392"/>
                </a:lnTo>
                <a:cubicBezTo>
                  <a:pt x="688426" y="2153237"/>
                  <a:pt x="685554" y="2169356"/>
                  <a:pt x="650364" y="2160017"/>
                </a:cubicBezTo>
                <a:lnTo>
                  <a:pt x="650363" y="2152353"/>
                </a:lnTo>
                <a:cubicBezTo>
                  <a:pt x="656109" y="2142456"/>
                  <a:pt x="662892" y="2139024"/>
                  <a:pt x="668855" y="2139183"/>
                </a:cubicBezTo>
                <a:lnTo>
                  <a:pt x="678449" y="2143621"/>
                </a:lnTo>
                <a:lnTo>
                  <a:pt x="803619" y="2110750"/>
                </a:lnTo>
                <a:lnTo>
                  <a:pt x="865404" y="2097676"/>
                </a:lnTo>
                <a:lnTo>
                  <a:pt x="859746" y="2094563"/>
                </a:lnTo>
                <a:cubicBezTo>
                  <a:pt x="857831" y="2091689"/>
                  <a:pt x="859747" y="2089773"/>
                  <a:pt x="863577" y="2089773"/>
                </a:cubicBezTo>
                <a:cubicBezTo>
                  <a:pt x="823996" y="2080834"/>
                  <a:pt x="737181" y="2128087"/>
                  <a:pt x="720583" y="2112762"/>
                </a:cubicBezTo>
                <a:lnTo>
                  <a:pt x="722225" y="2106680"/>
                </a:lnTo>
                <a:lnTo>
                  <a:pt x="674006" y="2115595"/>
                </a:lnTo>
                <a:lnTo>
                  <a:pt x="668698" y="2117003"/>
                </a:lnTo>
                <a:lnTo>
                  <a:pt x="666196" y="2115946"/>
                </a:lnTo>
                <a:lnTo>
                  <a:pt x="647834" y="2113673"/>
                </a:lnTo>
                <a:lnTo>
                  <a:pt x="651311" y="2112683"/>
                </a:lnTo>
                <a:lnTo>
                  <a:pt x="736763" y="2093305"/>
                </a:lnTo>
                <a:lnTo>
                  <a:pt x="745519" y="2088378"/>
                </a:lnTo>
                <a:cubicBezTo>
                  <a:pt x="782943" y="2072493"/>
                  <a:pt x="847338" y="2058684"/>
                  <a:pt x="850929" y="2054932"/>
                </a:cubicBezTo>
                <a:lnTo>
                  <a:pt x="846430" y="2054574"/>
                </a:lnTo>
                <a:lnTo>
                  <a:pt x="669827" y="2091711"/>
                </a:lnTo>
                <a:lnTo>
                  <a:pt x="668978" y="2091894"/>
                </a:lnTo>
                <a:lnTo>
                  <a:pt x="646990" y="2091872"/>
                </a:lnTo>
                <a:cubicBezTo>
                  <a:pt x="640117" y="2092092"/>
                  <a:pt x="636059" y="2092546"/>
                  <a:pt x="637408" y="2093254"/>
                </a:cubicBezTo>
                <a:cubicBezTo>
                  <a:pt x="630210" y="2086373"/>
                  <a:pt x="631675" y="2071117"/>
                  <a:pt x="643360" y="2077252"/>
                </a:cubicBezTo>
                <a:cubicBezTo>
                  <a:pt x="626281" y="2068286"/>
                  <a:pt x="646948" y="2076035"/>
                  <a:pt x="620309" y="2074972"/>
                </a:cubicBezTo>
                <a:cubicBezTo>
                  <a:pt x="585589" y="2072768"/>
                  <a:pt x="607719" y="2065261"/>
                  <a:pt x="607719" y="2065261"/>
                </a:cubicBezTo>
                <a:cubicBezTo>
                  <a:pt x="622674" y="2060189"/>
                  <a:pt x="663385" y="2065022"/>
                  <a:pt x="670563" y="2062588"/>
                </a:cubicBezTo>
                <a:cubicBezTo>
                  <a:pt x="670563" y="2062588"/>
                  <a:pt x="670543" y="2053272"/>
                  <a:pt x="671121" y="2043753"/>
                </a:cubicBezTo>
                <a:cubicBezTo>
                  <a:pt x="683692" y="2044151"/>
                  <a:pt x="705842" y="2045958"/>
                  <a:pt x="705842" y="2045958"/>
                </a:cubicBezTo>
                <a:cubicBezTo>
                  <a:pt x="713598" y="2034006"/>
                  <a:pt x="685477" y="2038885"/>
                  <a:pt x="685477" y="2038885"/>
                </a:cubicBezTo>
                <a:lnTo>
                  <a:pt x="675203" y="2035865"/>
                </a:lnTo>
                <a:lnTo>
                  <a:pt x="657978" y="2037640"/>
                </a:lnTo>
                <a:lnTo>
                  <a:pt x="665571" y="2033035"/>
                </a:lnTo>
                <a:lnTo>
                  <a:pt x="646060" y="2027301"/>
                </a:lnTo>
                <a:cubicBezTo>
                  <a:pt x="631050" y="2023361"/>
                  <a:pt x="618100" y="2020569"/>
                  <a:pt x="619002" y="2022592"/>
                </a:cubicBezTo>
                <a:cubicBezTo>
                  <a:pt x="617178" y="2009229"/>
                  <a:pt x="646526" y="2017917"/>
                  <a:pt x="672566" y="2019184"/>
                </a:cubicBezTo>
                <a:lnTo>
                  <a:pt x="689518" y="2018511"/>
                </a:lnTo>
                <a:lnTo>
                  <a:pt x="689943" y="2018254"/>
                </a:lnTo>
                <a:cubicBezTo>
                  <a:pt x="701752" y="2014104"/>
                  <a:pt x="712605" y="2012508"/>
                  <a:pt x="722859" y="2012068"/>
                </a:cubicBezTo>
                <a:lnTo>
                  <a:pt x="728695" y="2012220"/>
                </a:lnTo>
                <a:lnTo>
                  <a:pt x="719230" y="2008016"/>
                </a:lnTo>
                <a:cubicBezTo>
                  <a:pt x="700668" y="2004989"/>
                  <a:pt x="683610" y="2005338"/>
                  <a:pt x="661460" y="2003529"/>
                </a:cubicBezTo>
                <a:cubicBezTo>
                  <a:pt x="640506" y="2002092"/>
                  <a:pt x="624119" y="2000661"/>
                  <a:pt x="610156" y="1999265"/>
                </a:cubicBezTo>
                <a:lnTo>
                  <a:pt x="577631" y="1995697"/>
                </a:lnTo>
                <a:lnTo>
                  <a:pt x="587082" y="1993854"/>
                </a:lnTo>
                <a:lnTo>
                  <a:pt x="654737" y="1977654"/>
                </a:lnTo>
                <a:lnTo>
                  <a:pt x="691027" y="1974081"/>
                </a:lnTo>
                <a:cubicBezTo>
                  <a:pt x="714219" y="1973594"/>
                  <a:pt x="703966" y="1972215"/>
                  <a:pt x="687912" y="1969796"/>
                </a:cubicBezTo>
                <a:lnTo>
                  <a:pt x="687706" y="1969760"/>
                </a:lnTo>
                <a:lnTo>
                  <a:pt x="690627" y="1969059"/>
                </a:lnTo>
                <a:cubicBezTo>
                  <a:pt x="725732" y="1961217"/>
                  <a:pt x="762040" y="1953764"/>
                  <a:pt x="801392" y="1946620"/>
                </a:cubicBezTo>
                <a:cubicBezTo>
                  <a:pt x="804368" y="1944398"/>
                  <a:pt x="845074" y="1938627"/>
                  <a:pt x="840505" y="1932506"/>
                </a:cubicBezTo>
                <a:cubicBezTo>
                  <a:pt x="835554" y="1925876"/>
                  <a:pt x="786887" y="1943153"/>
                  <a:pt x="776571" y="1945296"/>
                </a:cubicBezTo>
                <a:lnTo>
                  <a:pt x="670742" y="1966749"/>
                </a:lnTo>
                <a:lnTo>
                  <a:pt x="662936" y="1965366"/>
                </a:lnTo>
                <a:cubicBezTo>
                  <a:pt x="655465" y="1963616"/>
                  <a:pt x="649999" y="1961585"/>
                  <a:pt x="649994" y="1959257"/>
                </a:cubicBezTo>
                <a:cubicBezTo>
                  <a:pt x="646084" y="1950484"/>
                  <a:pt x="789450" y="1955453"/>
                  <a:pt x="740939" y="1942389"/>
                </a:cubicBezTo>
                <a:cubicBezTo>
                  <a:pt x="727770" y="1942196"/>
                  <a:pt x="644261" y="1937121"/>
                  <a:pt x="640651" y="1929022"/>
                </a:cubicBezTo>
                <a:cubicBezTo>
                  <a:pt x="638547" y="1924299"/>
                  <a:pt x="659453" y="1903225"/>
                  <a:pt x="655863" y="1904442"/>
                </a:cubicBezTo>
                <a:cubicBezTo>
                  <a:pt x="659453" y="1903225"/>
                  <a:pt x="663041" y="1902008"/>
                  <a:pt x="666630" y="1900790"/>
                </a:cubicBezTo>
                <a:cubicBezTo>
                  <a:pt x="651954" y="1895670"/>
                  <a:pt x="595988" y="1895235"/>
                  <a:pt x="640571" y="1890209"/>
                </a:cubicBezTo>
                <a:cubicBezTo>
                  <a:pt x="691144" y="1887813"/>
                  <a:pt x="621708" y="1886510"/>
                  <a:pt x="595970" y="1885918"/>
                </a:cubicBezTo>
                <a:lnTo>
                  <a:pt x="590078" y="1885692"/>
                </a:lnTo>
                <a:lnTo>
                  <a:pt x="743599" y="1852371"/>
                </a:lnTo>
                <a:cubicBezTo>
                  <a:pt x="756510" y="1847496"/>
                  <a:pt x="781908" y="1838064"/>
                  <a:pt x="748585" y="1843088"/>
                </a:cubicBezTo>
                <a:cubicBezTo>
                  <a:pt x="705753" y="1850447"/>
                  <a:pt x="665161" y="1861694"/>
                  <a:pt x="622169" y="1864406"/>
                </a:cubicBezTo>
                <a:cubicBezTo>
                  <a:pt x="638839" y="1857916"/>
                  <a:pt x="655580" y="1852962"/>
                  <a:pt x="672362" y="1848784"/>
                </a:cubicBezTo>
                <a:lnTo>
                  <a:pt x="710298" y="1840535"/>
                </a:lnTo>
                <a:lnTo>
                  <a:pt x="716782" y="1840277"/>
                </a:lnTo>
                <a:cubicBezTo>
                  <a:pt x="733465" y="1839474"/>
                  <a:pt x="741448" y="1838270"/>
                  <a:pt x="744013" y="1836853"/>
                </a:cubicBezTo>
                <a:lnTo>
                  <a:pt x="740750" y="1833954"/>
                </a:lnTo>
                <a:lnTo>
                  <a:pt x="773313" y="1826945"/>
                </a:lnTo>
                <a:cubicBezTo>
                  <a:pt x="790143" y="1822831"/>
                  <a:pt x="806955" y="1817973"/>
                  <a:pt x="823721" y="1811611"/>
                </a:cubicBezTo>
                <a:cubicBezTo>
                  <a:pt x="830954" y="1821299"/>
                  <a:pt x="832062" y="1800616"/>
                  <a:pt x="823721" y="1811611"/>
                </a:cubicBezTo>
                <a:lnTo>
                  <a:pt x="791847" y="1817129"/>
                </a:lnTo>
                <a:lnTo>
                  <a:pt x="725519" y="1828619"/>
                </a:lnTo>
                <a:lnTo>
                  <a:pt x="720584" y="1827298"/>
                </a:lnTo>
                <a:cubicBezTo>
                  <a:pt x="714581" y="1825779"/>
                  <a:pt x="709714" y="1824419"/>
                  <a:pt x="709264" y="1823407"/>
                </a:cubicBezTo>
                <a:cubicBezTo>
                  <a:pt x="707459" y="1819357"/>
                  <a:pt x="775996" y="1820191"/>
                  <a:pt x="790948" y="1815118"/>
                </a:cubicBezTo>
                <a:cubicBezTo>
                  <a:pt x="766695" y="1808586"/>
                  <a:pt x="757133" y="1816490"/>
                  <a:pt x="726002" y="1813067"/>
                </a:cubicBezTo>
                <a:cubicBezTo>
                  <a:pt x="726002" y="1813067"/>
                  <a:pt x="662858" y="1815066"/>
                  <a:pt x="661053" y="1811017"/>
                </a:cubicBezTo>
                <a:lnTo>
                  <a:pt x="703510" y="1791956"/>
                </a:lnTo>
                <a:cubicBezTo>
                  <a:pt x="701707" y="1787906"/>
                  <a:pt x="531396" y="1778095"/>
                  <a:pt x="610700" y="1775275"/>
                </a:cubicBezTo>
                <a:cubicBezTo>
                  <a:pt x="658588" y="1777673"/>
                  <a:pt x="695993" y="1775084"/>
                  <a:pt x="734882" y="1766554"/>
                </a:cubicBezTo>
                <a:cubicBezTo>
                  <a:pt x="763004" y="1761676"/>
                  <a:pt x="785474" y="1773474"/>
                  <a:pt x="814783" y="1763533"/>
                </a:cubicBezTo>
                <a:lnTo>
                  <a:pt x="816020" y="1766308"/>
                </a:lnTo>
                <a:lnTo>
                  <a:pt x="816249" y="1766822"/>
                </a:lnTo>
                <a:cubicBezTo>
                  <a:pt x="816492" y="1767370"/>
                  <a:pt x="816615" y="1767644"/>
                  <a:pt x="816433" y="1767233"/>
                </a:cubicBezTo>
                <a:lnTo>
                  <a:pt x="816020" y="1766308"/>
                </a:lnTo>
                <a:lnTo>
                  <a:pt x="815332" y="1764765"/>
                </a:lnTo>
                <a:cubicBezTo>
                  <a:pt x="815027" y="1764080"/>
                  <a:pt x="814783" y="1763533"/>
                  <a:pt x="814783" y="1763533"/>
                </a:cubicBezTo>
                <a:cubicBezTo>
                  <a:pt x="801871" y="1743830"/>
                  <a:pt x="731293" y="1767772"/>
                  <a:pt x="718401" y="1757385"/>
                </a:cubicBezTo>
                <a:cubicBezTo>
                  <a:pt x="717355" y="1757741"/>
                  <a:pt x="716249" y="1756611"/>
                  <a:pt x="715235" y="1754697"/>
                </a:cubicBezTo>
                <a:lnTo>
                  <a:pt x="713267" y="1749134"/>
                </a:lnTo>
                <a:lnTo>
                  <a:pt x="636475" y="1764222"/>
                </a:lnTo>
                <a:lnTo>
                  <a:pt x="643682" y="1754566"/>
                </a:lnTo>
                <a:lnTo>
                  <a:pt x="704970" y="1737476"/>
                </a:lnTo>
                <a:lnTo>
                  <a:pt x="708458" y="1736755"/>
                </a:lnTo>
                <a:lnTo>
                  <a:pt x="712584" y="1735543"/>
                </a:lnTo>
                <a:lnTo>
                  <a:pt x="712669" y="1735249"/>
                </a:lnTo>
                <a:cubicBezTo>
                  <a:pt x="685124" y="1730609"/>
                  <a:pt x="660612" y="1743584"/>
                  <a:pt x="636657" y="1737728"/>
                </a:cubicBezTo>
                <a:cubicBezTo>
                  <a:pt x="627376" y="1735439"/>
                  <a:pt x="625570" y="1731390"/>
                  <a:pt x="618373" y="1724509"/>
                </a:cubicBezTo>
                <a:cubicBezTo>
                  <a:pt x="595903" y="1712711"/>
                  <a:pt x="568379" y="1717387"/>
                  <a:pt x="541740" y="1716324"/>
                </a:cubicBezTo>
                <a:cubicBezTo>
                  <a:pt x="484568" y="1711637"/>
                  <a:pt x="436101" y="1718756"/>
                  <a:pt x="380713" y="1708803"/>
                </a:cubicBezTo>
                <a:cubicBezTo>
                  <a:pt x="441751" y="1702080"/>
                  <a:pt x="486353" y="1706371"/>
                  <a:pt x="547692" y="1700323"/>
                </a:cubicBezTo>
                <a:cubicBezTo>
                  <a:pt x="562646" y="1695251"/>
                  <a:pt x="593779" y="1698672"/>
                  <a:pt x="632987" y="1700132"/>
                </a:cubicBezTo>
                <a:cubicBezTo>
                  <a:pt x="653334" y="1697892"/>
                  <a:pt x="762881" y="1704233"/>
                  <a:pt x="695809" y="1688144"/>
                </a:cubicBezTo>
                <a:cubicBezTo>
                  <a:pt x="682641" y="1687950"/>
                  <a:pt x="625469" y="1683262"/>
                  <a:pt x="615889" y="1681851"/>
                </a:cubicBezTo>
                <a:cubicBezTo>
                  <a:pt x="610497" y="1679019"/>
                  <a:pt x="606586" y="1670247"/>
                  <a:pt x="606586" y="1670247"/>
                </a:cubicBezTo>
                <a:cubicBezTo>
                  <a:pt x="582633" y="1664389"/>
                  <a:pt x="558697" y="1667848"/>
                  <a:pt x="538050" y="1669414"/>
                </a:cubicBezTo>
                <a:cubicBezTo>
                  <a:pt x="519489" y="1666388"/>
                  <a:pt x="480601" y="1674919"/>
                  <a:pt x="471299" y="1663315"/>
                </a:cubicBezTo>
                <a:cubicBezTo>
                  <a:pt x="461998" y="1651711"/>
                  <a:pt x="503329" y="1667209"/>
                  <a:pt x="486251" y="1658243"/>
                </a:cubicBezTo>
                <a:cubicBezTo>
                  <a:pt x="463781" y="1646445"/>
                  <a:pt x="406608" y="1641756"/>
                  <a:pt x="475145" y="1642590"/>
                </a:cubicBezTo>
                <a:cubicBezTo>
                  <a:pt x="525120" y="1640397"/>
                  <a:pt x="549375" y="1646929"/>
                  <a:pt x="605022" y="1637375"/>
                </a:cubicBezTo>
                <a:cubicBezTo>
                  <a:pt x="592213" y="1630650"/>
                  <a:pt x="545407" y="1627592"/>
                  <a:pt x="514974" y="1625208"/>
                </a:cubicBezTo>
                <a:lnTo>
                  <a:pt x="511106" y="1624828"/>
                </a:lnTo>
                <a:lnTo>
                  <a:pt x="569370" y="1608380"/>
                </a:lnTo>
                <a:lnTo>
                  <a:pt x="490348" y="1622278"/>
                </a:lnTo>
                <a:lnTo>
                  <a:pt x="476792" y="1616396"/>
                </a:lnTo>
                <a:cubicBezTo>
                  <a:pt x="471732" y="1612140"/>
                  <a:pt x="493115" y="1613772"/>
                  <a:pt x="508600" y="1612597"/>
                </a:cubicBezTo>
                <a:cubicBezTo>
                  <a:pt x="419379" y="1594701"/>
                  <a:pt x="335909" y="1608256"/>
                  <a:pt x="248489" y="1594407"/>
                </a:cubicBezTo>
                <a:lnTo>
                  <a:pt x="233569" y="1592706"/>
                </a:lnTo>
                <a:lnTo>
                  <a:pt x="234395" y="1592421"/>
                </a:lnTo>
                <a:cubicBezTo>
                  <a:pt x="246881" y="1587864"/>
                  <a:pt x="292847" y="1582931"/>
                  <a:pt x="310860" y="1574246"/>
                </a:cubicBezTo>
                <a:cubicBezTo>
                  <a:pt x="334397" y="1561439"/>
                  <a:pt x="272702" y="1578117"/>
                  <a:pt x="265318" y="1578865"/>
                </a:cubicBezTo>
                <a:cubicBezTo>
                  <a:pt x="250532" y="1582558"/>
                  <a:pt x="238838" y="1585182"/>
                  <a:pt x="228568" y="1587278"/>
                </a:cubicBezTo>
                <a:lnTo>
                  <a:pt x="212356" y="1590286"/>
                </a:lnTo>
                <a:lnTo>
                  <a:pt x="157625" y="1584046"/>
                </a:lnTo>
                <a:lnTo>
                  <a:pt x="158766" y="1579792"/>
                </a:lnTo>
                <a:cubicBezTo>
                  <a:pt x="159337" y="1580558"/>
                  <a:pt x="156936" y="1581110"/>
                  <a:pt x="152817" y="1581493"/>
                </a:cubicBezTo>
                <a:lnTo>
                  <a:pt x="139997" y="1582036"/>
                </a:lnTo>
                <a:lnTo>
                  <a:pt x="99091" y="1577371"/>
                </a:lnTo>
                <a:lnTo>
                  <a:pt x="113377" y="1573972"/>
                </a:lnTo>
                <a:cubicBezTo>
                  <a:pt x="116040" y="1577540"/>
                  <a:pt x="118326" y="1580600"/>
                  <a:pt x="118900" y="1569847"/>
                </a:cubicBezTo>
                <a:cubicBezTo>
                  <a:pt x="118900" y="1569847"/>
                  <a:pt x="116352" y="1571751"/>
                  <a:pt x="113377" y="1573972"/>
                </a:cubicBezTo>
                <a:lnTo>
                  <a:pt x="111245" y="1563946"/>
                </a:lnTo>
                <a:lnTo>
                  <a:pt x="153554" y="1563688"/>
                </a:lnTo>
                <a:cubicBezTo>
                  <a:pt x="165238" y="1569823"/>
                  <a:pt x="177809" y="1570221"/>
                  <a:pt x="189173" y="1566365"/>
                </a:cubicBezTo>
                <a:cubicBezTo>
                  <a:pt x="189173" y="1566365"/>
                  <a:pt x="198475" y="1577969"/>
                  <a:pt x="189173" y="1566365"/>
                </a:cubicBezTo>
                <a:cubicBezTo>
                  <a:pt x="181975" y="1559485"/>
                  <a:pt x="168507" y="1558616"/>
                  <a:pt x="153554" y="1563688"/>
                </a:cubicBezTo>
                <a:lnTo>
                  <a:pt x="110182" y="1557475"/>
                </a:lnTo>
                <a:lnTo>
                  <a:pt x="132025" y="1550518"/>
                </a:lnTo>
                <a:lnTo>
                  <a:pt x="141152" y="1546997"/>
                </a:lnTo>
                <a:lnTo>
                  <a:pt x="279499" y="1557379"/>
                </a:lnTo>
                <a:cubicBezTo>
                  <a:pt x="369931" y="1562923"/>
                  <a:pt x="460020" y="1566155"/>
                  <a:pt x="550997" y="1564037"/>
                </a:cubicBezTo>
                <a:cubicBezTo>
                  <a:pt x="559376" y="1563525"/>
                  <a:pt x="583922" y="1566074"/>
                  <a:pt x="607342" y="1567258"/>
                </a:cubicBezTo>
                <a:lnTo>
                  <a:pt x="610321" y="1567274"/>
                </a:lnTo>
                <a:lnTo>
                  <a:pt x="641480" y="1555898"/>
                </a:lnTo>
                <a:lnTo>
                  <a:pt x="620746" y="1554541"/>
                </a:lnTo>
                <a:lnTo>
                  <a:pt x="606431" y="1557763"/>
                </a:lnTo>
                <a:lnTo>
                  <a:pt x="584054" y="1558399"/>
                </a:lnTo>
                <a:lnTo>
                  <a:pt x="585642" y="1554385"/>
                </a:lnTo>
                <a:lnTo>
                  <a:pt x="588160" y="1553964"/>
                </a:lnTo>
                <a:lnTo>
                  <a:pt x="586050" y="1553957"/>
                </a:lnTo>
                <a:lnTo>
                  <a:pt x="585642" y="1554385"/>
                </a:lnTo>
                <a:cubicBezTo>
                  <a:pt x="552318" y="1559409"/>
                  <a:pt x="514163" y="1563277"/>
                  <a:pt x="511879" y="1560218"/>
                </a:cubicBezTo>
                <a:cubicBezTo>
                  <a:pt x="513021" y="1561748"/>
                  <a:pt x="516886" y="1560053"/>
                  <a:pt x="520465" y="1557975"/>
                </a:cubicBezTo>
                <a:lnTo>
                  <a:pt x="524704" y="1555274"/>
                </a:lnTo>
                <a:lnTo>
                  <a:pt x="507464" y="1554419"/>
                </a:lnTo>
                <a:cubicBezTo>
                  <a:pt x="478269" y="1554381"/>
                  <a:pt x="443990" y="1556833"/>
                  <a:pt x="424670" y="1549404"/>
                </a:cubicBezTo>
                <a:cubicBezTo>
                  <a:pt x="419276" y="1546572"/>
                  <a:pt x="415368" y="1537799"/>
                  <a:pt x="411778" y="1539017"/>
                </a:cubicBezTo>
                <a:cubicBezTo>
                  <a:pt x="393217" y="1535992"/>
                  <a:pt x="339653" y="1539401"/>
                  <a:pt x="319288" y="1532328"/>
                </a:cubicBezTo>
                <a:cubicBezTo>
                  <a:pt x="309407" y="1530240"/>
                  <a:pt x="303994" y="1518095"/>
                  <a:pt x="303994" y="1518095"/>
                </a:cubicBezTo>
                <a:cubicBezTo>
                  <a:pt x="303994" y="1518095"/>
                  <a:pt x="301674" y="1517523"/>
                  <a:pt x="298381" y="1517279"/>
                </a:cubicBezTo>
                <a:lnTo>
                  <a:pt x="293349" y="1517792"/>
                </a:lnTo>
                <a:lnTo>
                  <a:pt x="285702" y="1516379"/>
                </a:lnTo>
                <a:lnTo>
                  <a:pt x="284908" y="1515053"/>
                </a:lnTo>
                <a:cubicBezTo>
                  <a:pt x="284236" y="1514699"/>
                  <a:pt x="283338" y="1515003"/>
                  <a:pt x="281544" y="1515612"/>
                </a:cubicBezTo>
                <a:lnTo>
                  <a:pt x="285702" y="1516379"/>
                </a:lnTo>
                <a:lnTo>
                  <a:pt x="286936" y="1518443"/>
                </a:lnTo>
                <a:cubicBezTo>
                  <a:pt x="276150" y="1512781"/>
                  <a:pt x="261776" y="1508335"/>
                  <a:pt x="261776" y="1508335"/>
                </a:cubicBezTo>
                <a:cubicBezTo>
                  <a:pt x="259652" y="1494295"/>
                  <a:pt x="322557" y="1521120"/>
                  <a:pt x="357855" y="1513807"/>
                </a:cubicBezTo>
                <a:cubicBezTo>
                  <a:pt x="361444" y="1512590"/>
                  <a:pt x="371005" y="1504686"/>
                  <a:pt x="374593" y="1503469"/>
                </a:cubicBezTo>
                <a:cubicBezTo>
                  <a:pt x="398528" y="1500010"/>
                  <a:pt x="428756" y="1499856"/>
                  <a:pt x="461671" y="1498012"/>
                </a:cubicBezTo>
                <a:cubicBezTo>
                  <a:pt x="468257" y="1498109"/>
                  <a:pt x="498936" y="1499743"/>
                  <a:pt x="528417" y="1501200"/>
                </a:cubicBezTo>
                <a:lnTo>
                  <a:pt x="528512" y="1501204"/>
                </a:lnTo>
                <a:lnTo>
                  <a:pt x="543175" y="1495848"/>
                </a:lnTo>
                <a:lnTo>
                  <a:pt x="574335" y="1487799"/>
                </a:lnTo>
                <a:lnTo>
                  <a:pt x="571782" y="1485884"/>
                </a:lnTo>
                <a:cubicBezTo>
                  <a:pt x="569253" y="1484193"/>
                  <a:pt x="566987" y="1482873"/>
                  <a:pt x="565489" y="1482216"/>
                </a:cubicBezTo>
                <a:cubicBezTo>
                  <a:pt x="556507" y="1480601"/>
                  <a:pt x="478390" y="1478357"/>
                  <a:pt x="528662" y="1475287"/>
                </a:cubicBezTo>
                <a:cubicBezTo>
                  <a:pt x="582226" y="1471878"/>
                  <a:pt x="482257" y="1466948"/>
                  <a:pt x="469088" y="1466754"/>
                </a:cubicBezTo>
                <a:cubicBezTo>
                  <a:pt x="433468" y="1464077"/>
                  <a:pt x="402336" y="1460656"/>
                  <a:pt x="389765" y="1460258"/>
                </a:cubicBezTo>
                <a:cubicBezTo>
                  <a:pt x="318073" y="1453116"/>
                  <a:pt x="251698" y="1447860"/>
                  <a:pt x="187004" y="1442713"/>
                </a:cubicBezTo>
                <a:lnTo>
                  <a:pt x="173495" y="1441528"/>
                </a:lnTo>
                <a:lnTo>
                  <a:pt x="186886" y="1435694"/>
                </a:lnTo>
                <a:lnTo>
                  <a:pt x="191335" y="1433250"/>
                </a:lnTo>
                <a:lnTo>
                  <a:pt x="233490" y="1435587"/>
                </a:lnTo>
                <a:cubicBezTo>
                  <a:pt x="259529" y="1436852"/>
                  <a:pt x="324498" y="1448218"/>
                  <a:pt x="343040" y="1441929"/>
                </a:cubicBezTo>
                <a:cubicBezTo>
                  <a:pt x="350216" y="1439493"/>
                  <a:pt x="344804" y="1427347"/>
                  <a:pt x="354064" y="1418767"/>
                </a:cubicBezTo>
                <a:cubicBezTo>
                  <a:pt x="367213" y="1409647"/>
                  <a:pt x="378299" y="1415985"/>
                  <a:pt x="404039" y="1416576"/>
                </a:cubicBezTo>
                <a:cubicBezTo>
                  <a:pt x="424384" y="1414335"/>
                  <a:pt x="439338" y="1409262"/>
                  <a:pt x="452508" y="1409457"/>
                </a:cubicBezTo>
                <a:lnTo>
                  <a:pt x="467921" y="1409842"/>
                </a:lnTo>
                <a:lnTo>
                  <a:pt x="467265" y="1409596"/>
                </a:lnTo>
                <a:cubicBezTo>
                  <a:pt x="466191" y="1408974"/>
                  <a:pt x="465690" y="1408331"/>
                  <a:pt x="465912" y="1407673"/>
                </a:cubicBezTo>
                <a:cubicBezTo>
                  <a:pt x="466432" y="1406137"/>
                  <a:pt x="470508" y="1404949"/>
                  <a:pt x="476538" y="1404044"/>
                </a:cubicBezTo>
                <a:lnTo>
                  <a:pt x="487920" y="1402931"/>
                </a:lnTo>
                <a:lnTo>
                  <a:pt x="482414" y="1399700"/>
                </a:lnTo>
                <a:cubicBezTo>
                  <a:pt x="479640" y="1396951"/>
                  <a:pt x="477314" y="1394050"/>
                  <a:pt x="474618" y="1392635"/>
                </a:cubicBezTo>
                <a:cubicBezTo>
                  <a:pt x="465039" y="1391223"/>
                  <a:pt x="445290" y="1393262"/>
                  <a:pt x="426427" y="1389560"/>
                </a:cubicBezTo>
                <a:cubicBezTo>
                  <a:pt x="413259" y="1389368"/>
                  <a:pt x="350095" y="1382051"/>
                  <a:pt x="390788" y="1377570"/>
                </a:cubicBezTo>
                <a:cubicBezTo>
                  <a:pt x="415321" y="1373908"/>
                  <a:pt x="448559" y="1382054"/>
                  <a:pt x="461128" y="1382451"/>
                </a:cubicBezTo>
                <a:cubicBezTo>
                  <a:pt x="474599" y="1383319"/>
                  <a:pt x="483859" y="1374740"/>
                  <a:pt x="487446" y="1373524"/>
                </a:cubicBezTo>
                <a:cubicBezTo>
                  <a:pt x="496729" y="1375811"/>
                  <a:pt x="502720" y="1378440"/>
                  <a:pt x="515291" y="1378837"/>
                </a:cubicBezTo>
                <a:lnTo>
                  <a:pt x="516693" y="1378361"/>
                </a:lnTo>
                <a:lnTo>
                  <a:pt x="510709" y="1377764"/>
                </a:lnTo>
                <a:cubicBezTo>
                  <a:pt x="491685" y="1374849"/>
                  <a:pt x="508628" y="1369102"/>
                  <a:pt x="508628" y="1369102"/>
                </a:cubicBezTo>
                <a:cubicBezTo>
                  <a:pt x="523581" y="1364029"/>
                  <a:pt x="564293" y="1368863"/>
                  <a:pt x="571470" y="1366430"/>
                </a:cubicBezTo>
                <a:cubicBezTo>
                  <a:pt x="571470" y="1366430"/>
                  <a:pt x="571466" y="1364100"/>
                  <a:pt x="571533" y="1360582"/>
                </a:cubicBezTo>
                <a:lnTo>
                  <a:pt x="571601" y="1358805"/>
                </a:lnTo>
                <a:lnTo>
                  <a:pt x="543586" y="1358948"/>
                </a:lnTo>
                <a:cubicBezTo>
                  <a:pt x="530642" y="1358919"/>
                  <a:pt x="518016" y="1358687"/>
                  <a:pt x="505969" y="1357919"/>
                </a:cubicBezTo>
                <a:cubicBezTo>
                  <a:pt x="484570" y="1357797"/>
                  <a:pt x="462270" y="1355652"/>
                  <a:pt x="439780" y="1353084"/>
                </a:cubicBezTo>
                <a:lnTo>
                  <a:pt x="423072" y="1351256"/>
                </a:lnTo>
                <a:lnTo>
                  <a:pt x="426488" y="1350516"/>
                </a:lnTo>
                <a:lnTo>
                  <a:pt x="454791" y="1344260"/>
                </a:lnTo>
                <a:lnTo>
                  <a:pt x="496666" y="1346314"/>
                </a:lnTo>
                <a:cubicBezTo>
                  <a:pt x="528100" y="1350411"/>
                  <a:pt x="576888" y="1353282"/>
                  <a:pt x="539444" y="1337242"/>
                </a:cubicBezTo>
                <a:lnTo>
                  <a:pt x="510723" y="1332225"/>
                </a:lnTo>
                <a:lnTo>
                  <a:pt x="532903" y="1327830"/>
                </a:lnTo>
                <a:lnTo>
                  <a:pt x="527473" y="1326551"/>
                </a:lnTo>
                <a:cubicBezTo>
                  <a:pt x="522470" y="1325614"/>
                  <a:pt x="519460" y="1325423"/>
                  <a:pt x="519911" y="1326435"/>
                </a:cubicBezTo>
                <a:cubicBezTo>
                  <a:pt x="518542" y="1316411"/>
                  <a:pt x="534708" y="1318794"/>
                  <a:pt x="553862" y="1321144"/>
                </a:cubicBezTo>
                <a:lnTo>
                  <a:pt x="562480" y="1321971"/>
                </a:lnTo>
                <a:lnTo>
                  <a:pt x="573297" y="1319828"/>
                </a:lnTo>
                <a:lnTo>
                  <a:pt x="615603" y="1311412"/>
                </a:lnTo>
                <a:lnTo>
                  <a:pt x="592599" y="1309157"/>
                </a:lnTo>
                <a:lnTo>
                  <a:pt x="575022" y="1308119"/>
                </a:lnTo>
                <a:lnTo>
                  <a:pt x="509008" y="1318287"/>
                </a:lnTo>
                <a:cubicBezTo>
                  <a:pt x="472621" y="1323417"/>
                  <a:pt x="490899" y="1314981"/>
                  <a:pt x="511215" y="1308152"/>
                </a:cubicBezTo>
                <a:lnTo>
                  <a:pt x="524022" y="1304297"/>
                </a:lnTo>
                <a:lnTo>
                  <a:pt x="511065" y="1303108"/>
                </a:lnTo>
                <a:lnTo>
                  <a:pt x="478538" y="1299538"/>
                </a:lnTo>
                <a:lnTo>
                  <a:pt x="487990" y="1297694"/>
                </a:lnTo>
                <a:lnTo>
                  <a:pt x="555646" y="1281496"/>
                </a:lnTo>
                <a:lnTo>
                  <a:pt x="591934" y="1277923"/>
                </a:lnTo>
                <a:cubicBezTo>
                  <a:pt x="615127" y="1277434"/>
                  <a:pt x="604874" y="1276056"/>
                  <a:pt x="588821" y="1273637"/>
                </a:cubicBezTo>
                <a:lnTo>
                  <a:pt x="588614" y="1273600"/>
                </a:lnTo>
                <a:lnTo>
                  <a:pt x="591535" y="1272901"/>
                </a:lnTo>
                <a:cubicBezTo>
                  <a:pt x="626641" y="1265058"/>
                  <a:pt x="662947" y="1257606"/>
                  <a:pt x="702300" y="1250461"/>
                </a:cubicBezTo>
                <a:cubicBezTo>
                  <a:pt x="703787" y="1249350"/>
                  <a:pt x="714708" y="1247352"/>
                  <a:pt x="724685" y="1244866"/>
                </a:cubicBezTo>
                <a:lnTo>
                  <a:pt x="731902" y="1242616"/>
                </a:lnTo>
                <a:lnTo>
                  <a:pt x="715694" y="1244704"/>
                </a:lnTo>
                <a:cubicBezTo>
                  <a:pt x="658163" y="1255718"/>
                  <a:pt x="607989" y="1273970"/>
                  <a:pt x="541303" y="1279085"/>
                </a:cubicBezTo>
                <a:lnTo>
                  <a:pt x="579378" y="1269024"/>
                </a:lnTo>
                <a:lnTo>
                  <a:pt x="571650" y="1270592"/>
                </a:lnTo>
                <a:lnTo>
                  <a:pt x="563845" y="1269207"/>
                </a:lnTo>
                <a:lnTo>
                  <a:pt x="561055" y="1267890"/>
                </a:lnTo>
                <a:lnTo>
                  <a:pt x="531339" y="1274984"/>
                </a:lnTo>
                <a:lnTo>
                  <a:pt x="503482" y="1281526"/>
                </a:lnTo>
                <a:lnTo>
                  <a:pt x="483113" y="1273688"/>
                </a:lnTo>
                <a:lnTo>
                  <a:pt x="483966" y="1269612"/>
                </a:lnTo>
                <a:lnTo>
                  <a:pt x="535768" y="1254581"/>
                </a:lnTo>
                <a:lnTo>
                  <a:pt x="530032" y="1253349"/>
                </a:lnTo>
                <a:cubicBezTo>
                  <a:pt x="532795" y="1251285"/>
                  <a:pt x="536022" y="1250066"/>
                  <a:pt x="539164" y="1249509"/>
                </a:cubicBezTo>
                <a:cubicBezTo>
                  <a:pt x="542305" y="1248950"/>
                  <a:pt x="545360" y="1249052"/>
                  <a:pt x="547778" y="1249630"/>
                </a:cubicBezTo>
                <a:lnTo>
                  <a:pt x="543204" y="1252445"/>
                </a:lnTo>
                <a:lnTo>
                  <a:pt x="556170" y="1248723"/>
                </a:lnTo>
                <a:lnTo>
                  <a:pt x="547778" y="1249630"/>
                </a:lnTo>
                <a:cubicBezTo>
                  <a:pt x="554329" y="1247320"/>
                  <a:pt x="560191" y="1245474"/>
                  <a:pt x="565658" y="1243888"/>
                </a:cubicBezTo>
                <a:lnTo>
                  <a:pt x="575911" y="1241116"/>
                </a:lnTo>
                <a:lnTo>
                  <a:pt x="571405" y="1240600"/>
                </a:lnTo>
                <a:lnTo>
                  <a:pt x="557978" y="1238509"/>
                </a:lnTo>
                <a:lnTo>
                  <a:pt x="524774" y="1246057"/>
                </a:lnTo>
                <a:cubicBezTo>
                  <a:pt x="469307" y="1258133"/>
                  <a:pt x="423325" y="1266704"/>
                  <a:pt x="354296" y="1281311"/>
                </a:cubicBezTo>
                <a:cubicBezTo>
                  <a:pt x="354296" y="1281311"/>
                  <a:pt x="353605" y="1281592"/>
                  <a:pt x="352392" y="1282055"/>
                </a:cubicBezTo>
                <a:lnTo>
                  <a:pt x="351885" y="1282242"/>
                </a:lnTo>
                <a:lnTo>
                  <a:pt x="360693" y="1282054"/>
                </a:lnTo>
                <a:cubicBezTo>
                  <a:pt x="387295" y="1283299"/>
                  <a:pt x="421818" y="1288630"/>
                  <a:pt x="433935" y="1288015"/>
                </a:cubicBezTo>
                <a:lnTo>
                  <a:pt x="495952" y="1285973"/>
                </a:lnTo>
                <a:lnTo>
                  <a:pt x="446015" y="1296160"/>
                </a:lnTo>
                <a:lnTo>
                  <a:pt x="439325" y="1295473"/>
                </a:lnTo>
                <a:cubicBezTo>
                  <a:pt x="426523" y="1294364"/>
                  <a:pt x="411876" y="1293362"/>
                  <a:pt x="393244" y="1292497"/>
                </a:cubicBezTo>
                <a:cubicBezTo>
                  <a:pt x="388192" y="1291589"/>
                  <a:pt x="361265" y="1290481"/>
                  <a:pt x="344315" y="1288602"/>
                </a:cubicBezTo>
                <a:lnTo>
                  <a:pt x="336396" y="1287228"/>
                </a:lnTo>
                <a:lnTo>
                  <a:pt x="331922" y="1288586"/>
                </a:lnTo>
                <a:cubicBezTo>
                  <a:pt x="320602" y="1291380"/>
                  <a:pt x="309015" y="1292485"/>
                  <a:pt x="307949" y="1285737"/>
                </a:cubicBezTo>
                <a:cubicBezTo>
                  <a:pt x="311190" y="1278553"/>
                  <a:pt x="382667" y="1269660"/>
                  <a:pt x="385217" y="1267755"/>
                </a:cubicBezTo>
                <a:cubicBezTo>
                  <a:pt x="419947" y="1259297"/>
                  <a:pt x="453200" y="1251743"/>
                  <a:pt x="486725" y="1243889"/>
                </a:cubicBezTo>
                <a:lnTo>
                  <a:pt x="542511" y="1229999"/>
                </a:lnTo>
                <a:lnTo>
                  <a:pt x="543553" y="1226860"/>
                </a:lnTo>
                <a:cubicBezTo>
                  <a:pt x="545161" y="1224239"/>
                  <a:pt x="547465" y="1221199"/>
                  <a:pt x="549722" y="1218346"/>
                </a:cubicBezTo>
                <a:lnTo>
                  <a:pt x="550387" y="1217511"/>
                </a:lnTo>
                <a:lnTo>
                  <a:pt x="537115" y="1220546"/>
                </a:lnTo>
                <a:cubicBezTo>
                  <a:pt x="520410" y="1224544"/>
                  <a:pt x="506379" y="1228320"/>
                  <a:pt x="503610" y="1228600"/>
                </a:cubicBezTo>
                <a:cubicBezTo>
                  <a:pt x="427147" y="1246775"/>
                  <a:pt x="345042" y="1263600"/>
                  <a:pt x="253162" y="1287726"/>
                </a:cubicBezTo>
                <a:cubicBezTo>
                  <a:pt x="253162" y="1287726"/>
                  <a:pt x="204380" y="1299527"/>
                  <a:pt x="209747" y="1290756"/>
                </a:cubicBezTo>
                <a:lnTo>
                  <a:pt x="222809" y="1287090"/>
                </a:lnTo>
                <a:lnTo>
                  <a:pt x="242417" y="1287198"/>
                </a:lnTo>
                <a:cubicBezTo>
                  <a:pt x="250066" y="1286982"/>
                  <a:pt x="256097" y="1286417"/>
                  <a:pt x="258587" y="1285244"/>
                </a:cubicBezTo>
                <a:lnTo>
                  <a:pt x="253781" y="1279943"/>
                </a:lnTo>
                <a:lnTo>
                  <a:pt x="258529" y="1278954"/>
                </a:lnTo>
                <a:cubicBezTo>
                  <a:pt x="253428" y="1282761"/>
                  <a:pt x="309171" y="1270528"/>
                  <a:pt x="301936" y="1260840"/>
                </a:cubicBezTo>
                <a:cubicBezTo>
                  <a:pt x="299653" y="1257779"/>
                  <a:pt x="246195" y="1273072"/>
                  <a:pt x="235834" y="1276042"/>
                </a:cubicBezTo>
                <a:lnTo>
                  <a:pt x="231664" y="1276877"/>
                </a:lnTo>
                <a:lnTo>
                  <a:pt x="231060" y="1276801"/>
                </a:lnTo>
                <a:lnTo>
                  <a:pt x="217235" y="1276452"/>
                </a:lnTo>
                <a:lnTo>
                  <a:pt x="310266" y="1251047"/>
                </a:lnTo>
                <a:cubicBezTo>
                  <a:pt x="357573" y="1239155"/>
                  <a:pt x="406143" y="1227511"/>
                  <a:pt x="456201" y="1214756"/>
                </a:cubicBezTo>
                <a:cubicBezTo>
                  <a:pt x="456201" y="1214756"/>
                  <a:pt x="473797" y="1221475"/>
                  <a:pt x="474328" y="1211548"/>
                </a:cubicBezTo>
                <a:cubicBezTo>
                  <a:pt x="474213" y="1206073"/>
                  <a:pt x="428406" y="1215654"/>
                  <a:pt x="453917" y="1211696"/>
                </a:cubicBezTo>
                <a:cubicBezTo>
                  <a:pt x="369529" y="1225463"/>
                  <a:pt x="271857" y="1258677"/>
                  <a:pt x="188159" y="1267164"/>
                </a:cubicBezTo>
                <a:cubicBezTo>
                  <a:pt x="267705" y="1237157"/>
                  <a:pt x="379889" y="1222493"/>
                  <a:pt x="472619" y="1197733"/>
                </a:cubicBezTo>
                <a:cubicBezTo>
                  <a:pt x="476312" y="1197358"/>
                  <a:pt x="486554" y="1194673"/>
                  <a:pt x="495256" y="1191255"/>
                </a:cubicBezTo>
                <a:lnTo>
                  <a:pt x="498165" y="1189789"/>
                </a:lnTo>
                <a:lnTo>
                  <a:pt x="496877" y="1189761"/>
                </a:lnTo>
                <a:lnTo>
                  <a:pt x="490986" y="1189532"/>
                </a:lnTo>
                <a:lnTo>
                  <a:pt x="504497" y="1186600"/>
                </a:lnTo>
                <a:lnTo>
                  <a:pt x="506139" y="1185772"/>
                </a:lnTo>
                <a:cubicBezTo>
                  <a:pt x="508708" y="1183891"/>
                  <a:pt x="509880" y="1182025"/>
                  <a:pt x="508641" y="1180366"/>
                </a:cubicBezTo>
                <a:lnTo>
                  <a:pt x="465386" y="1188044"/>
                </a:lnTo>
                <a:cubicBezTo>
                  <a:pt x="423987" y="1199097"/>
                  <a:pt x="378560" y="1209187"/>
                  <a:pt x="337429" y="1215279"/>
                </a:cubicBezTo>
                <a:cubicBezTo>
                  <a:pt x="370825" y="1205034"/>
                  <a:pt x="407413" y="1196183"/>
                  <a:pt x="445528" y="1187382"/>
                </a:cubicBezTo>
                <a:lnTo>
                  <a:pt x="530062" y="1167493"/>
                </a:lnTo>
                <a:lnTo>
                  <a:pt x="523078" y="1168247"/>
                </a:lnTo>
                <a:lnTo>
                  <a:pt x="558177" y="1157323"/>
                </a:lnTo>
                <a:lnTo>
                  <a:pt x="530872" y="1154850"/>
                </a:lnTo>
                <a:lnTo>
                  <a:pt x="497235" y="1154838"/>
                </a:lnTo>
                <a:lnTo>
                  <a:pt x="487953" y="1156445"/>
                </a:lnTo>
                <a:lnTo>
                  <a:pt x="484903" y="1155575"/>
                </a:lnTo>
                <a:cubicBezTo>
                  <a:pt x="480491" y="1153953"/>
                  <a:pt x="478244" y="1152579"/>
                  <a:pt x="480038" y="1151971"/>
                </a:cubicBezTo>
                <a:lnTo>
                  <a:pt x="499642" y="1148111"/>
                </a:lnTo>
                <a:lnTo>
                  <a:pt x="510088" y="1144890"/>
                </a:lnTo>
                <a:cubicBezTo>
                  <a:pt x="519412" y="1142325"/>
                  <a:pt x="531860" y="1139113"/>
                  <a:pt x="548026" y="1135096"/>
                </a:cubicBezTo>
                <a:cubicBezTo>
                  <a:pt x="571494" y="1127944"/>
                  <a:pt x="592014" y="1122590"/>
                  <a:pt x="611210" y="1117877"/>
                </a:cubicBezTo>
                <a:lnTo>
                  <a:pt x="614043" y="1117191"/>
                </a:lnTo>
                <a:lnTo>
                  <a:pt x="595112" y="1117402"/>
                </a:lnTo>
                <a:cubicBezTo>
                  <a:pt x="579100" y="1117395"/>
                  <a:pt x="562864" y="1116884"/>
                  <a:pt x="561962" y="1114860"/>
                </a:cubicBezTo>
                <a:lnTo>
                  <a:pt x="604419" y="1095796"/>
                </a:lnTo>
                <a:cubicBezTo>
                  <a:pt x="602614" y="1091748"/>
                  <a:pt x="432304" y="1081936"/>
                  <a:pt x="511608" y="1079117"/>
                </a:cubicBezTo>
                <a:lnTo>
                  <a:pt x="554677" y="1078944"/>
                </a:lnTo>
                <a:lnTo>
                  <a:pt x="576031" y="1072351"/>
                </a:lnTo>
                <a:cubicBezTo>
                  <a:pt x="585960" y="1069594"/>
                  <a:pt x="596913" y="1066589"/>
                  <a:pt x="606583" y="1063330"/>
                </a:cubicBezTo>
                <a:lnTo>
                  <a:pt x="559006" y="1069710"/>
                </a:lnTo>
                <a:lnTo>
                  <a:pt x="561134" y="1068049"/>
                </a:lnTo>
                <a:cubicBezTo>
                  <a:pt x="573671" y="1059518"/>
                  <a:pt x="584010" y="1054894"/>
                  <a:pt x="597198" y="1051684"/>
                </a:cubicBezTo>
                <a:lnTo>
                  <a:pt x="613257" y="1049303"/>
                </a:lnTo>
                <a:lnTo>
                  <a:pt x="612370" y="1043261"/>
                </a:lnTo>
                <a:cubicBezTo>
                  <a:pt x="612328" y="1041019"/>
                  <a:pt x="612680" y="1039394"/>
                  <a:pt x="613576" y="1039090"/>
                </a:cubicBezTo>
                <a:cubicBezTo>
                  <a:pt x="586035" y="1034450"/>
                  <a:pt x="561520" y="1047426"/>
                  <a:pt x="537565" y="1041571"/>
                </a:cubicBezTo>
                <a:cubicBezTo>
                  <a:pt x="528283" y="1039280"/>
                  <a:pt x="526478" y="1035231"/>
                  <a:pt x="519281" y="1028351"/>
                </a:cubicBezTo>
                <a:cubicBezTo>
                  <a:pt x="496811" y="1016553"/>
                  <a:pt x="469286" y="1021228"/>
                  <a:pt x="442649" y="1020166"/>
                </a:cubicBezTo>
                <a:cubicBezTo>
                  <a:pt x="385476" y="1015478"/>
                  <a:pt x="337009" y="1022597"/>
                  <a:pt x="281621" y="1012643"/>
                </a:cubicBezTo>
                <a:cubicBezTo>
                  <a:pt x="342660" y="1005921"/>
                  <a:pt x="387262" y="1010211"/>
                  <a:pt x="448600" y="1004164"/>
                </a:cubicBezTo>
                <a:cubicBezTo>
                  <a:pt x="463553" y="999092"/>
                  <a:pt x="494686" y="1002513"/>
                  <a:pt x="533895" y="1003974"/>
                </a:cubicBezTo>
                <a:cubicBezTo>
                  <a:pt x="538982" y="1003413"/>
                  <a:pt x="549643" y="1003390"/>
                  <a:pt x="561726" y="1003418"/>
                </a:cubicBezTo>
                <a:lnTo>
                  <a:pt x="571408" y="1003353"/>
                </a:lnTo>
                <a:lnTo>
                  <a:pt x="565885" y="989977"/>
                </a:lnTo>
                <a:lnTo>
                  <a:pt x="555412" y="989295"/>
                </a:lnTo>
                <a:cubicBezTo>
                  <a:pt x="538276" y="987923"/>
                  <a:pt x="521588" y="986397"/>
                  <a:pt x="516797" y="985693"/>
                </a:cubicBezTo>
                <a:cubicBezTo>
                  <a:pt x="514102" y="984276"/>
                  <a:pt x="511775" y="981376"/>
                  <a:pt x="510123" y="978828"/>
                </a:cubicBezTo>
                <a:lnTo>
                  <a:pt x="509921" y="978461"/>
                </a:lnTo>
                <a:lnTo>
                  <a:pt x="483987" y="984899"/>
                </a:lnTo>
                <a:lnTo>
                  <a:pt x="466195" y="986123"/>
                </a:lnTo>
                <a:lnTo>
                  <a:pt x="459216" y="974059"/>
                </a:lnTo>
                <a:lnTo>
                  <a:pt x="457937" y="971895"/>
                </a:lnTo>
                <a:lnTo>
                  <a:pt x="438958" y="973255"/>
                </a:lnTo>
                <a:cubicBezTo>
                  <a:pt x="420397" y="970230"/>
                  <a:pt x="381509" y="978760"/>
                  <a:pt x="372206" y="967156"/>
                </a:cubicBezTo>
                <a:cubicBezTo>
                  <a:pt x="362905" y="955551"/>
                  <a:pt x="404238" y="971050"/>
                  <a:pt x="387160" y="962084"/>
                </a:cubicBezTo>
                <a:cubicBezTo>
                  <a:pt x="364689" y="950285"/>
                  <a:pt x="307516" y="945598"/>
                  <a:pt x="376055" y="946431"/>
                </a:cubicBezTo>
                <a:cubicBezTo>
                  <a:pt x="401041" y="945335"/>
                  <a:pt x="419599" y="946419"/>
                  <a:pt x="438865" y="946584"/>
                </a:cubicBezTo>
                <a:lnTo>
                  <a:pt x="442799" y="946269"/>
                </a:lnTo>
                <a:lnTo>
                  <a:pt x="440344" y="942112"/>
                </a:lnTo>
                <a:lnTo>
                  <a:pt x="433129" y="930537"/>
                </a:lnTo>
                <a:lnTo>
                  <a:pt x="415882" y="929049"/>
                </a:lnTo>
                <a:lnTo>
                  <a:pt x="412014" y="928668"/>
                </a:lnTo>
                <a:lnTo>
                  <a:pt x="428979" y="923880"/>
                </a:lnTo>
                <a:lnTo>
                  <a:pt x="426510" y="919920"/>
                </a:lnTo>
                <a:lnTo>
                  <a:pt x="391256" y="926120"/>
                </a:lnTo>
                <a:lnTo>
                  <a:pt x="377700" y="920237"/>
                </a:lnTo>
                <a:cubicBezTo>
                  <a:pt x="372641" y="915982"/>
                  <a:pt x="394024" y="917613"/>
                  <a:pt x="409509" y="916438"/>
                </a:cubicBezTo>
                <a:cubicBezTo>
                  <a:pt x="320287" y="898541"/>
                  <a:pt x="236818" y="912095"/>
                  <a:pt x="149398" y="898247"/>
                </a:cubicBezTo>
                <a:lnTo>
                  <a:pt x="134476" y="896547"/>
                </a:lnTo>
                <a:lnTo>
                  <a:pt x="135304" y="896262"/>
                </a:lnTo>
                <a:cubicBezTo>
                  <a:pt x="147790" y="891705"/>
                  <a:pt x="193755" y="886772"/>
                  <a:pt x="211768" y="878089"/>
                </a:cubicBezTo>
                <a:cubicBezTo>
                  <a:pt x="235305" y="865281"/>
                  <a:pt x="173611" y="881958"/>
                  <a:pt x="166226" y="882706"/>
                </a:cubicBezTo>
                <a:cubicBezTo>
                  <a:pt x="151440" y="886399"/>
                  <a:pt x="139746" y="889024"/>
                  <a:pt x="129478" y="891119"/>
                </a:cubicBezTo>
                <a:lnTo>
                  <a:pt x="113265" y="894129"/>
                </a:lnTo>
                <a:lnTo>
                  <a:pt x="58533" y="887888"/>
                </a:lnTo>
                <a:lnTo>
                  <a:pt x="59674" y="883635"/>
                </a:lnTo>
                <a:cubicBezTo>
                  <a:pt x="60246" y="884398"/>
                  <a:pt x="57845" y="884951"/>
                  <a:pt x="53724" y="885334"/>
                </a:cubicBezTo>
                <a:lnTo>
                  <a:pt x="40906" y="885878"/>
                </a:lnTo>
                <a:lnTo>
                  <a:pt x="0" y="881213"/>
                </a:lnTo>
                <a:lnTo>
                  <a:pt x="14285" y="877813"/>
                </a:lnTo>
                <a:cubicBezTo>
                  <a:pt x="16950" y="881382"/>
                  <a:pt x="19233" y="884443"/>
                  <a:pt x="19809" y="873689"/>
                </a:cubicBezTo>
                <a:cubicBezTo>
                  <a:pt x="19809" y="873689"/>
                  <a:pt x="17259" y="875592"/>
                  <a:pt x="14285" y="877813"/>
                </a:cubicBezTo>
                <a:lnTo>
                  <a:pt x="12152" y="867786"/>
                </a:lnTo>
                <a:lnTo>
                  <a:pt x="54461" y="867529"/>
                </a:lnTo>
                <a:cubicBezTo>
                  <a:pt x="66146" y="873664"/>
                  <a:pt x="78717" y="874061"/>
                  <a:pt x="90083" y="870207"/>
                </a:cubicBezTo>
                <a:cubicBezTo>
                  <a:pt x="90083" y="870207"/>
                  <a:pt x="99384" y="881810"/>
                  <a:pt x="90083" y="870207"/>
                </a:cubicBezTo>
                <a:cubicBezTo>
                  <a:pt x="82882" y="863325"/>
                  <a:pt x="69415" y="862458"/>
                  <a:pt x="54461" y="867529"/>
                </a:cubicBezTo>
                <a:lnTo>
                  <a:pt x="11090" y="861316"/>
                </a:lnTo>
                <a:lnTo>
                  <a:pt x="32934" y="854359"/>
                </a:lnTo>
                <a:lnTo>
                  <a:pt x="42060" y="850839"/>
                </a:lnTo>
                <a:lnTo>
                  <a:pt x="180406" y="861221"/>
                </a:lnTo>
                <a:cubicBezTo>
                  <a:pt x="270838" y="866764"/>
                  <a:pt x="360928" y="869996"/>
                  <a:pt x="451904" y="867877"/>
                </a:cubicBezTo>
                <a:cubicBezTo>
                  <a:pt x="460283" y="867366"/>
                  <a:pt x="484829" y="869915"/>
                  <a:pt x="508250" y="871098"/>
                </a:cubicBezTo>
                <a:lnTo>
                  <a:pt x="518674" y="871161"/>
                </a:lnTo>
                <a:lnTo>
                  <a:pt x="547791" y="864840"/>
                </a:lnTo>
                <a:lnTo>
                  <a:pt x="553223" y="863695"/>
                </a:lnTo>
                <a:lnTo>
                  <a:pt x="546160" y="859986"/>
                </a:lnTo>
                <a:cubicBezTo>
                  <a:pt x="502158" y="855492"/>
                  <a:pt x="465053" y="858758"/>
                  <a:pt x="435127" y="859586"/>
                </a:cubicBezTo>
                <a:cubicBezTo>
                  <a:pt x="403695" y="855489"/>
                  <a:pt x="351337" y="863151"/>
                  <a:pt x="325578" y="853246"/>
                </a:cubicBezTo>
                <a:cubicBezTo>
                  <a:pt x="320185" y="850413"/>
                  <a:pt x="316277" y="841641"/>
                  <a:pt x="312686" y="842859"/>
                </a:cubicBezTo>
                <a:cubicBezTo>
                  <a:pt x="294126" y="839833"/>
                  <a:pt x="240561" y="843243"/>
                  <a:pt x="220196" y="836168"/>
                </a:cubicBezTo>
                <a:cubicBezTo>
                  <a:pt x="210316" y="834082"/>
                  <a:pt x="204903" y="821936"/>
                  <a:pt x="204903" y="821936"/>
                </a:cubicBezTo>
                <a:cubicBezTo>
                  <a:pt x="204903" y="821936"/>
                  <a:pt x="202582" y="821364"/>
                  <a:pt x="199289" y="821121"/>
                </a:cubicBezTo>
                <a:lnTo>
                  <a:pt x="194256" y="821633"/>
                </a:lnTo>
                <a:lnTo>
                  <a:pt x="186610" y="820221"/>
                </a:lnTo>
                <a:lnTo>
                  <a:pt x="185817" y="818893"/>
                </a:lnTo>
                <a:cubicBezTo>
                  <a:pt x="185143" y="818539"/>
                  <a:pt x="184246" y="818845"/>
                  <a:pt x="182452" y="819453"/>
                </a:cubicBezTo>
                <a:lnTo>
                  <a:pt x="186610" y="820221"/>
                </a:lnTo>
                <a:lnTo>
                  <a:pt x="187844" y="822285"/>
                </a:lnTo>
                <a:cubicBezTo>
                  <a:pt x="177059" y="816621"/>
                  <a:pt x="162683" y="812176"/>
                  <a:pt x="162683" y="812176"/>
                </a:cubicBezTo>
                <a:cubicBezTo>
                  <a:pt x="160560" y="798137"/>
                  <a:pt x="223465" y="824961"/>
                  <a:pt x="258764" y="817648"/>
                </a:cubicBezTo>
                <a:cubicBezTo>
                  <a:pt x="262352" y="816431"/>
                  <a:pt x="271913" y="808527"/>
                  <a:pt x="275501" y="807310"/>
                </a:cubicBezTo>
                <a:cubicBezTo>
                  <a:pt x="299436" y="803852"/>
                  <a:pt x="329663" y="803697"/>
                  <a:pt x="362580" y="801854"/>
                </a:cubicBezTo>
                <a:cubicBezTo>
                  <a:pt x="375749" y="802046"/>
                  <a:pt x="485298" y="808388"/>
                  <a:pt x="488887" y="807170"/>
                </a:cubicBezTo>
                <a:cubicBezTo>
                  <a:pt x="489779" y="804537"/>
                  <a:pt x="485654" y="799916"/>
                  <a:pt x="480557" y="795624"/>
                </a:cubicBezTo>
                <a:lnTo>
                  <a:pt x="471362" y="789411"/>
                </a:lnTo>
                <a:lnTo>
                  <a:pt x="446887" y="789495"/>
                </a:lnTo>
                <a:cubicBezTo>
                  <a:pt x="408426" y="792528"/>
                  <a:pt x="368848" y="798595"/>
                  <a:pt x="364379" y="790932"/>
                </a:cubicBezTo>
                <a:cubicBezTo>
                  <a:pt x="360550" y="786781"/>
                  <a:pt x="366614" y="781752"/>
                  <a:pt x="376748" y="776663"/>
                </a:cubicBezTo>
                <a:lnTo>
                  <a:pt x="389917" y="771427"/>
                </a:lnTo>
                <a:lnTo>
                  <a:pt x="369997" y="770594"/>
                </a:lnTo>
                <a:cubicBezTo>
                  <a:pt x="334377" y="767919"/>
                  <a:pt x="303244" y="764496"/>
                  <a:pt x="290673" y="764099"/>
                </a:cubicBezTo>
                <a:cubicBezTo>
                  <a:pt x="218981" y="756957"/>
                  <a:pt x="152606" y="751702"/>
                  <a:pt x="87913" y="746555"/>
                </a:cubicBezTo>
                <a:lnTo>
                  <a:pt x="74403" y="745371"/>
                </a:lnTo>
                <a:lnTo>
                  <a:pt x="87794" y="739535"/>
                </a:lnTo>
                <a:lnTo>
                  <a:pt x="92243" y="737092"/>
                </a:lnTo>
                <a:lnTo>
                  <a:pt x="134398" y="739429"/>
                </a:lnTo>
                <a:cubicBezTo>
                  <a:pt x="160438" y="740694"/>
                  <a:pt x="225406" y="752059"/>
                  <a:pt x="243948" y="745770"/>
                </a:cubicBezTo>
                <a:cubicBezTo>
                  <a:pt x="251125" y="743335"/>
                  <a:pt x="245712" y="731187"/>
                  <a:pt x="254972" y="722610"/>
                </a:cubicBezTo>
                <a:cubicBezTo>
                  <a:pt x="268121" y="713489"/>
                  <a:pt x="279208" y="719826"/>
                  <a:pt x="304947" y="720417"/>
                </a:cubicBezTo>
                <a:cubicBezTo>
                  <a:pt x="325292" y="718176"/>
                  <a:pt x="340247" y="713103"/>
                  <a:pt x="353415" y="713297"/>
                </a:cubicBezTo>
                <a:lnTo>
                  <a:pt x="473366" y="715454"/>
                </a:lnTo>
                <a:lnTo>
                  <a:pt x="483195" y="713136"/>
                </a:lnTo>
                <a:lnTo>
                  <a:pt x="456594" y="714226"/>
                </a:lnTo>
                <a:cubicBezTo>
                  <a:pt x="430857" y="715187"/>
                  <a:pt x="407139" y="714882"/>
                  <a:pt x="393810" y="709693"/>
                </a:cubicBezTo>
                <a:cubicBezTo>
                  <a:pt x="384828" y="708079"/>
                  <a:pt x="380919" y="699307"/>
                  <a:pt x="375528" y="696476"/>
                </a:cubicBezTo>
                <a:cubicBezTo>
                  <a:pt x="365947" y="695064"/>
                  <a:pt x="346198" y="697103"/>
                  <a:pt x="327336" y="693402"/>
                </a:cubicBezTo>
                <a:cubicBezTo>
                  <a:pt x="314167" y="693208"/>
                  <a:pt x="251003" y="685891"/>
                  <a:pt x="291696" y="681410"/>
                </a:cubicBezTo>
                <a:cubicBezTo>
                  <a:pt x="316229" y="677749"/>
                  <a:pt x="349467" y="685895"/>
                  <a:pt x="362037" y="686291"/>
                </a:cubicBezTo>
                <a:cubicBezTo>
                  <a:pt x="375507" y="687161"/>
                  <a:pt x="384767" y="678582"/>
                  <a:pt x="388355" y="677363"/>
                </a:cubicBezTo>
                <a:cubicBezTo>
                  <a:pt x="397637" y="679653"/>
                  <a:pt x="403628" y="682282"/>
                  <a:pt x="416198" y="682679"/>
                </a:cubicBezTo>
                <a:cubicBezTo>
                  <a:pt x="419788" y="681461"/>
                  <a:pt x="434740" y="676390"/>
                  <a:pt x="441919" y="673953"/>
                </a:cubicBezTo>
                <a:cubicBezTo>
                  <a:pt x="451498" y="675365"/>
                  <a:pt x="485314" y="673993"/>
                  <a:pt x="514643" y="673367"/>
                </a:cubicBezTo>
                <a:cubicBezTo>
                  <a:pt x="543970" y="672740"/>
                  <a:pt x="616693" y="672154"/>
                  <a:pt x="562511" y="666450"/>
                </a:cubicBezTo>
                <a:lnTo>
                  <a:pt x="514608" y="664093"/>
                </a:lnTo>
                <a:lnTo>
                  <a:pt x="484017" y="662588"/>
                </a:lnTo>
                <a:cubicBezTo>
                  <a:pt x="457383" y="662688"/>
                  <a:pt x="430972" y="663296"/>
                  <a:pt x="406876" y="661760"/>
                </a:cubicBezTo>
                <a:cubicBezTo>
                  <a:pt x="385478" y="661639"/>
                  <a:pt x="363178" y="659492"/>
                  <a:pt x="340689" y="656926"/>
                </a:cubicBezTo>
                <a:lnTo>
                  <a:pt x="323980" y="655098"/>
                </a:lnTo>
                <a:lnTo>
                  <a:pt x="327396" y="654356"/>
                </a:lnTo>
                <a:lnTo>
                  <a:pt x="355699" y="648101"/>
                </a:lnTo>
                <a:lnTo>
                  <a:pt x="397576" y="650156"/>
                </a:lnTo>
                <a:cubicBezTo>
                  <a:pt x="429009" y="654253"/>
                  <a:pt x="477796" y="657123"/>
                  <a:pt x="440353" y="641083"/>
                </a:cubicBezTo>
                <a:lnTo>
                  <a:pt x="411633" y="636065"/>
                </a:lnTo>
                <a:lnTo>
                  <a:pt x="474204" y="623668"/>
                </a:lnTo>
                <a:cubicBezTo>
                  <a:pt x="526575" y="613457"/>
                  <a:pt x="580287" y="602938"/>
                  <a:pt x="629070" y="591135"/>
                </a:cubicBezTo>
                <a:cubicBezTo>
                  <a:pt x="680402" y="577428"/>
                  <a:pt x="614139" y="587986"/>
                  <a:pt x="596013" y="591195"/>
                </a:cubicBezTo>
                <a:cubicBezTo>
                  <a:pt x="532461" y="604494"/>
                  <a:pt x="468368" y="612638"/>
                  <a:pt x="409917" y="622129"/>
                </a:cubicBezTo>
                <a:cubicBezTo>
                  <a:pt x="385658" y="625548"/>
                  <a:pt x="385696" y="622940"/>
                  <a:pt x="394436" y="618795"/>
                </a:cubicBezTo>
                <a:lnTo>
                  <a:pt x="408347" y="614048"/>
                </a:lnTo>
                <a:lnTo>
                  <a:pt x="399329" y="616603"/>
                </a:lnTo>
                <a:cubicBezTo>
                  <a:pt x="376509" y="624585"/>
                  <a:pt x="356719" y="632567"/>
                  <a:pt x="349059" y="624904"/>
                </a:cubicBezTo>
                <a:lnTo>
                  <a:pt x="356160" y="617983"/>
                </a:lnTo>
                <a:lnTo>
                  <a:pt x="394052" y="609781"/>
                </a:lnTo>
                <a:cubicBezTo>
                  <a:pt x="444871" y="599694"/>
                  <a:pt x="494922" y="589888"/>
                  <a:pt x="544078" y="577995"/>
                </a:cubicBezTo>
                <a:cubicBezTo>
                  <a:pt x="588979" y="572079"/>
                  <a:pt x="652176" y="560093"/>
                  <a:pt x="650176" y="549749"/>
                </a:cubicBezTo>
                <a:lnTo>
                  <a:pt x="638736" y="545692"/>
                </a:lnTo>
                <a:lnTo>
                  <a:pt x="616603" y="548546"/>
                </a:lnTo>
                <a:cubicBezTo>
                  <a:pt x="559070" y="559559"/>
                  <a:pt x="508897" y="577811"/>
                  <a:pt x="442212" y="582925"/>
                </a:cubicBezTo>
                <a:cubicBezTo>
                  <a:pt x="485947" y="570127"/>
                  <a:pt x="531396" y="559623"/>
                  <a:pt x="578073" y="549987"/>
                </a:cubicBezTo>
                <a:lnTo>
                  <a:pt x="625153" y="540876"/>
                </a:lnTo>
                <a:lnTo>
                  <a:pt x="623352" y="540237"/>
                </a:lnTo>
                <a:cubicBezTo>
                  <a:pt x="566059" y="537535"/>
                  <a:pt x="502522" y="556683"/>
                  <a:pt x="449905" y="561660"/>
                </a:cubicBezTo>
                <a:lnTo>
                  <a:pt x="333635" y="583153"/>
                </a:lnTo>
                <a:lnTo>
                  <a:pt x="317619" y="582282"/>
                </a:lnTo>
                <a:cubicBezTo>
                  <a:pt x="311635" y="580764"/>
                  <a:pt x="308643" y="578489"/>
                  <a:pt x="310658" y="575078"/>
                </a:cubicBezTo>
                <a:lnTo>
                  <a:pt x="313883" y="573115"/>
                </a:lnTo>
                <a:lnTo>
                  <a:pt x="255204" y="585152"/>
                </a:lnTo>
                <a:cubicBezTo>
                  <a:pt x="255204" y="585152"/>
                  <a:pt x="210991" y="603075"/>
                  <a:pt x="208857" y="589578"/>
                </a:cubicBezTo>
                <a:cubicBezTo>
                  <a:pt x="212098" y="582394"/>
                  <a:pt x="283575" y="573500"/>
                  <a:pt x="286126" y="571596"/>
                </a:cubicBezTo>
                <a:cubicBezTo>
                  <a:pt x="320856" y="563138"/>
                  <a:pt x="354108" y="555585"/>
                  <a:pt x="387632" y="547729"/>
                </a:cubicBezTo>
                <a:lnTo>
                  <a:pt x="467479" y="527849"/>
                </a:lnTo>
                <a:lnTo>
                  <a:pt x="465540" y="520000"/>
                </a:lnTo>
                <a:lnTo>
                  <a:pt x="462841" y="519164"/>
                </a:lnTo>
                <a:lnTo>
                  <a:pt x="455301" y="520436"/>
                </a:lnTo>
                <a:cubicBezTo>
                  <a:pt x="431924" y="525480"/>
                  <a:pt x="408211" y="532067"/>
                  <a:pt x="404519" y="532442"/>
                </a:cubicBezTo>
                <a:cubicBezTo>
                  <a:pt x="328054" y="550616"/>
                  <a:pt x="245951" y="567441"/>
                  <a:pt x="154070" y="591567"/>
                </a:cubicBezTo>
                <a:cubicBezTo>
                  <a:pt x="154070" y="591567"/>
                  <a:pt x="105288" y="603369"/>
                  <a:pt x="110654" y="594596"/>
                </a:cubicBezTo>
                <a:lnTo>
                  <a:pt x="123717" y="590932"/>
                </a:lnTo>
                <a:lnTo>
                  <a:pt x="143325" y="591039"/>
                </a:lnTo>
                <a:cubicBezTo>
                  <a:pt x="150975" y="590823"/>
                  <a:pt x="157007" y="590258"/>
                  <a:pt x="159496" y="589086"/>
                </a:cubicBezTo>
                <a:lnTo>
                  <a:pt x="154689" y="583785"/>
                </a:lnTo>
                <a:lnTo>
                  <a:pt x="159438" y="582794"/>
                </a:lnTo>
                <a:cubicBezTo>
                  <a:pt x="154337" y="586603"/>
                  <a:pt x="210079" y="574368"/>
                  <a:pt x="202845" y="564680"/>
                </a:cubicBezTo>
                <a:cubicBezTo>
                  <a:pt x="200560" y="561621"/>
                  <a:pt x="147103" y="576913"/>
                  <a:pt x="136742" y="579884"/>
                </a:cubicBezTo>
                <a:lnTo>
                  <a:pt x="132572" y="580719"/>
                </a:lnTo>
                <a:lnTo>
                  <a:pt x="131968" y="580640"/>
                </a:lnTo>
                <a:lnTo>
                  <a:pt x="118143" y="580293"/>
                </a:lnTo>
                <a:lnTo>
                  <a:pt x="211174" y="554887"/>
                </a:lnTo>
                <a:cubicBezTo>
                  <a:pt x="258482" y="542994"/>
                  <a:pt x="307052" y="531352"/>
                  <a:pt x="357110" y="518596"/>
                </a:cubicBezTo>
                <a:cubicBezTo>
                  <a:pt x="357110" y="518596"/>
                  <a:pt x="374704" y="525316"/>
                  <a:pt x="375236" y="515388"/>
                </a:cubicBezTo>
                <a:cubicBezTo>
                  <a:pt x="375122" y="509914"/>
                  <a:pt x="329314" y="519495"/>
                  <a:pt x="354825" y="515537"/>
                </a:cubicBezTo>
                <a:cubicBezTo>
                  <a:pt x="270436" y="529303"/>
                  <a:pt x="172766" y="562519"/>
                  <a:pt x="89066" y="571004"/>
                </a:cubicBezTo>
                <a:cubicBezTo>
                  <a:pt x="168613" y="540997"/>
                  <a:pt x="280797" y="526333"/>
                  <a:pt x="373528" y="501573"/>
                </a:cubicBezTo>
                <a:cubicBezTo>
                  <a:pt x="377220" y="501199"/>
                  <a:pt x="387462" y="498515"/>
                  <a:pt x="396165" y="495096"/>
                </a:cubicBezTo>
                <a:lnTo>
                  <a:pt x="408997" y="484657"/>
                </a:lnTo>
                <a:lnTo>
                  <a:pt x="409150" y="484278"/>
                </a:lnTo>
                <a:lnTo>
                  <a:pt x="366294" y="491884"/>
                </a:lnTo>
                <a:cubicBezTo>
                  <a:pt x="324896" y="502937"/>
                  <a:pt x="279469" y="513028"/>
                  <a:pt x="238337" y="519119"/>
                </a:cubicBezTo>
                <a:cubicBezTo>
                  <a:pt x="271733" y="508876"/>
                  <a:pt x="308320" y="500024"/>
                  <a:pt x="346436" y="491224"/>
                </a:cubicBezTo>
                <a:lnTo>
                  <a:pt x="427251" y="472209"/>
                </a:lnTo>
                <a:lnTo>
                  <a:pt x="436036" y="467499"/>
                </a:lnTo>
                <a:cubicBezTo>
                  <a:pt x="457899" y="458878"/>
                  <a:pt x="487582" y="451215"/>
                  <a:pt x="515031" y="443552"/>
                </a:cubicBezTo>
                <a:cubicBezTo>
                  <a:pt x="617808" y="416093"/>
                  <a:pt x="714837" y="396298"/>
                  <a:pt x="822720" y="382410"/>
                </a:cubicBezTo>
                <a:lnTo>
                  <a:pt x="838008" y="380932"/>
                </a:lnTo>
                <a:lnTo>
                  <a:pt x="905198" y="368307"/>
                </a:lnTo>
                <a:cubicBezTo>
                  <a:pt x="938806" y="362461"/>
                  <a:pt x="973348" y="357023"/>
                  <a:pt x="1009619" y="352180"/>
                </a:cubicBezTo>
                <a:cubicBezTo>
                  <a:pt x="1091456" y="340319"/>
                  <a:pt x="1154858" y="337457"/>
                  <a:pt x="1240840" y="332031"/>
                </a:cubicBezTo>
                <a:cubicBezTo>
                  <a:pt x="1262335" y="330674"/>
                  <a:pt x="1292161" y="328063"/>
                  <a:pt x="1322978" y="326001"/>
                </a:cubicBezTo>
                <a:lnTo>
                  <a:pt x="1323089" y="325998"/>
                </a:lnTo>
                <a:lnTo>
                  <a:pt x="1242682" y="326095"/>
                </a:lnTo>
                <a:cubicBezTo>
                  <a:pt x="1144933" y="328131"/>
                  <a:pt x="1047424" y="332441"/>
                  <a:pt x="950393" y="340104"/>
                </a:cubicBezTo>
                <a:cubicBezTo>
                  <a:pt x="823997" y="349043"/>
                  <a:pt x="737180" y="364370"/>
                  <a:pt x="650364" y="364370"/>
                </a:cubicBezTo>
                <a:cubicBezTo>
                  <a:pt x="601849" y="364371"/>
                  <a:pt x="412895" y="419286"/>
                  <a:pt x="388637" y="403960"/>
                </a:cubicBezTo>
                <a:cubicBezTo>
                  <a:pt x="364379" y="380971"/>
                  <a:pt x="396296" y="388635"/>
                  <a:pt x="412895" y="380972"/>
                </a:cubicBezTo>
                <a:cubicBezTo>
                  <a:pt x="435875" y="364370"/>
                  <a:pt x="451196" y="340105"/>
                  <a:pt x="467792" y="340103"/>
                </a:cubicBezTo>
                <a:cubicBezTo>
                  <a:pt x="546950" y="309453"/>
                  <a:pt x="673344" y="309454"/>
                  <a:pt x="808677" y="300514"/>
                </a:cubicBezTo>
                <a:cubicBezTo>
                  <a:pt x="886558" y="300514"/>
                  <a:pt x="974651" y="285187"/>
                  <a:pt x="1053807" y="277525"/>
                </a:cubicBezTo>
                <a:cubicBezTo>
                  <a:pt x="1215950" y="269543"/>
                  <a:pt x="1375621" y="265551"/>
                  <a:pt x="1532716" y="264415"/>
                </a:cubicBezTo>
                <a:close/>
                <a:moveTo>
                  <a:pt x="673345" y="64244"/>
                </a:moveTo>
                <a:cubicBezTo>
                  <a:pt x="681005" y="71907"/>
                  <a:pt x="658024" y="79569"/>
                  <a:pt x="650363" y="71906"/>
                </a:cubicBezTo>
                <a:close/>
                <a:moveTo>
                  <a:pt x="1871959" y="485"/>
                </a:moveTo>
                <a:cubicBezTo>
                  <a:pt x="2024845" y="1879"/>
                  <a:pt x="2178963" y="6252"/>
                  <a:pt x="2333496" y="13144"/>
                </a:cubicBezTo>
                <a:lnTo>
                  <a:pt x="2755913" y="38440"/>
                </a:lnTo>
                <a:lnTo>
                  <a:pt x="2785892" y="43290"/>
                </a:lnTo>
                <a:cubicBezTo>
                  <a:pt x="2910419" y="60831"/>
                  <a:pt x="3034227" y="77730"/>
                  <a:pt x="3162964" y="101167"/>
                </a:cubicBezTo>
                <a:cubicBezTo>
                  <a:pt x="3407112" y="137897"/>
                  <a:pt x="3657016" y="179752"/>
                  <a:pt x="3925372" y="225991"/>
                </a:cubicBezTo>
                <a:cubicBezTo>
                  <a:pt x="4148392" y="274870"/>
                  <a:pt x="4358937" y="312649"/>
                  <a:pt x="4603825" y="362074"/>
                </a:cubicBezTo>
                <a:cubicBezTo>
                  <a:pt x="4638060" y="371909"/>
                  <a:pt x="4751762" y="387121"/>
                  <a:pt x="4630709" y="355049"/>
                </a:cubicBezTo>
                <a:cubicBezTo>
                  <a:pt x="4574713" y="346484"/>
                  <a:pt x="4512103" y="333752"/>
                  <a:pt x="4459418" y="319536"/>
                </a:cubicBezTo>
                <a:cubicBezTo>
                  <a:pt x="4362574" y="296970"/>
                  <a:pt x="4312554" y="281687"/>
                  <a:pt x="4225739" y="259449"/>
                </a:cubicBezTo>
                <a:cubicBezTo>
                  <a:pt x="4083779" y="227685"/>
                  <a:pt x="3912899" y="214890"/>
                  <a:pt x="3770085" y="184086"/>
                </a:cubicBezTo>
                <a:cubicBezTo>
                  <a:pt x="3598979" y="151745"/>
                  <a:pt x="3434531" y="119527"/>
                  <a:pt x="3257170" y="87421"/>
                </a:cubicBezTo>
                <a:lnTo>
                  <a:pt x="3184128" y="74580"/>
                </a:lnTo>
                <a:lnTo>
                  <a:pt x="3259126" y="81107"/>
                </a:lnTo>
                <a:lnTo>
                  <a:pt x="3485514" y="105940"/>
                </a:lnTo>
                <a:lnTo>
                  <a:pt x="3820766" y="163847"/>
                </a:lnTo>
                <a:cubicBezTo>
                  <a:pt x="4150244" y="212896"/>
                  <a:pt x="4475643" y="301303"/>
                  <a:pt x="4784625" y="373380"/>
                </a:cubicBezTo>
                <a:cubicBezTo>
                  <a:pt x="4939279" y="404406"/>
                  <a:pt x="5103855" y="433943"/>
                  <a:pt x="5269388" y="464333"/>
                </a:cubicBezTo>
                <a:cubicBezTo>
                  <a:pt x="5674581" y="548095"/>
                  <a:pt x="6082086" y="687219"/>
                  <a:pt x="6491403" y="826239"/>
                </a:cubicBezTo>
                <a:lnTo>
                  <a:pt x="6580443" y="865541"/>
                </a:lnTo>
                <a:lnTo>
                  <a:pt x="6103249" y="747768"/>
                </a:lnTo>
                <a:cubicBezTo>
                  <a:pt x="5925925" y="705525"/>
                  <a:pt x="5746704" y="664496"/>
                  <a:pt x="5564453" y="624904"/>
                </a:cubicBezTo>
                <a:cubicBezTo>
                  <a:pt x="4947797" y="481865"/>
                  <a:pt x="4282627" y="403960"/>
                  <a:pt x="3609798" y="317115"/>
                </a:cubicBezTo>
                <a:cubicBezTo>
                  <a:pt x="3387648" y="292850"/>
                  <a:pt x="3151455" y="260922"/>
                  <a:pt x="2921646" y="245597"/>
                </a:cubicBezTo>
                <a:cubicBezTo>
                  <a:pt x="2755674" y="237934"/>
                  <a:pt x="2580763" y="237934"/>
                  <a:pt x="2422450" y="222609"/>
                </a:cubicBezTo>
                <a:cubicBezTo>
                  <a:pt x="2283926" y="210476"/>
                  <a:pt x="2145402" y="212391"/>
                  <a:pt x="2010868" y="218298"/>
                </a:cubicBezTo>
                <a:lnTo>
                  <a:pt x="1892096" y="224644"/>
                </a:lnTo>
                <a:lnTo>
                  <a:pt x="1893817" y="226510"/>
                </a:lnTo>
                <a:cubicBezTo>
                  <a:pt x="1894365" y="228684"/>
                  <a:pt x="1893650" y="230607"/>
                  <a:pt x="1891020" y="230187"/>
                </a:cubicBezTo>
                <a:lnTo>
                  <a:pt x="1889811" y="224766"/>
                </a:lnTo>
                <a:lnTo>
                  <a:pt x="1812557" y="228894"/>
                </a:lnTo>
                <a:cubicBezTo>
                  <a:pt x="1747784" y="232586"/>
                  <a:pt x="1684506" y="236019"/>
                  <a:pt x="1623224" y="237934"/>
                </a:cubicBezTo>
                <a:cubicBezTo>
                  <a:pt x="1449590" y="245597"/>
                  <a:pt x="1274679" y="230271"/>
                  <a:pt x="1125304" y="237935"/>
                </a:cubicBezTo>
                <a:cubicBezTo>
                  <a:pt x="1044870" y="245597"/>
                  <a:pt x="958054" y="253260"/>
                  <a:pt x="863576" y="260923"/>
                </a:cubicBezTo>
                <a:cubicBezTo>
                  <a:pt x="799740" y="269862"/>
                  <a:pt x="737181" y="285187"/>
                  <a:pt x="697602" y="277524"/>
                </a:cubicBezTo>
                <a:cubicBezTo>
                  <a:pt x="673345" y="277525"/>
                  <a:pt x="665685" y="260922"/>
                  <a:pt x="626108" y="253260"/>
                </a:cubicBezTo>
                <a:cubicBezTo>
                  <a:pt x="594189" y="253260"/>
                  <a:pt x="562270" y="269861"/>
                  <a:pt x="539289" y="260922"/>
                </a:cubicBezTo>
                <a:cubicBezTo>
                  <a:pt x="420554" y="245597"/>
                  <a:pt x="499712" y="166414"/>
                  <a:pt x="586528" y="158750"/>
                </a:cubicBezTo>
                <a:cubicBezTo>
                  <a:pt x="546951" y="158751"/>
                  <a:pt x="515031" y="166414"/>
                  <a:pt x="475453" y="174077"/>
                </a:cubicBezTo>
                <a:cubicBezTo>
                  <a:pt x="443536" y="181740"/>
                  <a:pt x="373316" y="198343"/>
                  <a:pt x="364379" y="198343"/>
                </a:cubicBezTo>
                <a:cubicBezTo>
                  <a:pt x="341399" y="190679"/>
                  <a:pt x="388637" y="166414"/>
                  <a:pt x="396296" y="158751"/>
                </a:cubicBezTo>
                <a:cubicBezTo>
                  <a:pt x="420554" y="134486"/>
                  <a:pt x="349059" y="158750"/>
                  <a:pt x="380977" y="142149"/>
                </a:cubicBezTo>
                <a:cubicBezTo>
                  <a:pt x="388637" y="134486"/>
                  <a:pt x="403958" y="134486"/>
                  <a:pt x="403958" y="134486"/>
                </a:cubicBezTo>
                <a:cubicBezTo>
                  <a:pt x="499712" y="111498"/>
                  <a:pt x="586528" y="102558"/>
                  <a:pt x="673345" y="79569"/>
                </a:cubicBezTo>
                <a:cubicBezTo>
                  <a:pt x="705264" y="79569"/>
                  <a:pt x="729520" y="55304"/>
                  <a:pt x="769099" y="47642"/>
                </a:cubicBezTo>
                <a:cubicBezTo>
                  <a:pt x="942732" y="8051"/>
                  <a:pt x="1148285" y="15714"/>
                  <a:pt x="1353836" y="8050"/>
                </a:cubicBezTo>
                <a:cubicBezTo>
                  <a:pt x="1524119" y="1187"/>
                  <a:pt x="1697234" y="-1109"/>
                  <a:pt x="1871959" y="48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08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9048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04527" y="3429000"/>
            <a:ext cx="6099048" cy="3429000"/>
          </a:xfrm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64001" y="3429000"/>
            <a:ext cx="4064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342900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18900000">
            <a:off x="509659" y="6380003"/>
            <a:ext cx="258647" cy="258240"/>
            <a:chOff x="310389" y="6338436"/>
            <a:chExt cx="320545" cy="32004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</p:grpSp>
      <p:sp>
        <p:nvSpPr>
          <p:cNvPr id="12" name="Title 11"/>
          <p:cNvSpPr txBox="1">
            <a:spLocks/>
          </p:cNvSpPr>
          <p:nvPr userDrawn="1"/>
        </p:nvSpPr>
        <p:spPr>
          <a:xfrm>
            <a:off x="728735" y="6336919"/>
            <a:ext cx="2164080" cy="344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3F3F3F"/>
                </a:solidFill>
              </a:rPr>
              <a:t>MAX</a:t>
            </a:r>
            <a:r>
              <a:rPr lang="en-US" sz="1600" b="1" dirty="0">
                <a:solidFill>
                  <a:srgbClr val="F83529"/>
                </a:solidFill>
              </a:rPr>
              <a:t>POINT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1699" y="625261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203937" y="6229421"/>
            <a:ext cx="415604" cy="424182"/>
            <a:chOff x="11203937" y="6229421"/>
            <a:chExt cx="415604" cy="42418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1503655" y="6229421"/>
              <a:ext cx="111124" cy="111125"/>
            </a:xfrm>
            <a:custGeom>
              <a:avLst/>
              <a:gdLst>
                <a:gd name="T0" fmla="*/ 15 w 70"/>
                <a:gd name="T1" fmla="*/ 70 h 70"/>
                <a:gd name="T2" fmla="*/ 70 w 70"/>
                <a:gd name="T3" fmla="*/ 15 h 70"/>
                <a:gd name="T4" fmla="*/ 56 w 70"/>
                <a:gd name="T5" fmla="*/ 0 h 70"/>
                <a:gd name="T6" fmla="*/ 0 w 70"/>
                <a:gd name="T7" fmla="*/ 55 h 70"/>
                <a:gd name="T8" fmla="*/ 1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15" y="70"/>
                  </a:moveTo>
                  <a:lnTo>
                    <a:pt x="70" y="15"/>
                  </a:lnTo>
                  <a:lnTo>
                    <a:pt x="56" y="0"/>
                  </a:lnTo>
                  <a:lnTo>
                    <a:pt x="0" y="55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1505242" y="6540890"/>
              <a:ext cx="114299" cy="112713"/>
            </a:xfrm>
            <a:custGeom>
              <a:avLst/>
              <a:gdLst>
                <a:gd name="T0" fmla="*/ 15 w 72"/>
                <a:gd name="T1" fmla="*/ 0 h 71"/>
                <a:gd name="T2" fmla="*/ 0 w 72"/>
                <a:gd name="T3" fmla="*/ 15 h 71"/>
                <a:gd name="T4" fmla="*/ 57 w 72"/>
                <a:gd name="T5" fmla="*/ 71 h 71"/>
                <a:gd name="T6" fmla="*/ 72 w 72"/>
                <a:gd name="T7" fmla="*/ 56 h 71"/>
                <a:gd name="T8" fmla="*/ 15 w 7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5" y="0"/>
                  </a:moveTo>
                  <a:lnTo>
                    <a:pt x="0" y="15"/>
                  </a:lnTo>
                  <a:lnTo>
                    <a:pt x="57" y="71"/>
                  </a:lnTo>
                  <a:lnTo>
                    <a:pt x="72" y="5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1203937" y="6537715"/>
              <a:ext cx="112712" cy="111125"/>
            </a:xfrm>
            <a:custGeom>
              <a:avLst/>
              <a:gdLst>
                <a:gd name="T0" fmla="*/ 56 w 71"/>
                <a:gd name="T1" fmla="*/ 0 h 70"/>
                <a:gd name="T2" fmla="*/ 0 w 71"/>
                <a:gd name="T3" fmla="*/ 56 h 70"/>
                <a:gd name="T4" fmla="*/ 15 w 71"/>
                <a:gd name="T5" fmla="*/ 70 h 70"/>
                <a:gd name="T6" fmla="*/ 71 w 71"/>
                <a:gd name="T7" fmla="*/ 15 h 70"/>
                <a:gd name="T8" fmla="*/ 56 w 7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56" y="0"/>
                  </a:moveTo>
                  <a:lnTo>
                    <a:pt x="0" y="56"/>
                  </a:lnTo>
                  <a:lnTo>
                    <a:pt x="15" y="70"/>
                  </a:lnTo>
                  <a:lnTo>
                    <a:pt x="71" y="1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1208699" y="6232596"/>
              <a:ext cx="109537" cy="111125"/>
            </a:xfrm>
            <a:custGeom>
              <a:avLst/>
              <a:gdLst>
                <a:gd name="T0" fmla="*/ 69 w 69"/>
                <a:gd name="T1" fmla="*/ 55 h 70"/>
                <a:gd name="T2" fmla="*/ 14 w 69"/>
                <a:gd name="T3" fmla="*/ 0 h 70"/>
                <a:gd name="T4" fmla="*/ 0 w 69"/>
                <a:gd name="T5" fmla="*/ 15 h 70"/>
                <a:gd name="T6" fmla="*/ 54 w 69"/>
                <a:gd name="T7" fmla="*/ 70 h 70"/>
                <a:gd name="T8" fmla="*/ 69 w 69"/>
                <a:gd name="T9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55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54" y="70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</p:grp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48800" y="1"/>
            <a:ext cx="2743200" cy="3402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97351" y="629879"/>
            <a:ext cx="6320809" cy="868885"/>
          </a:xfr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1422683"/>
            <a:ext cx="6329178" cy="28098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914662" y="1"/>
            <a:ext cx="3474720" cy="6857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448800" y="3483978"/>
            <a:ext cx="2743200" cy="3383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build="p">
            <p:tmplLst>
              <p:tmpl lvl="1">
                <p:tnLst>
                  <p:par>
                    <p:cTn presetID="2" presetClass="entr" presetSubtype="2" fill="hold" nodeType="afterEffect" p14:presetBounceEnd="6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build="p">
            <p:tmplLst>
              <p:tmpl lvl="1">
                <p:tnLst>
                  <p:par>
                    <p:cTn presetID="2" presetClass="entr" presetSubtype="2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1669"/>
            <a:ext cx="4114800" cy="277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3F3F3F"/>
                </a:solidFill>
              </a:rPr>
              <a:t>copyright © 2016, Inspirasign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1699" y="625261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9492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354" rtl="0" eaLnBrk="1" latinLnBrk="0" hangingPunct="1">
        <a:spcBef>
          <a:spcPct val="0"/>
        </a:spcBef>
        <a:buNone/>
        <a:defRPr sz="32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F3F3F"/>
                </a:solidFill>
              </a:rPr>
              <a:t>copyright © 2016, Inspirasign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9D6B-C410-4CF1-9A58-18677C318B1E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9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12" r:id="rId14"/>
    <p:sldLayoutId id="2147483813" r:id="rId15"/>
    <p:sldLayoutId id="2147483823" r:id="rId16"/>
    <p:sldLayoutId id="214748382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" y="1881052"/>
            <a:ext cx="3686629" cy="3081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2887012" y="4215584"/>
            <a:ext cx="1575942" cy="1255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4243019" y="3243237"/>
            <a:ext cx="851113" cy="709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5185862" y="4149453"/>
            <a:ext cx="446423" cy="421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TextBox 38"/>
          <p:cNvSpPr txBox="1"/>
          <p:nvPr/>
        </p:nvSpPr>
        <p:spPr>
          <a:xfrm>
            <a:off x="6315790" y="2567219"/>
            <a:ext cx="34711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HARPDATA</a:t>
            </a:r>
          </a:p>
          <a:p>
            <a:r>
              <a:rPr lang="id-ID" sz="2000" dirty="0" smtClean="0">
                <a:latin typeface="Arial  "/>
                <a:cs typeface="Aharoni" panose="02010803020104030203" pitchFamily="2" charset="-79"/>
              </a:rPr>
              <a:t>COMPANY OVERVIEW</a:t>
            </a:r>
            <a:endParaRPr lang="id-ID" sz="2000" dirty="0">
              <a:latin typeface="Arial  "/>
              <a:cs typeface="Aharoni" panose="02010803020104030203" pitchFamily="2" charset="-79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164349" y="2457158"/>
            <a:ext cx="0" cy="1118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85730" y="6118055"/>
            <a:ext cx="6128890" cy="43089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id-ID" sz="1200" spc="600" dirty="0" smtClean="0">
                <a:latin typeface="Aharoni" panose="02010803020104030203" pitchFamily="2" charset="-79"/>
                <a:ea typeface="Lato Medium" panose="020F0502020204030203" pitchFamily="34" charset="0"/>
                <a:cs typeface="Aharoni" panose="02010803020104030203" pitchFamily="2" charset="-79"/>
              </a:rPr>
              <a:t>ONE </a:t>
            </a:r>
            <a:r>
              <a:rPr lang="id-ID" sz="1200" spc="600" smtClean="0">
                <a:latin typeface="Aharoni" panose="02010803020104030203" pitchFamily="2" charset="-79"/>
                <a:ea typeface="Lato Medium" panose="020F0502020204030203" pitchFamily="34" charset="0"/>
                <a:cs typeface="Aharoni" panose="02010803020104030203" pitchFamily="2" charset="-79"/>
              </a:rPr>
              <a:t>PARTNER.ENDLESS </a:t>
            </a:r>
            <a:r>
              <a:rPr lang="id-ID" sz="1200" spc="600" smtClean="0">
                <a:latin typeface="Aharoni" panose="02010803020104030203" pitchFamily="2" charset="-79"/>
                <a:ea typeface="Lato Medium" panose="020F0502020204030203" pitchFamily="34" charset="0"/>
                <a:cs typeface="Aharoni" panose="02010803020104030203" pitchFamily="2" charset="-79"/>
              </a:rPr>
              <a:t>CAPABILITIES.</a:t>
            </a:r>
            <a:endParaRPr lang="en-US" sz="1200" spc="600" dirty="0">
              <a:latin typeface="Aharoni" panose="02010803020104030203" pitchFamily="2" charset="-79"/>
              <a:ea typeface="Lato Medium" panose="020F0502020204030203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9" y="240586"/>
            <a:ext cx="5354166" cy="10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04085" y="5590483"/>
            <a:ext cx="1463040" cy="0"/>
          </a:xfrm>
          <a:prstGeom prst="line">
            <a:avLst/>
          </a:prstGeom>
          <a:ln w="15875" cap="rnd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80473" y="5590483"/>
            <a:ext cx="1463040" cy="0"/>
          </a:xfrm>
          <a:prstGeom prst="line">
            <a:avLst/>
          </a:prstGeom>
          <a:ln w="15875" cap="rnd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47335" y="5590483"/>
            <a:ext cx="1463040" cy="0"/>
          </a:xfrm>
          <a:prstGeom prst="line">
            <a:avLst/>
          </a:prstGeom>
          <a:ln w="15875" cap="rnd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21183" y="5590483"/>
            <a:ext cx="1463040" cy="0"/>
          </a:xfrm>
          <a:prstGeom prst="line">
            <a:avLst/>
          </a:prstGeom>
          <a:ln w="15875" cap="rnd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0068955" y="5590483"/>
            <a:ext cx="1124712" cy="0"/>
          </a:xfrm>
          <a:prstGeom prst="line">
            <a:avLst/>
          </a:prstGeom>
          <a:ln w="15875" cap="rnd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8497252" y="5590483"/>
            <a:ext cx="1463040" cy="0"/>
          </a:xfrm>
          <a:prstGeom prst="line">
            <a:avLst/>
          </a:prstGeom>
          <a:ln w="15875" cap="rnd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996633" y="5590483"/>
            <a:ext cx="1097280" cy="0"/>
          </a:xfrm>
          <a:prstGeom prst="line">
            <a:avLst/>
          </a:prstGeom>
          <a:ln w="15875" cap="rnd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26611" y="4084371"/>
            <a:ext cx="106521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latin typeface="+mj-lt"/>
              </a:rPr>
              <a:t>Start Here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87120" y="4403776"/>
            <a:ext cx="21441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100" dirty="0"/>
              <a:t>Founded in 2007 by Ivory Robinson under the business name </a:t>
            </a:r>
            <a:r>
              <a:rPr lang="en-US" sz="1100" dirty="0" err="1"/>
              <a:t>Avorios</a:t>
            </a:r>
            <a:r>
              <a:rPr lang="en-US" sz="1100" dirty="0"/>
              <a:t>, LLC </a:t>
            </a:r>
            <a:endParaRPr lang="en-US" altLang="en-US" sz="11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45631" y="5689918"/>
            <a:ext cx="49885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smtClean="0">
                <a:solidFill>
                  <a:schemeClr val="tx2"/>
                </a:solidFill>
                <a:latin typeface="+mj-lt"/>
              </a:rPr>
              <a:t>201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7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3221" y="5715321"/>
            <a:ext cx="49885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smtClean="0">
                <a:solidFill>
                  <a:schemeClr val="tx2"/>
                </a:solidFill>
                <a:latin typeface="+mj-lt"/>
              </a:rPr>
              <a:t>2016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7348" y="5689918"/>
            <a:ext cx="49885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smtClean="0">
                <a:solidFill>
                  <a:schemeClr val="tx2"/>
                </a:solidFill>
                <a:latin typeface="+mj-lt"/>
              </a:rPr>
              <a:t>20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07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159217" y="4994910"/>
            <a:ext cx="0" cy="45720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1839177" y="3420757"/>
            <a:ext cx="640080" cy="6400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3" name="TextBox 32"/>
          <p:cNvSpPr txBox="1"/>
          <p:nvPr/>
        </p:nvSpPr>
        <p:spPr>
          <a:xfrm>
            <a:off x="3247392" y="2851786"/>
            <a:ext cx="9637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latin typeface="+mj-lt"/>
              </a:rPr>
              <a:t>New </a:t>
            </a:r>
            <a:r>
              <a:rPr lang="id-ID" sz="1400" b="1" dirty="0" err="1" smtClean="0">
                <a:latin typeface="+mj-lt"/>
              </a:rPr>
              <a:t>Focus</a:t>
            </a:r>
            <a:endParaRPr lang="id-ID" sz="1400" b="1" dirty="0">
              <a:latin typeface="+mj-lt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657158" y="3183096"/>
            <a:ext cx="214419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100" dirty="0" smtClean="0"/>
              <a:t>The </a:t>
            </a:r>
            <a:r>
              <a:rPr lang="en-US" sz="1100" dirty="0"/>
              <a:t>company was rebranded in 2016 as HarpData.</a:t>
            </a:r>
          </a:p>
          <a:p>
            <a:pPr algn="ctr" eaLnBrk="1" hangingPunct="1"/>
            <a:r>
              <a:rPr lang="en-US" altLang="en-US" sz="1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US" altLang="en-US" sz="11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729254" y="3816668"/>
            <a:ext cx="0" cy="164592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17391" y="4083577"/>
            <a:ext cx="175650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latin typeface="+mj-lt"/>
              </a:rPr>
              <a:t>New </a:t>
            </a:r>
            <a:r>
              <a:rPr lang="id-ID" sz="1400" b="1" dirty="0" err="1" smtClean="0">
                <a:latin typeface="+mj-lt"/>
              </a:rPr>
              <a:t>Accomplishment</a:t>
            </a:r>
            <a:endParaRPr lang="id-ID" sz="1400" b="1" dirty="0">
              <a:latin typeface="+mj-lt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22617" y="4403776"/>
            <a:ext cx="21460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 smtClean="0">
                <a:latin typeface="+mn-lt"/>
              </a:rPr>
              <a:t>Certified as SDVOSB</a:t>
            </a:r>
            <a:endParaRPr lang="en-US" altLang="en-US" sz="1100" b="1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295640" y="4974273"/>
            <a:ext cx="0" cy="45720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41296" y="2850992"/>
            <a:ext cx="1244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latin typeface="+mj-lt"/>
              </a:rPr>
              <a:t>New </a:t>
            </a:r>
            <a:r>
              <a:rPr lang="id-ID" sz="1400" b="1" dirty="0" err="1" smtClean="0">
                <a:latin typeface="+mj-lt"/>
              </a:rPr>
              <a:t>Approach</a:t>
            </a:r>
            <a:endParaRPr lang="id-ID" sz="1400" b="1" dirty="0">
              <a:latin typeface="+mj-lt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0750" y="3183096"/>
            <a:ext cx="21460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 smtClean="0">
                <a:latin typeface="+mn-lt"/>
              </a:rPr>
              <a:t>Ready to Innovate becomes One Partner. Endless Capabilities.</a:t>
            </a:r>
            <a:endParaRPr lang="en-US" altLang="en-US" sz="1100" b="1" dirty="0"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863773" y="3816668"/>
            <a:ext cx="0" cy="164592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 bwMode="auto">
          <a:xfrm>
            <a:off x="6543733" y="2181371"/>
            <a:ext cx="640080" cy="6400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4" name="TextBox 63"/>
          <p:cNvSpPr txBox="1"/>
          <p:nvPr/>
        </p:nvSpPr>
        <p:spPr>
          <a:xfrm>
            <a:off x="7906484" y="4083577"/>
            <a:ext cx="106131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latin typeface="+mj-lt"/>
              </a:rPr>
              <a:t>More </a:t>
            </a:r>
            <a:r>
              <a:rPr lang="id-ID" sz="1400" b="1" dirty="0" smtClean="0">
                <a:latin typeface="+mj-lt"/>
              </a:rPr>
              <a:t>Status</a:t>
            </a:r>
            <a:endParaRPr lang="id-ID" sz="1400" b="1" dirty="0">
              <a:latin typeface="+mj-lt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365048" y="4403776"/>
            <a:ext cx="21441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 smtClean="0">
                <a:latin typeface="+mn-lt"/>
              </a:rPr>
              <a:t>Certified as a Minority Business Enterprise (MBE)</a:t>
            </a:r>
            <a:endParaRPr lang="en-US" altLang="en-US" sz="1100" b="1" dirty="0">
              <a:latin typeface="+mn-lt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37144" y="4971098"/>
            <a:ext cx="0" cy="45720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450071" y="2850992"/>
            <a:ext cx="113486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>
                <a:latin typeface="+mj-lt"/>
              </a:rPr>
              <a:t>New </a:t>
            </a:r>
            <a:r>
              <a:rPr lang="id-ID" sz="1400" b="1" dirty="0" err="1" smtClean="0">
                <a:latin typeface="+mj-lt"/>
              </a:rPr>
              <a:t>Offering</a:t>
            </a:r>
            <a:endParaRPr lang="id-ID" sz="1400" b="1" dirty="0">
              <a:latin typeface="+mj-lt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8944477" y="3183096"/>
            <a:ext cx="214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100" dirty="0"/>
              <a:t>HarpData helps clients align their IT perspective with their organization’s business vision and </a:t>
            </a:r>
            <a:r>
              <a:rPr lang="en-US" sz="1100" dirty="0" smtClean="0"/>
              <a:t>strategy with TBM.</a:t>
            </a:r>
            <a:endParaRPr lang="en-US" sz="1100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10017500" y="3816668"/>
            <a:ext cx="0" cy="164592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 bwMode="auto">
          <a:xfrm>
            <a:off x="9697460" y="2181371"/>
            <a:ext cx="640080" cy="6400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80" name="Group 79"/>
          <p:cNvGrpSpPr/>
          <p:nvPr/>
        </p:nvGrpSpPr>
        <p:grpSpPr>
          <a:xfrm rot="18900000">
            <a:off x="2029894" y="5461363"/>
            <a:ext cx="258647" cy="258240"/>
            <a:chOff x="310389" y="6338436"/>
            <a:chExt cx="320545" cy="320040"/>
          </a:xfrm>
        </p:grpSpPr>
        <p:grpSp>
          <p:nvGrpSpPr>
            <p:cNvPr id="81" name="Group 80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Rectangle 81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rot="18900000">
            <a:off x="3599931" y="5461363"/>
            <a:ext cx="258647" cy="258240"/>
            <a:chOff x="310389" y="6338436"/>
            <a:chExt cx="320545" cy="320040"/>
          </a:xfrm>
        </p:grpSpPr>
        <p:grpSp>
          <p:nvGrpSpPr>
            <p:cNvPr id="86" name="Group 85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Rectangle 86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8900000">
            <a:off x="5166317" y="5461363"/>
            <a:ext cx="258647" cy="258240"/>
            <a:chOff x="310389" y="6338436"/>
            <a:chExt cx="320545" cy="320040"/>
          </a:xfrm>
        </p:grpSpPr>
        <p:grpSp>
          <p:nvGrpSpPr>
            <p:cNvPr id="101" name="Group 100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 rot="18900000">
            <a:off x="6734450" y="5461363"/>
            <a:ext cx="258647" cy="258240"/>
            <a:chOff x="310389" y="6338436"/>
            <a:chExt cx="320545" cy="320040"/>
          </a:xfrm>
        </p:grpSpPr>
        <p:grpSp>
          <p:nvGrpSpPr>
            <p:cNvPr id="106" name="Group 105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7" name="Rectangle 106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 rot="18900000">
            <a:off x="8307821" y="5461363"/>
            <a:ext cx="258647" cy="258240"/>
            <a:chOff x="310389" y="6338436"/>
            <a:chExt cx="320545" cy="320040"/>
          </a:xfrm>
        </p:grpSpPr>
        <p:grpSp>
          <p:nvGrpSpPr>
            <p:cNvPr id="131" name="Group 130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rot="18900000">
            <a:off x="9888177" y="5461363"/>
            <a:ext cx="258647" cy="258240"/>
            <a:chOff x="310389" y="6338436"/>
            <a:chExt cx="320545" cy="320040"/>
          </a:xfrm>
        </p:grpSpPr>
        <p:grpSp>
          <p:nvGrpSpPr>
            <p:cNvPr id="136" name="Group 135"/>
            <p:cNvGrpSpPr/>
            <p:nvPr userDrawn="1"/>
          </p:nvGrpSpPr>
          <p:grpSpPr>
            <a:xfrm>
              <a:off x="460431" y="6338436"/>
              <a:ext cx="27432" cy="320040"/>
              <a:chOff x="460431" y="6334626"/>
              <a:chExt cx="27432" cy="32626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460431" y="6334626"/>
                <a:ext cx="27432" cy="133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60431" y="6517351"/>
                <a:ext cx="27432" cy="143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7" name="Rectangle 136"/>
            <p:cNvSpPr/>
            <p:nvPr userDrawn="1"/>
          </p:nvSpPr>
          <p:spPr>
            <a:xfrm rot="5400000">
              <a:off x="456946" y="6331910"/>
              <a:ext cx="27432" cy="320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0" name="Freeform 108"/>
          <p:cNvSpPr>
            <a:spLocks noEditPoints="1"/>
          </p:cNvSpPr>
          <p:nvPr/>
        </p:nvSpPr>
        <p:spPr bwMode="auto">
          <a:xfrm>
            <a:off x="1944588" y="3548526"/>
            <a:ext cx="429258" cy="384543"/>
          </a:xfrm>
          <a:custGeom>
            <a:avLst/>
            <a:gdLst>
              <a:gd name="T0" fmla="*/ 41 w 81"/>
              <a:gd name="T1" fmla="*/ 20 h 70"/>
              <a:gd name="T2" fmla="*/ 41 w 81"/>
              <a:gd name="T3" fmla="*/ 23 h 70"/>
              <a:gd name="T4" fmla="*/ 39 w 81"/>
              <a:gd name="T5" fmla="*/ 24 h 70"/>
              <a:gd name="T6" fmla="*/ 45 w 81"/>
              <a:gd name="T7" fmla="*/ 55 h 70"/>
              <a:gd name="T8" fmla="*/ 55 w 81"/>
              <a:gd name="T9" fmla="*/ 61 h 70"/>
              <a:gd name="T10" fmla="*/ 57 w 81"/>
              <a:gd name="T11" fmla="*/ 53 h 70"/>
              <a:gd name="T12" fmla="*/ 54 w 81"/>
              <a:gd name="T13" fmla="*/ 23 h 70"/>
              <a:gd name="T14" fmla="*/ 28 w 81"/>
              <a:gd name="T15" fmla="*/ 23 h 70"/>
              <a:gd name="T16" fmla="*/ 24 w 81"/>
              <a:gd name="T17" fmla="*/ 53 h 70"/>
              <a:gd name="T18" fmla="*/ 26 w 81"/>
              <a:gd name="T19" fmla="*/ 61 h 70"/>
              <a:gd name="T20" fmla="*/ 36 w 81"/>
              <a:gd name="T21" fmla="*/ 55 h 70"/>
              <a:gd name="T22" fmla="*/ 39 w 81"/>
              <a:gd name="T23" fmla="*/ 60 h 70"/>
              <a:gd name="T24" fmla="*/ 42 w 81"/>
              <a:gd name="T25" fmla="*/ 54 h 70"/>
              <a:gd name="T26" fmla="*/ 54 w 81"/>
              <a:gd name="T27" fmla="*/ 53 h 70"/>
              <a:gd name="T28" fmla="*/ 47 w 81"/>
              <a:gd name="T29" fmla="*/ 52 h 70"/>
              <a:gd name="T30" fmla="*/ 33 w 81"/>
              <a:gd name="T31" fmla="*/ 14 h 70"/>
              <a:gd name="T32" fmla="*/ 46 w 81"/>
              <a:gd name="T33" fmla="*/ 47 h 70"/>
              <a:gd name="T34" fmla="*/ 41 w 81"/>
              <a:gd name="T35" fmla="*/ 41 h 70"/>
              <a:gd name="T36" fmla="*/ 35 w 81"/>
              <a:gd name="T37" fmla="*/ 47 h 70"/>
              <a:gd name="T38" fmla="*/ 29 w 81"/>
              <a:gd name="T39" fmla="*/ 55 h 70"/>
              <a:gd name="T40" fmla="*/ 28 w 81"/>
              <a:gd name="T41" fmla="*/ 50 h 70"/>
              <a:gd name="T42" fmla="*/ 29 w 81"/>
              <a:gd name="T43" fmla="*/ 55 h 70"/>
              <a:gd name="T44" fmla="*/ 63 w 81"/>
              <a:gd name="T45" fmla="*/ 70 h 70"/>
              <a:gd name="T46" fmla="*/ 42 w 81"/>
              <a:gd name="T47" fmla="*/ 58 h 70"/>
              <a:gd name="T48" fmla="*/ 44 w 81"/>
              <a:gd name="T49" fmla="*/ 64 h 70"/>
              <a:gd name="T50" fmla="*/ 46 w 81"/>
              <a:gd name="T51" fmla="*/ 60 h 70"/>
              <a:gd name="T52" fmla="*/ 48 w 81"/>
              <a:gd name="T53" fmla="*/ 64 h 70"/>
              <a:gd name="T54" fmla="*/ 65 w 81"/>
              <a:gd name="T55" fmla="*/ 64 h 70"/>
              <a:gd name="T56" fmla="*/ 60 w 81"/>
              <a:gd name="T57" fmla="*/ 57 h 70"/>
              <a:gd name="T58" fmla="*/ 71 w 81"/>
              <a:gd name="T59" fmla="*/ 60 h 70"/>
              <a:gd name="T60" fmla="*/ 58 w 81"/>
              <a:gd name="T61" fmla="*/ 51 h 70"/>
              <a:gd name="T62" fmla="*/ 73 w 81"/>
              <a:gd name="T63" fmla="*/ 60 h 70"/>
              <a:gd name="T64" fmla="*/ 79 w 81"/>
              <a:gd name="T65" fmla="*/ 63 h 70"/>
              <a:gd name="T66" fmla="*/ 76 w 81"/>
              <a:gd name="T67" fmla="*/ 56 h 70"/>
              <a:gd name="T68" fmla="*/ 39 w 81"/>
              <a:gd name="T69" fmla="*/ 64 h 70"/>
              <a:gd name="T70" fmla="*/ 8 w 81"/>
              <a:gd name="T71" fmla="*/ 70 h 70"/>
              <a:gd name="T72" fmla="*/ 6 w 81"/>
              <a:gd name="T73" fmla="*/ 57 h 70"/>
              <a:gd name="T74" fmla="*/ 8 w 81"/>
              <a:gd name="T75" fmla="*/ 68 h 70"/>
              <a:gd name="T76" fmla="*/ 18 w 81"/>
              <a:gd name="T77" fmla="*/ 49 h 70"/>
              <a:gd name="T78" fmla="*/ 22 w 81"/>
              <a:gd name="T79" fmla="*/ 52 h 70"/>
              <a:gd name="T80" fmla="*/ 16 w 81"/>
              <a:gd name="T81" fmla="*/ 68 h 70"/>
              <a:gd name="T82" fmla="*/ 22 w 81"/>
              <a:gd name="T83" fmla="*/ 58 h 70"/>
              <a:gd name="T84" fmla="*/ 21 w 81"/>
              <a:gd name="T85" fmla="*/ 68 h 70"/>
              <a:gd name="T86" fmla="*/ 33 w 81"/>
              <a:gd name="T87" fmla="*/ 60 h 70"/>
              <a:gd name="T88" fmla="*/ 35 w 81"/>
              <a:gd name="T89" fmla="*/ 64 h 70"/>
              <a:gd name="T90" fmla="*/ 37 w 81"/>
              <a:gd name="T91" fmla="*/ 5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70">
                <a:moveTo>
                  <a:pt x="41" y="29"/>
                </a:moveTo>
                <a:cubicBezTo>
                  <a:pt x="43" y="29"/>
                  <a:pt x="45" y="27"/>
                  <a:pt x="45" y="24"/>
                </a:cubicBezTo>
                <a:cubicBezTo>
                  <a:pt x="45" y="22"/>
                  <a:pt x="43" y="20"/>
                  <a:pt x="41" y="20"/>
                </a:cubicBezTo>
                <a:cubicBezTo>
                  <a:pt x="38" y="20"/>
                  <a:pt x="36" y="22"/>
                  <a:pt x="36" y="24"/>
                </a:cubicBezTo>
                <a:cubicBezTo>
                  <a:pt x="36" y="27"/>
                  <a:pt x="38" y="29"/>
                  <a:pt x="41" y="29"/>
                </a:cubicBezTo>
                <a:close/>
                <a:moveTo>
                  <a:pt x="41" y="23"/>
                </a:moveTo>
                <a:cubicBezTo>
                  <a:pt x="41" y="23"/>
                  <a:pt x="42" y="24"/>
                  <a:pt x="42" y="24"/>
                </a:cubicBezTo>
                <a:cubicBezTo>
                  <a:pt x="42" y="25"/>
                  <a:pt x="41" y="26"/>
                  <a:pt x="41" y="26"/>
                </a:cubicBezTo>
                <a:cubicBezTo>
                  <a:pt x="40" y="26"/>
                  <a:pt x="39" y="25"/>
                  <a:pt x="39" y="24"/>
                </a:cubicBezTo>
                <a:cubicBezTo>
                  <a:pt x="39" y="24"/>
                  <a:pt x="40" y="23"/>
                  <a:pt x="41" y="23"/>
                </a:cubicBezTo>
                <a:close/>
                <a:moveTo>
                  <a:pt x="44" y="54"/>
                </a:moveTo>
                <a:cubicBezTo>
                  <a:pt x="44" y="54"/>
                  <a:pt x="45" y="55"/>
                  <a:pt x="45" y="55"/>
                </a:cubicBezTo>
                <a:cubicBezTo>
                  <a:pt x="46" y="55"/>
                  <a:pt x="49" y="56"/>
                  <a:pt x="50" y="57"/>
                </a:cubicBezTo>
                <a:cubicBezTo>
                  <a:pt x="51" y="58"/>
                  <a:pt x="54" y="61"/>
                  <a:pt x="54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6" y="61"/>
                  <a:pt x="56" y="61"/>
                </a:cubicBezTo>
                <a:cubicBezTo>
                  <a:pt x="56" y="61"/>
                  <a:pt x="57" y="60"/>
                  <a:pt x="5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1"/>
                  <a:pt x="57" y="50"/>
                  <a:pt x="55" y="48"/>
                </a:cubicBezTo>
                <a:cubicBezTo>
                  <a:pt x="55" y="47"/>
                  <a:pt x="52" y="44"/>
                  <a:pt x="51" y="42"/>
                </a:cubicBezTo>
                <a:cubicBezTo>
                  <a:pt x="52" y="37"/>
                  <a:pt x="54" y="30"/>
                  <a:pt x="54" y="23"/>
                </a:cubicBezTo>
                <a:cubicBezTo>
                  <a:pt x="54" y="9"/>
                  <a:pt x="42" y="1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39" y="1"/>
                  <a:pt x="28" y="9"/>
                  <a:pt x="28" y="23"/>
                </a:cubicBezTo>
                <a:cubicBezTo>
                  <a:pt x="28" y="30"/>
                  <a:pt x="29" y="37"/>
                  <a:pt x="30" y="42"/>
                </a:cubicBezTo>
                <a:cubicBezTo>
                  <a:pt x="29" y="44"/>
                  <a:pt x="26" y="47"/>
                  <a:pt x="26" y="48"/>
                </a:cubicBezTo>
                <a:cubicBezTo>
                  <a:pt x="24" y="50"/>
                  <a:pt x="24" y="51"/>
                  <a:pt x="24" y="53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1"/>
                  <a:pt x="25" y="61"/>
                </a:cubicBezTo>
                <a:cubicBezTo>
                  <a:pt x="25" y="61"/>
                  <a:pt x="26" y="61"/>
                  <a:pt x="26" y="61"/>
                </a:cubicBezTo>
                <a:cubicBezTo>
                  <a:pt x="26" y="61"/>
                  <a:pt x="27" y="61"/>
                  <a:pt x="27" y="61"/>
                </a:cubicBezTo>
                <a:cubicBezTo>
                  <a:pt x="27" y="61"/>
                  <a:pt x="30" y="58"/>
                  <a:pt x="31" y="57"/>
                </a:cubicBezTo>
                <a:cubicBezTo>
                  <a:pt x="32" y="56"/>
                  <a:pt x="35" y="55"/>
                  <a:pt x="36" y="55"/>
                </a:cubicBezTo>
                <a:cubicBezTo>
                  <a:pt x="37" y="55"/>
                  <a:pt x="37" y="54"/>
                  <a:pt x="37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61"/>
                  <a:pt x="40" y="62"/>
                  <a:pt x="41" y="62"/>
                </a:cubicBezTo>
                <a:cubicBezTo>
                  <a:pt x="41" y="62"/>
                  <a:pt x="42" y="61"/>
                  <a:pt x="42" y="60"/>
                </a:cubicBezTo>
                <a:cubicBezTo>
                  <a:pt x="42" y="54"/>
                  <a:pt x="42" y="54"/>
                  <a:pt x="42" y="54"/>
                </a:cubicBezTo>
                <a:lnTo>
                  <a:pt x="44" y="54"/>
                </a:lnTo>
                <a:close/>
                <a:moveTo>
                  <a:pt x="53" y="50"/>
                </a:moveTo>
                <a:cubicBezTo>
                  <a:pt x="54" y="51"/>
                  <a:pt x="54" y="51"/>
                  <a:pt x="54" y="53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2" y="55"/>
                  <a:pt x="52" y="55"/>
                </a:cubicBezTo>
                <a:cubicBezTo>
                  <a:pt x="51" y="54"/>
                  <a:pt x="49" y="53"/>
                  <a:pt x="47" y="52"/>
                </a:cubicBezTo>
                <a:cubicBezTo>
                  <a:pt x="48" y="51"/>
                  <a:pt x="49" y="49"/>
                  <a:pt x="50" y="46"/>
                </a:cubicBezTo>
                <a:cubicBezTo>
                  <a:pt x="51" y="47"/>
                  <a:pt x="52" y="49"/>
                  <a:pt x="53" y="50"/>
                </a:cubicBezTo>
                <a:close/>
                <a:moveTo>
                  <a:pt x="33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50" y="16"/>
                  <a:pt x="51" y="19"/>
                  <a:pt x="51" y="23"/>
                </a:cubicBezTo>
                <a:cubicBezTo>
                  <a:pt x="51" y="33"/>
                  <a:pt x="48" y="41"/>
                  <a:pt x="46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1"/>
                  <a:pt x="41" y="41"/>
                  <a:pt x="41" y="41"/>
                </a:cubicBezTo>
                <a:cubicBezTo>
                  <a:pt x="40" y="41"/>
                  <a:pt x="39" y="41"/>
                  <a:pt x="39" y="42"/>
                </a:cubicBezTo>
                <a:cubicBezTo>
                  <a:pt x="39" y="47"/>
                  <a:pt x="39" y="47"/>
                  <a:pt x="39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1"/>
                  <a:pt x="31" y="33"/>
                  <a:pt x="31" y="23"/>
                </a:cubicBezTo>
                <a:cubicBezTo>
                  <a:pt x="31" y="19"/>
                  <a:pt x="31" y="16"/>
                  <a:pt x="33" y="14"/>
                </a:cubicBezTo>
                <a:close/>
                <a:moveTo>
                  <a:pt x="29" y="55"/>
                </a:moveTo>
                <a:cubicBezTo>
                  <a:pt x="29" y="55"/>
                  <a:pt x="28" y="56"/>
                  <a:pt x="27" y="56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1"/>
                  <a:pt x="27" y="51"/>
                  <a:pt x="28" y="50"/>
                </a:cubicBezTo>
                <a:cubicBezTo>
                  <a:pt x="29" y="49"/>
                  <a:pt x="30" y="47"/>
                  <a:pt x="31" y="46"/>
                </a:cubicBezTo>
                <a:cubicBezTo>
                  <a:pt x="32" y="49"/>
                  <a:pt x="33" y="51"/>
                  <a:pt x="34" y="52"/>
                </a:cubicBezTo>
                <a:cubicBezTo>
                  <a:pt x="32" y="53"/>
                  <a:pt x="30" y="54"/>
                  <a:pt x="29" y="55"/>
                </a:cubicBezTo>
                <a:close/>
                <a:moveTo>
                  <a:pt x="81" y="63"/>
                </a:moveTo>
                <a:cubicBezTo>
                  <a:pt x="81" y="67"/>
                  <a:pt x="78" y="70"/>
                  <a:pt x="74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5" y="70"/>
                  <a:pt x="42" y="68"/>
                  <a:pt x="42" y="64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58"/>
                  <a:pt x="43" y="57"/>
                  <a:pt x="43" y="57"/>
                </a:cubicBezTo>
                <a:cubicBezTo>
                  <a:pt x="44" y="57"/>
                  <a:pt x="44" y="58"/>
                  <a:pt x="44" y="58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66"/>
                  <a:pt x="46" y="68"/>
                  <a:pt x="48" y="68"/>
                </a:cubicBezTo>
                <a:cubicBezTo>
                  <a:pt x="47" y="67"/>
                  <a:pt x="46" y="66"/>
                  <a:pt x="46" y="64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59"/>
                  <a:pt x="47" y="59"/>
                </a:cubicBezTo>
                <a:cubicBezTo>
                  <a:pt x="48" y="59"/>
                  <a:pt x="48" y="60"/>
                  <a:pt x="48" y="60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7"/>
                  <a:pt x="50" y="68"/>
                  <a:pt x="52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3" y="68"/>
                  <a:pt x="65" y="66"/>
                  <a:pt x="65" y="64"/>
                </a:cubicBezTo>
                <a:cubicBezTo>
                  <a:pt x="65" y="61"/>
                  <a:pt x="63" y="59"/>
                  <a:pt x="60" y="59"/>
                </a:cubicBezTo>
                <a:cubicBezTo>
                  <a:pt x="60" y="59"/>
                  <a:pt x="59" y="59"/>
                  <a:pt x="59" y="58"/>
                </a:cubicBezTo>
                <a:cubicBezTo>
                  <a:pt x="59" y="58"/>
                  <a:pt x="60" y="57"/>
                  <a:pt x="60" y="57"/>
                </a:cubicBezTo>
                <a:cubicBezTo>
                  <a:pt x="64" y="57"/>
                  <a:pt x="67" y="60"/>
                  <a:pt x="67" y="64"/>
                </a:cubicBezTo>
                <a:cubicBezTo>
                  <a:pt x="67" y="65"/>
                  <a:pt x="66" y="67"/>
                  <a:pt x="65" y="68"/>
                </a:cubicBezTo>
                <a:cubicBezTo>
                  <a:pt x="69" y="67"/>
                  <a:pt x="71" y="64"/>
                  <a:pt x="71" y="60"/>
                </a:cubicBezTo>
                <a:cubicBezTo>
                  <a:pt x="71" y="55"/>
                  <a:pt x="67" y="51"/>
                  <a:pt x="63" y="51"/>
                </a:cubicBezTo>
                <a:cubicBezTo>
                  <a:pt x="62" y="51"/>
                  <a:pt x="61" y="52"/>
                  <a:pt x="59" y="52"/>
                </a:cubicBezTo>
                <a:cubicBezTo>
                  <a:pt x="59" y="52"/>
                  <a:pt x="58" y="52"/>
                  <a:pt x="58" y="51"/>
                </a:cubicBezTo>
                <a:cubicBezTo>
                  <a:pt x="58" y="51"/>
                  <a:pt x="58" y="50"/>
                  <a:pt x="59" y="50"/>
                </a:cubicBezTo>
                <a:cubicBezTo>
                  <a:pt x="60" y="50"/>
                  <a:pt x="61" y="49"/>
                  <a:pt x="63" y="49"/>
                </a:cubicBezTo>
                <a:cubicBezTo>
                  <a:pt x="69" y="49"/>
                  <a:pt x="73" y="54"/>
                  <a:pt x="73" y="60"/>
                </a:cubicBezTo>
                <a:cubicBezTo>
                  <a:pt x="73" y="63"/>
                  <a:pt x="72" y="66"/>
                  <a:pt x="69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7" y="68"/>
                  <a:pt x="79" y="66"/>
                  <a:pt x="79" y="63"/>
                </a:cubicBezTo>
                <a:cubicBezTo>
                  <a:pt x="79" y="61"/>
                  <a:pt x="78" y="59"/>
                  <a:pt x="76" y="58"/>
                </a:cubicBezTo>
                <a:cubicBezTo>
                  <a:pt x="75" y="58"/>
                  <a:pt x="75" y="57"/>
                  <a:pt x="75" y="57"/>
                </a:cubicBezTo>
                <a:cubicBezTo>
                  <a:pt x="75" y="56"/>
                  <a:pt x="76" y="56"/>
                  <a:pt x="76" y="56"/>
                </a:cubicBezTo>
                <a:cubicBezTo>
                  <a:pt x="79" y="57"/>
                  <a:pt x="81" y="60"/>
                  <a:pt x="81" y="63"/>
                </a:cubicBezTo>
                <a:close/>
                <a:moveTo>
                  <a:pt x="39" y="58"/>
                </a:moveTo>
                <a:cubicBezTo>
                  <a:pt x="39" y="64"/>
                  <a:pt x="39" y="64"/>
                  <a:pt x="39" y="64"/>
                </a:cubicBezTo>
                <a:cubicBezTo>
                  <a:pt x="39" y="68"/>
                  <a:pt x="36" y="70"/>
                  <a:pt x="33" y="70"/>
                </a:cubicBezTo>
                <a:cubicBezTo>
                  <a:pt x="18" y="70"/>
                  <a:pt x="18" y="70"/>
                  <a:pt x="18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3" y="70"/>
                  <a:pt x="0" y="67"/>
                  <a:pt x="0" y="63"/>
                </a:cubicBezTo>
                <a:cubicBezTo>
                  <a:pt x="0" y="60"/>
                  <a:pt x="2" y="57"/>
                  <a:pt x="5" y="56"/>
                </a:cubicBezTo>
                <a:cubicBezTo>
                  <a:pt x="5" y="56"/>
                  <a:pt x="6" y="56"/>
                  <a:pt x="6" y="57"/>
                </a:cubicBezTo>
                <a:cubicBezTo>
                  <a:pt x="6" y="57"/>
                  <a:pt x="6" y="58"/>
                  <a:pt x="5" y="58"/>
                </a:cubicBezTo>
                <a:cubicBezTo>
                  <a:pt x="3" y="59"/>
                  <a:pt x="2" y="61"/>
                  <a:pt x="2" y="63"/>
                </a:cubicBezTo>
                <a:cubicBezTo>
                  <a:pt x="2" y="66"/>
                  <a:pt x="5" y="68"/>
                  <a:pt x="8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0" y="66"/>
                  <a:pt x="8" y="63"/>
                  <a:pt x="8" y="60"/>
                </a:cubicBezTo>
                <a:cubicBezTo>
                  <a:pt x="8" y="54"/>
                  <a:pt x="13" y="49"/>
                  <a:pt x="18" y="49"/>
                </a:cubicBezTo>
                <a:cubicBezTo>
                  <a:pt x="20" y="49"/>
                  <a:pt x="21" y="50"/>
                  <a:pt x="22" y="50"/>
                </a:cubicBezTo>
                <a:cubicBezTo>
                  <a:pt x="23" y="50"/>
                  <a:pt x="23" y="51"/>
                  <a:pt x="23" y="51"/>
                </a:cubicBezTo>
                <a:cubicBezTo>
                  <a:pt x="23" y="52"/>
                  <a:pt x="22" y="52"/>
                  <a:pt x="22" y="52"/>
                </a:cubicBezTo>
                <a:cubicBezTo>
                  <a:pt x="21" y="52"/>
                  <a:pt x="19" y="51"/>
                  <a:pt x="18" y="51"/>
                </a:cubicBezTo>
                <a:cubicBezTo>
                  <a:pt x="14" y="51"/>
                  <a:pt x="10" y="55"/>
                  <a:pt x="10" y="60"/>
                </a:cubicBezTo>
                <a:cubicBezTo>
                  <a:pt x="10" y="64"/>
                  <a:pt x="12" y="67"/>
                  <a:pt x="16" y="68"/>
                </a:cubicBezTo>
                <a:cubicBezTo>
                  <a:pt x="15" y="67"/>
                  <a:pt x="14" y="65"/>
                  <a:pt x="14" y="64"/>
                </a:cubicBezTo>
                <a:cubicBezTo>
                  <a:pt x="14" y="60"/>
                  <a:pt x="17" y="57"/>
                  <a:pt x="21" y="57"/>
                </a:cubicBezTo>
                <a:cubicBezTo>
                  <a:pt x="21" y="57"/>
                  <a:pt x="22" y="58"/>
                  <a:pt x="22" y="58"/>
                </a:cubicBezTo>
                <a:cubicBezTo>
                  <a:pt x="22" y="59"/>
                  <a:pt x="21" y="59"/>
                  <a:pt x="21" y="59"/>
                </a:cubicBezTo>
                <a:cubicBezTo>
                  <a:pt x="18" y="59"/>
                  <a:pt x="16" y="61"/>
                  <a:pt x="16" y="64"/>
                </a:cubicBezTo>
                <a:cubicBezTo>
                  <a:pt x="16" y="66"/>
                  <a:pt x="18" y="68"/>
                  <a:pt x="21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31" y="68"/>
                  <a:pt x="33" y="67"/>
                  <a:pt x="33" y="64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59"/>
                  <a:pt x="34" y="59"/>
                </a:cubicBezTo>
                <a:cubicBezTo>
                  <a:pt x="34" y="59"/>
                  <a:pt x="35" y="60"/>
                  <a:pt x="35" y="60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6"/>
                  <a:pt x="34" y="67"/>
                  <a:pt x="33" y="68"/>
                </a:cubicBezTo>
                <a:cubicBezTo>
                  <a:pt x="35" y="68"/>
                  <a:pt x="37" y="66"/>
                  <a:pt x="37" y="64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8"/>
                  <a:pt x="37" y="57"/>
                  <a:pt x="38" y="57"/>
                </a:cubicBezTo>
                <a:cubicBezTo>
                  <a:pt x="38" y="57"/>
                  <a:pt x="39" y="58"/>
                  <a:pt x="39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1976337" y="4390466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112760" y="4390466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254264" y="4390466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546374" y="3158173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680893" y="3158173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834620" y="3158173"/>
            <a:ext cx="36576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18" y="3023319"/>
            <a:ext cx="1124712" cy="1107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33" y="4885914"/>
            <a:ext cx="2424604" cy="4029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14" y="3004979"/>
            <a:ext cx="1124642" cy="11246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17" y="1832916"/>
            <a:ext cx="1124712" cy="11247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6624304" y="2280372"/>
            <a:ext cx="464344" cy="464344"/>
            <a:chOff x="4427654" y="3049909"/>
            <a:chExt cx="464344" cy="464344"/>
          </a:xfrm>
          <a:solidFill>
            <a:srgbClr val="252525"/>
          </a:solidFill>
        </p:grpSpPr>
        <p:sp>
          <p:nvSpPr>
            <p:cNvPr id="110" name="AutoShape 123"/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1" name="AutoShape 124"/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2" name="AutoShape 125"/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801463" y="2268239"/>
            <a:ext cx="466344" cy="466344"/>
            <a:chOff x="1219200" y="2257425"/>
            <a:chExt cx="820738" cy="822326"/>
          </a:xfrm>
          <a:solidFill>
            <a:schemeClr val="tx1"/>
          </a:solidFill>
        </p:grpSpPr>
        <p:sp>
          <p:nvSpPr>
            <p:cNvPr id="114" name="Freeform 10"/>
            <p:cNvSpPr>
              <a:spLocks noEditPoints="1"/>
            </p:cNvSpPr>
            <p:nvPr/>
          </p:nvSpPr>
          <p:spPr bwMode="auto">
            <a:xfrm>
              <a:off x="1554163" y="2840038"/>
              <a:ext cx="149225" cy="239713"/>
            </a:xfrm>
            <a:custGeom>
              <a:avLst/>
              <a:gdLst>
                <a:gd name="T0" fmla="*/ 295 w 659"/>
                <a:gd name="T1" fmla="*/ 529 h 1051"/>
                <a:gd name="T2" fmla="*/ 231 w 659"/>
                <a:gd name="T3" fmla="*/ 553 h 1051"/>
                <a:gd name="T4" fmla="*/ 180 w 659"/>
                <a:gd name="T5" fmla="*/ 596 h 1051"/>
                <a:gd name="T6" fmla="*/ 146 w 659"/>
                <a:gd name="T7" fmla="*/ 654 h 1051"/>
                <a:gd name="T8" fmla="*/ 134 w 659"/>
                <a:gd name="T9" fmla="*/ 722 h 1051"/>
                <a:gd name="T10" fmla="*/ 146 w 659"/>
                <a:gd name="T11" fmla="*/ 789 h 1051"/>
                <a:gd name="T12" fmla="*/ 180 w 659"/>
                <a:gd name="T13" fmla="*/ 847 h 1051"/>
                <a:gd name="T14" fmla="*/ 231 w 659"/>
                <a:gd name="T15" fmla="*/ 889 h 1051"/>
                <a:gd name="T16" fmla="*/ 295 w 659"/>
                <a:gd name="T17" fmla="*/ 913 h 1051"/>
                <a:gd name="T18" fmla="*/ 364 w 659"/>
                <a:gd name="T19" fmla="*/ 913 h 1051"/>
                <a:gd name="T20" fmla="*/ 428 w 659"/>
                <a:gd name="T21" fmla="*/ 889 h 1051"/>
                <a:gd name="T22" fmla="*/ 478 w 659"/>
                <a:gd name="T23" fmla="*/ 847 h 1051"/>
                <a:gd name="T24" fmla="*/ 512 w 659"/>
                <a:gd name="T25" fmla="*/ 789 h 1051"/>
                <a:gd name="T26" fmla="*/ 525 w 659"/>
                <a:gd name="T27" fmla="*/ 722 h 1051"/>
                <a:gd name="T28" fmla="*/ 512 w 659"/>
                <a:gd name="T29" fmla="*/ 654 h 1051"/>
                <a:gd name="T30" fmla="*/ 478 w 659"/>
                <a:gd name="T31" fmla="*/ 596 h 1051"/>
                <a:gd name="T32" fmla="*/ 428 w 659"/>
                <a:gd name="T33" fmla="*/ 553 h 1051"/>
                <a:gd name="T34" fmla="*/ 364 w 659"/>
                <a:gd name="T35" fmla="*/ 529 h 1051"/>
                <a:gd name="T36" fmla="*/ 329 w 659"/>
                <a:gd name="T37" fmla="*/ 0 h 1051"/>
                <a:gd name="T38" fmla="*/ 363 w 659"/>
                <a:gd name="T39" fmla="*/ 9 h 1051"/>
                <a:gd name="T40" fmla="*/ 387 w 659"/>
                <a:gd name="T41" fmla="*/ 33 h 1051"/>
                <a:gd name="T42" fmla="*/ 397 w 659"/>
                <a:gd name="T43" fmla="*/ 67 h 1051"/>
                <a:gd name="T44" fmla="*/ 440 w 659"/>
                <a:gd name="T45" fmla="*/ 411 h 1051"/>
                <a:gd name="T46" fmla="*/ 519 w 659"/>
                <a:gd name="T47" fmla="*/ 452 h 1051"/>
                <a:gd name="T48" fmla="*/ 583 w 659"/>
                <a:gd name="T49" fmla="*/ 513 h 1051"/>
                <a:gd name="T50" fmla="*/ 630 w 659"/>
                <a:gd name="T51" fmla="*/ 588 h 1051"/>
                <a:gd name="T52" fmla="*/ 655 w 659"/>
                <a:gd name="T53" fmla="*/ 675 h 1051"/>
                <a:gd name="T54" fmla="*/ 655 w 659"/>
                <a:gd name="T55" fmla="*/ 766 h 1051"/>
                <a:gd name="T56" fmla="*/ 632 w 659"/>
                <a:gd name="T57" fmla="*/ 850 h 1051"/>
                <a:gd name="T58" fmla="*/ 589 w 659"/>
                <a:gd name="T59" fmla="*/ 922 h 1051"/>
                <a:gd name="T60" fmla="*/ 530 w 659"/>
                <a:gd name="T61" fmla="*/ 982 h 1051"/>
                <a:gd name="T62" fmla="*/ 458 w 659"/>
                <a:gd name="T63" fmla="*/ 1025 h 1051"/>
                <a:gd name="T64" fmla="*/ 374 w 659"/>
                <a:gd name="T65" fmla="*/ 1048 h 1051"/>
                <a:gd name="T66" fmla="*/ 285 w 659"/>
                <a:gd name="T67" fmla="*/ 1048 h 1051"/>
                <a:gd name="T68" fmla="*/ 201 w 659"/>
                <a:gd name="T69" fmla="*/ 1025 h 1051"/>
                <a:gd name="T70" fmla="*/ 129 w 659"/>
                <a:gd name="T71" fmla="*/ 982 h 1051"/>
                <a:gd name="T72" fmla="*/ 69 w 659"/>
                <a:gd name="T73" fmla="*/ 922 h 1051"/>
                <a:gd name="T74" fmla="*/ 26 w 659"/>
                <a:gd name="T75" fmla="*/ 850 h 1051"/>
                <a:gd name="T76" fmla="*/ 3 w 659"/>
                <a:gd name="T77" fmla="*/ 766 h 1051"/>
                <a:gd name="T78" fmla="*/ 3 w 659"/>
                <a:gd name="T79" fmla="*/ 675 h 1051"/>
                <a:gd name="T80" fmla="*/ 29 w 659"/>
                <a:gd name="T81" fmla="*/ 588 h 1051"/>
                <a:gd name="T82" fmla="*/ 76 w 659"/>
                <a:gd name="T83" fmla="*/ 513 h 1051"/>
                <a:gd name="T84" fmla="*/ 140 w 659"/>
                <a:gd name="T85" fmla="*/ 452 h 1051"/>
                <a:gd name="T86" fmla="*/ 219 w 659"/>
                <a:gd name="T87" fmla="*/ 411 h 1051"/>
                <a:gd name="T88" fmla="*/ 262 w 659"/>
                <a:gd name="T89" fmla="*/ 67 h 1051"/>
                <a:gd name="T90" fmla="*/ 272 w 659"/>
                <a:gd name="T91" fmla="*/ 33 h 1051"/>
                <a:gd name="T92" fmla="*/ 296 w 659"/>
                <a:gd name="T93" fmla="*/ 9 h 1051"/>
                <a:gd name="T94" fmla="*/ 329 w 659"/>
                <a:gd name="T95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9" h="1051">
                  <a:moveTo>
                    <a:pt x="329" y="526"/>
                  </a:moveTo>
                  <a:lnTo>
                    <a:pt x="295" y="529"/>
                  </a:lnTo>
                  <a:lnTo>
                    <a:pt x="262" y="539"/>
                  </a:lnTo>
                  <a:lnTo>
                    <a:pt x="231" y="553"/>
                  </a:lnTo>
                  <a:lnTo>
                    <a:pt x="203" y="572"/>
                  </a:lnTo>
                  <a:lnTo>
                    <a:pt x="180" y="596"/>
                  </a:lnTo>
                  <a:lnTo>
                    <a:pt x="162" y="623"/>
                  </a:lnTo>
                  <a:lnTo>
                    <a:pt x="146" y="654"/>
                  </a:lnTo>
                  <a:lnTo>
                    <a:pt x="138" y="687"/>
                  </a:lnTo>
                  <a:lnTo>
                    <a:pt x="134" y="722"/>
                  </a:lnTo>
                  <a:lnTo>
                    <a:pt x="138" y="756"/>
                  </a:lnTo>
                  <a:lnTo>
                    <a:pt x="146" y="789"/>
                  </a:lnTo>
                  <a:lnTo>
                    <a:pt x="162" y="820"/>
                  </a:lnTo>
                  <a:lnTo>
                    <a:pt x="180" y="847"/>
                  </a:lnTo>
                  <a:lnTo>
                    <a:pt x="203" y="871"/>
                  </a:lnTo>
                  <a:lnTo>
                    <a:pt x="231" y="889"/>
                  </a:lnTo>
                  <a:lnTo>
                    <a:pt x="262" y="905"/>
                  </a:lnTo>
                  <a:lnTo>
                    <a:pt x="295" y="913"/>
                  </a:lnTo>
                  <a:lnTo>
                    <a:pt x="329" y="917"/>
                  </a:lnTo>
                  <a:lnTo>
                    <a:pt x="364" y="913"/>
                  </a:lnTo>
                  <a:lnTo>
                    <a:pt x="397" y="905"/>
                  </a:lnTo>
                  <a:lnTo>
                    <a:pt x="428" y="889"/>
                  </a:lnTo>
                  <a:lnTo>
                    <a:pt x="455" y="871"/>
                  </a:lnTo>
                  <a:lnTo>
                    <a:pt x="478" y="847"/>
                  </a:lnTo>
                  <a:lnTo>
                    <a:pt x="497" y="820"/>
                  </a:lnTo>
                  <a:lnTo>
                    <a:pt x="512" y="789"/>
                  </a:lnTo>
                  <a:lnTo>
                    <a:pt x="521" y="756"/>
                  </a:lnTo>
                  <a:lnTo>
                    <a:pt x="525" y="722"/>
                  </a:lnTo>
                  <a:lnTo>
                    <a:pt x="521" y="687"/>
                  </a:lnTo>
                  <a:lnTo>
                    <a:pt x="512" y="654"/>
                  </a:lnTo>
                  <a:lnTo>
                    <a:pt x="497" y="623"/>
                  </a:lnTo>
                  <a:lnTo>
                    <a:pt x="478" y="596"/>
                  </a:lnTo>
                  <a:lnTo>
                    <a:pt x="455" y="572"/>
                  </a:lnTo>
                  <a:lnTo>
                    <a:pt x="428" y="553"/>
                  </a:lnTo>
                  <a:lnTo>
                    <a:pt x="397" y="539"/>
                  </a:lnTo>
                  <a:lnTo>
                    <a:pt x="364" y="529"/>
                  </a:lnTo>
                  <a:lnTo>
                    <a:pt x="329" y="526"/>
                  </a:lnTo>
                  <a:close/>
                  <a:moveTo>
                    <a:pt x="329" y="0"/>
                  </a:moveTo>
                  <a:lnTo>
                    <a:pt x="348" y="2"/>
                  </a:lnTo>
                  <a:lnTo>
                    <a:pt x="363" y="9"/>
                  </a:lnTo>
                  <a:lnTo>
                    <a:pt x="377" y="20"/>
                  </a:lnTo>
                  <a:lnTo>
                    <a:pt x="387" y="33"/>
                  </a:lnTo>
                  <a:lnTo>
                    <a:pt x="395" y="49"/>
                  </a:lnTo>
                  <a:lnTo>
                    <a:pt x="397" y="67"/>
                  </a:lnTo>
                  <a:lnTo>
                    <a:pt x="397" y="399"/>
                  </a:lnTo>
                  <a:lnTo>
                    <a:pt x="440" y="411"/>
                  </a:lnTo>
                  <a:lnTo>
                    <a:pt x="481" y="429"/>
                  </a:lnTo>
                  <a:lnTo>
                    <a:pt x="519" y="452"/>
                  </a:lnTo>
                  <a:lnTo>
                    <a:pt x="553" y="480"/>
                  </a:lnTo>
                  <a:lnTo>
                    <a:pt x="583" y="513"/>
                  </a:lnTo>
                  <a:lnTo>
                    <a:pt x="609" y="548"/>
                  </a:lnTo>
                  <a:lnTo>
                    <a:pt x="630" y="588"/>
                  </a:lnTo>
                  <a:lnTo>
                    <a:pt x="646" y="629"/>
                  </a:lnTo>
                  <a:lnTo>
                    <a:pt x="655" y="675"/>
                  </a:lnTo>
                  <a:lnTo>
                    <a:pt x="659" y="722"/>
                  </a:lnTo>
                  <a:lnTo>
                    <a:pt x="655" y="766"/>
                  </a:lnTo>
                  <a:lnTo>
                    <a:pt x="647" y="809"/>
                  </a:lnTo>
                  <a:lnTo>
                    <a:pt x="632" y="850"/>
                  </a:lnTo>
                  <a:lnTo>
                    <a:pt x="614" y="887"/>
                  </a:lnTo>
                  <a:lnTo>
                    <a:pt x="589" y="922"/>
                  </a:lnTo>
                  <a:lnTo>
                    <a:pt x="562" y="954"/>
                  </a:lnTo>
                  <a:lnTo>
                    <a:pt x="530" y="982"/>
                  </a:lnTo>
                  <a:lnTo>
                    <a:pt x="495" y="1006"/>
                  </a:lnTo>
                  <a:lnTo>
                    <a:pt x="458" y="1025"/>
                  </a:lnTo>
                  <a:lnTo>
                    <a:pt x="417" y="1039"/>
                  </a:lnTo>
                  <a:lnTo>
                    <a:pt x="374" y="1048"/>
                  </a:lnTo>
                  <a:lnTo>
                    <a:pt x="329" y="1051"/>
                  </a:lnTo>
                  <a:lnTo>
                    <a:pt x="285" y="1048"/>
                  </a:lnTo>
                  <a:lnTo>
                    <a:pt x="242" y="1039"/>
                  </a:lnTo>
                  <a:lnTo>
                    <a:pt x="201" y="1025"/>
                  </a:lnTo>
                  <a:lnTo>
                    <a:pt x="164" y="1006"/>
                  </a:lnTo>
                  <a:lnTo>
                    <a:pt x="129" y="982"/>
                  </a:lnTo>
                  <a:lnTo>
                    <a:pt x="97" y="954"/>
                  </a:lnTo>
                  <a:lnTo>
                    <a:pt x="69" y="922"/>
                  </a:lnTo>
                  <a:lnTo>
                    <a:pt x="45" y="887"/>
                  </a:lnTo>
                  <a:lnTo>
                    <a:pt x="26" y="850"/>
                  </a:lnTo>
                  <a:lnTo>
                    <a:pt x="12" y="809"/>
                  </a:lnTo>
                  <a:lnTo>
                    <a:pt x="3" y="766"/>
                  </a:lnTo>
                  <a:lnTo>
                    <a:pt x="0" y="722"/>
                  </a:lnTo>
                  <a:lnTo>
                    <a:pt x="3" y="675"/>
                  </a:lnTo>
                  <a:lnTo>
                    <a:pt x="13" y="629"/>
                  </a:lnTo>
                  <a:lnTo>
                    <a:pt x="29" y="588"/>
                  </a:lnTo>
                  <a:lnTo>
                    <a:pt x="50" y="548"/>
                  </a:lnTo>
                  <a:lnTo>
                    <a:pt x="76" y="513"/>
                  </a:lnTo>
                  <a:lnTo>
                    <a:pt x="106" y="480"/>
                  </a:lnTo>
                  <a:lnTo>
                    <a:pt x="140" y="452"/>
                  </a:lnTo>
                  <a:lnTo>
                    <a:pt x="177" y="429"/>
                  </a:lnTo>
                  <a:lnTo>
                    <a:pt x="219" y="411"/>
                  </a:lnTo>
                  <a:lnTo>
                    <a:pt x="262" y="399"/>
                  </a:lnTo>
                  <a:lnTo>
                    <a:pt x="262" y="67"/>
                  </a:lnTo>
                  <a:lnTo>
                    <a:pt x="264" y="49"/>
                  </a:lnTo>
                  <a:lnTo>
                    <a:pt x="272" y="33"/>
                  </a:lnTo>
                  <a:lnTo>
                    <a:pt x="282" y="20"/>
                  </a:lnTo>
                  <a:lnTo>
                    <a:pt x="296" y="9"/>
                  </a:lnTo>
                  <a:lnTo>
                    <a:pt x="311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11"/>
            <p:cNvSpPr>
              <a:spLocks noEditPoints="1"/>
            </p:cNvSpPr>
            <p:nvPr/>
          </p:nvSpPr>
          <p:spPr bwMode="auto">
            <a:xfrm>
              <a:off x="1746250" y="2786063"/>
              <a:ext cx="195263" cy="193675"/>
            </a:xfrm>
            <a:custGeom>
              <a:avLst/>
              <a:gdLst>
                <a:gd name="T0" fmla="*/ 498 w 858"/>
                <a:gd name="T1" fmla="*/ 338 h 858"/>
                <a:gd name="T2" fmla="*/ 441 w 858"/>
                <a:gd name="T3" fmla="*/ 356 h 858"/>
                <a:gd name="T4" fmla="*/ 391 w 858"/>
                <a:gd name="T5" fmla="*/ 393 h 858"/>
                <a:gd name="T6" fmla="*/ 355 w 858"/>
                <a:gd name="T7" fmla="*/ 443 h 858"/>
                <a:gd name="T8" fmla="*/ 336 w 858"/>
                <a:gd name="T9" fmla="*/ 500 h 858"/>
                <a:gd name="T10" fmla="*/ 336 w 858"/>
                <a:gd name="T11" fmla="*/ 560 h 858"/>
                <a:gd name="T12" fmla="*/ 355 w 858"/>
                <a:gd name="T13" fmla="*/ 617 h 858"/>
                <a:gd name="T14" fmla="*/ 391 w 858"/>
                <a:gd name="T15" fmla="*/ 668 h 858"/>
                <a:gd name="T16" fmla="*/ 441 w 858"/>
                <a:gd name="T17" fmla="*/ 704 h 858"/>
                <a:gd name="T18" fmla="*/ 498 w 858"/>
                <a:gd name="T19" fmla="*/ 723 h 858"/>
                <a:gd name="T20" fmla="*/ 560 w 858"/>
                <a:gd name="T21" fmla="*/ 723 h 858"/>
                <a:gd name="T22" fmla="*/ 617 w 858"/>
                <a:gd name="T23" fmla="*/ 704 h 858"/>
                <a:gd name="T24" fmla="*/ 666 w 858"/>
                <a:gd name="T25" fmla="*/ 668 h 858"/>
                <a:gd name="T26" fmla="*/ 702 w 858"/>
                <a:gd name="T27" fmla="*/ 617 h 858"/>
                <a:gd name="T28" fmla="*/ 721 w 858"/>
                <a:gd name="T29" fmla="*/ 559 h 858"/>
                <a:gd name="T30" fmla="*/ 721 w 858"/>
                <a:gd name="T31" fmla="*/ 499 h 858"/>
                <a:gd name="T32" fmla="*/ 702 w 858"/>
                <a:gd name="T33" fmla="*/ 442 h 858"/>
                <a:gd name="T34" fmla="*/ 666 w 858"/>
                <a:gd name="T35" fmla="*/ 391 h 858"/>
                <a:gd name="T36" fmla="*/ 618 w 858"/>
                <a:gd name="T37" fmla="*/ 356 h 858"/>
                <a:gd name="T38" fmla="*/ 560 w 858"/>
                <a:gd name="T39" fmla="*/ 338 h 858"/>
                <a:gd name="T40" fmla="*/ 67 w 858"/>
                <a:gd name="T41" fmla="*/ 0 h 858"/>
                <a:gd name="T42" fmla="*/ 100 w 858"/>
                <a:gd name="T43" fmla="*/ 8 h 858"/>
                <a:gd name="T44" fmla="*/ 348 w 858"/>
                <a:gd name="T45" fmla="*/ 254 h 858"/>
                <a:gd name="T46" fmla="*/ 417 w 858"/>
                <a:gd name="T47" fmla="*/ 220 h 858"/>
                <a:gd name="T48" fmla="*/ 490 w 858"/>
                <a:gd name="T49" fmla="*/ 202 h 858"/>
                <a:gd name="T50" fmla="*/ 573 w 858"/>
                <a:gd name="T51" fmla="*/ 202 h 858"/>
                <a:gd name="T52" fmla="*/ 655 w 858"/>
                <a:gd name="T53" fmla="*/ 224 h 858"/>
                <a:gd name="T54" fmla="*/ 729 w 858"/>
                <a:gd name="T55" fmla="*/ 267 h 858"/>
                <a:gd name="T56" fmla="*/ 790 w 858"/>
                <a:gd name="T57" fmla="*/ 329 h 858"/>
                <a:gd name="T58" fmla="*/ 833 w 858"/>
                <a:gd name="T59" fmla="*/ 402 h 858"/>
                <a:gd name="T60" fmla="*/ 855 w 858"/>
                <a:gd name="T61" fmla="*/ 485 h 858"/>
                <a:gd name="T62" fmla="*/ 855 w 858"/>
                <a:gd name="T63" fmla="*/ 572 h 858"/>
                <a:gd name="T64" fmla="*/ 833 w 858"/>
                <a:gd name="T65" fmla="*/ 655 h 858"/>
                <a:gd name="T66" fmla="*/ 790 w 858"/>
                <a:gd name="T67" fmla="*/ 729 h 858"/>
                <a:gd name="T68" fmla="*/ 729 w 858"/>
                <a:gd name="T69" fmla="*/ 791 h 858"/>
                <a:gd name="T70" fmla="*/ 655 w 858"/>
                <a:gd name="T71" fmla="*/ 833 h 858"/>
                <a:gd name="T72" fmla="*/ 573 w 858"/>
                <a:gd name="T73" fmla="*/ 855 h 858"/>
                <a:gd name="T74" fmla="*/ 486 w 858"/>
                <a:gd name="T75" fmla="*/ 855 h 858"/>
                <a:gd name="T76" fmla="*/ 403 w 858"/>
                <a:gd name="T77" fmla="*/ 833 h 858"/>
                <a:gd name="T78" fmla="*/ 329 w 858"/>
                <a:gd name="T79" fmla="*/ 791 h 858"/>
                <a:gd name="T80" fmla="*/ 268 w 858"/>
                <a:gd name="T81" fmla="*/ 729 h 858"/>
                <a:gd name="T82" fmla="*/ 225 w 858"/>
                <a:gd name="T83" fmla="*/ 655 h 858"/>
                <a:gd name="T84" fmla="*/ 203 w 858"/>
                <a:gd name="T85" fmla="*/ 572 h 858"/>
                <a:gd name="T86" fmla="*/ 202 w 858"/>
                <a:gd name="T87" fmla="*/ 491 h 858"/>
                <a:gd name="T88" fmla="*/ 220 w 858"/>
                <a:gd name="T89" fmla="*/ 417 h 858"/>
                <a:gd name="T90" fmla="*/ 254 w 858"/>
                <a:gd name="T91" fmla="*/ 349 h 858"/>
                <a:gd name="T92" fmla="*/ 9 w 858"/>
                <a:gd name="T93" fmla="*/ 100 h 858"/>
                <a:gd name="T94" fmla="*/ 0 w 858"/>
                <a:gd name="T95" fmla="*/ 67 h 858"/>
                <a:gd name="T96" fmla="*/ 9 w 858"/>
                <a:gd name="T97" fmla="*/ 33 h 858"/>
                <a:gd name="T98" fmla="*/ 34 w 858"/>
                <a:gd name="T99" fmla="*/ 8 h 858"/>
                <a:gd name="T100" fmla="*/ 67 w 858"/>
                <a:gd name="T101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58">
                  <a:moveTo>
                    <a:pt x="529" y="335"/>
                  </a:moveTo>
                  <a:lnTo>
                    <a:pt x="498" y="338"/>
                  </a:lnTo>
                  <a:lnTo>
                    <a:pt x="468" y="345"/>
                  </a:lnTo>
                  <a:lnTo>
                    <a:pt x="441" y="356"/>
                  </a:lnTo>
                  <a:lnTo>
                    <a:pt x="414" y="373"/>
                  </a:lnTo>
                  <a:lnTo>
                    <a:pt x="391" y="393"/>
                  </a:lnTo>
                  <a:lnTo>
                    <a:pt x="370" y="417"/>
                  </a:lnTo>
                  <a:lnTo>
                    <a:pt x="355" y="443"/>
                  </a:lnTo>
                  <a:lnTo>
                    <a:pt x="344" y="471"/>
                  </a:lnTo>
                  <a:lnTo>
                    <a:pt x="336" y="500"/>
                  </a:lnTo>
                  <a:lnTo>
                    <a:pt x="334" y="530"/>
                  </a:lnTo>
                  <a:lnTo>
                    <a:pt x="336" y="560"/>
                  </a:lnTo>
                  <a:lnTo>
                    <a:pt x="344" y="590"/>
                  </a:lnTo>
                  <a:lnTo>
                    <a:pt x="355" y="617"/>
                  </a:lnTo>
                  <a:lnTo>
                    <a:pt x="370" y="644"/>
                  </a:lnTo>
                  <a:lnTo>
                    <a:pt x="391" y="668"/>
                  </a:lnTo>
                  <a:lnTo>
                    <a:pt x="414" y="688"/>
                  </a:lnTo>
                  <a:lnTo>
                    <a:pt x="441" y="704"/>
                  </a:lnTo>
                  <a:lnTo>
                    <a:pt x="468" y="715"/>
                  </a:lnTo>
                  <a:lnTo>
                    <a:pt x="498" y="723"/>
                  </a:lnTo>
                  <a:lnTo>
                    <a:pt x="529" y="725"/>
                  </a:lnTo>
                  <a:lnTo>
                    <a:pt x="560" y="723"/>
                  </a:lnTo>
                  <a:lnTo>
                    <a:pt x="589" y="715"/>
                  </a:lnTo>
                  <a:lnTo>
                    <a:pt x="617" y="704"/>
                  </a:lnTo>
                  <a:lnTo>
                    <a:pt x="643" y="688"/>
                  </a:lnTo>
                  <a:lnTo>
                    <a:pt x="666" y="668"/>
                  </a:lnTo>
                  <a:lnTo>
                    <a:pt x="687" y="644"/>
                  </a:lnTo>
                  <a:lnTo>
                    <a:pt x="702" y="617"/>
                  </a:lnTo>
                  <a:lnTo>
                    <a:pt x="715" y="589"/>
                  </a:lnTo>
                  <a:lnTo>
                    <a:pt x="721" y="559"/>
                  </a:lnTo>
                  <a:lnTo>
                    <a:pt x="723" y="529"/>
                  </a:lnTo>
                  <a:lnTo>
                    <a:pt x="721" y="499"/>
                  </a:lnTo>
                  <a:lnTo>
                    <a:pt x="715" y="471"/>
                  </a:lnTo>
                  <a:lnTo>
                    <a:pt x="702" y="442"/>
                  </a:lnTo>
                  <a:lnTo>
                    <a:pt x="687" y="416"/>
                  </a:lnTo>
                  <a:lnTo>
                    <a:pt x="666" y="391"/>
                  </a:lnTo>
                  <a:lnTo>
                    <a:pt x="643" y="372"/>
                  </a:lnTo>
                  <a:lnTo>
                    <a:pt x="618" y="356"/>
                  </a:lnTo>
                  <a:lnTo>
                    <a:pt x="589" y="344"/>
                  </a:lnTo>
                  <a:lnTo>
                    <a:pt x="560" y="338"/>
                  </a:lnTo>
                  <a:lnTo>
                    <a:pt x="529" y="335"/>
                  </a:lnTo>
                  <a:close/>
                  <a:moveTo>
                    <a:pt x="67" y="0"/>
                  </a:moveTo>
                  <a:lnTo>
                    <a:pt x="83" y="2"/>
                  </a:lnTo>
                  <a:lnTo>
                    <a:pt x="100" y="8"/>
                  </a:lnTo>
                  <a:lnTo>
                    <a:pt x="114" y="19"/>
                  </a:lnTo>
                  <a:lnTo>
                    <a:pt x="348" y="254"/>
                  </a:lnTo>
                  <a:lnTo>
                    <a:pt x="381" y="235"/>
                  </a:lnTo>
                  <a:lnTo>
                    <a:pt x="417" y="220"/>
                  </a:lnTo>
                  <a:lnTo>
                    <a:pt x="453" y="209"/>
                  </a:lnTo>
                  <a:lnTo>
                    <a:pt x="490" y="202"/>
                  </a:lnTo>
                  <a:lnTo>
                    <a:pt x="529" y="200"/>
                  </a:lnTo>
                  <a:lnTo>
                    <a:pt x="573" y="202"/>
                  </a:lnTo>
                  <a:lnTo>
                    <a:pt x="615" y="211"/>
                  </a:lnTo>
                  <a:lnTo>
                    <a:pt x="655" y="224"/>
                  </a:lnTo>
                  <a:lnTo>
                    <a:pt x="693" y="244"/>
                  </a:lnTo>
                  <a:lnTo>
                    <a:pt x="729" y="267"/>
                  </a:lnTo>
                  <a:lnTo>
                    <a:pt x="762" y="296"/>
                  </a:lnTo>
                  <a:lnTo>
                    <a:pt x="790" y="329"/>
                  </a:lnTo>
                  <a:lnTo>
                    <a:pt x="814" y="365"/>
                  </a:lnTo>
                  <a:lnTo>
                    <a:pt x="833" y="402"/>
                  </a:lnTo>
                  <a:lnTo>
                    <a:pt x="847" y="443"/>
                  </a:lnTo>
                  <a:lnTo>
                    <a:pt x="855" y="485"/>
                  </a:lnTo>
                  <a:lnTo>
                    <a:pt x="858" y="529"/>
                  </a:lnTo>
                  <a:lnTo>
                    <a:pt x="855" y="572"/>
                  </a:lnTo>
                  <a:lnTo>
                    <a:pt x="847" y="615"/>
                  </a:lnTo>
                  <a:lnTo>
                    <a:pt x="833" y="655"/>
                  </a:lnTo>
                  <a:lnTo>
                    <a:pt x="814" y="693"/>
                  </a:lnTo>
                  <a:lnTo>
                    <a:pt x="790" y="729"/>
                  </a:lnTo>
                  <a:lnTo>
                    <a:pt x="762" y="761"/>
                  </a:lnTo>
                  <a:lnTo>
                    <a:pt x="729" y="791"/>
                  </a:lnTo>
                  <a:lnTo>
                    <a:pt x="693" y="814"/>
                  </a:lnTo>
                  <a:lnTo>
                    <a:pt x="655" y="833"/>
                  </a:lnTo>
                  <a:lnTo>
                    <a:pt x="615" y="847"/>
                  </a:lnTo>
                  <a:lnTo>
                    <a:pt x="573" y="855"/>
                  </a:lnTo>
                  <a:lnTo>
                    <a:pt x="529" y="858"/>
                  </a:lnTo>
                  <a:lnTo>
                    <a:pt x="486" y="855"/>
                  </a:lnTo>
                  <a:lnTo>
                    <a:pt x="443" y="847"/>
                  </a:lnTo>
                  <a:lnTo>
                    <a:pt x="403" y="833"/>
                  </a:lnTo>
                  <a:lnTo>
                    <a:pt x="365" y="814"/>
                  </a:lnTo>
                  <a:lnTo>
                    <a:pt x="329" y="791"/>
                  </a:lnTo>
                  <a:lnTo>
                    <a:pt x="297" y="761"/>
                  </a:lnTo>
                  <a:lnTo>
                    <a:pt x="268" y="729"/>
                  </a:lnTo>
                  <a:lnTo>
                    <a:pt x="244" y="693"/>
                  </a:lnTo>
                  <a:lnTo>
                    <a:pt x="225" y="655"/>
                  </a:lnTo>
                  <a:lnTo>
                    <a:pt x="211" y="615"/>
                  </a:lnTo>
                  <a:lnTo>
                    <a:pt x="203" y="572"/>
                  </a:lnTo>
                  <a:lnTo>
                    <a:pt x="200" y="529"/>
                  </a:lnTo>
                  <a:lnTo>
                    <a:pt x="202" y="491"/>
                  </a:lnTo>
                  <a:lnTo>
                    <a:pt x="209" y="453"/>
                  </a:lnTo>
                  <a:lnTo>
                    <a:pt x="220" y="417"/>
                  </a:lnTo>
                  <a:lnTo>
                    <a:pt x="235" y="382"/>
                  </a:lnTo>
                  <a:lnTo>
                    <a:pt x="254" y="349"/>
                  </a:lnTo>
                  <a:lnTo>
                    <a:pt x="20" y="114"/>
                  </a:lnTo>
                  <a:lnTo>
                    <a:pt x="9" y="100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4" y="8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12"/>
            <p:cNvSpPr>
              <a:spLocks noEditPoints="1"/>
            </p:cNvSpPr>
            <p:nvPr/>
          </p:nvSpPr>
          <p:spPr bwMode="auto">
            <a:xfrm>
              <a:off x="1746250" y="2355850"/>
              <a:ext cx="195263" cy="195263"/>
            </a:xfrm>
            <a:custGeom>
              <a:avLst/>
              <a:gdLst>
                <a:gd name="T0" fmla="*/ 499 w 858"/>
                <a:gd name="T1" fmla="*/ 136 h 859"/>
                <a:gd name="T2" fmla="*/ 442 w 858"/>
                <a:gd name="T3" fmla="*/ 155 h 859"/>
                <a:gd name="T4" fmla="*/ 392 w 858"/>
                <a:gd name="T5" fmla="*/ 190 h 859"/>
                <a:gd name="T6" fmla="*/ 355 w 858"/>
                <a:gd name="T7" fmla="*/ 241 h 859"/>
                <a:gd name="T8" fmla="*/ 337 w 858"/>
                <a:gd name="T9" fmla="*/ 298 h 859"/>
                <a:gd name="T10" fmla="*/ 337 w 858"/>
                <a:gd name="T11" fmla="*/ 359 h 859"/>
                <a:gd name="T12" fmla="*/ 355 w 858"/>
                <a:gd name="T13" fmla="*/ 416 h 859"/>
                <a:gd name="T14" fmla="*/ 392 w 858"/>
                <a:gd name="T15" fmla="*/ 467 h 859"/>
                <a:gd name="T16" fmla="*/ 442 w 858"/>
                <a:gd name="T17" fmla="*/ 503 h 859"/>
                <a:gd name="T18" fmla="*/ 499 w 858"/>
                <a:gd name="T19" fmla="*/ 522 h 859"/>
                <a:gd name="T20" fmla="*/ 561 w 858"/>
                <a:gd name="T21" fmla="*/ 522 h 859"/>
                <a:gd name="T22" fmla="*/ 618 w 858"/>
                <a:gd name="T23" fmla="*/ 503 h 859"/>
                <a:gd name="T24" fmla="*/ 667 w 858"/>
                <a:gd name="T25" fmla="*/ 467 h 859"/>
                <a:gd name="T26" fmla="*/ 704 w 858"/>
                <a:gd name="T27" fmla="*/ 416 h 859"/>
                <a:gd name="T28" fmla="*/ 722 w 858"/>
                <a:gd name="T29" fmla="*/ 359 h 859"/>
                <a:gd name="T30" fmla="*/ 722 w 858"/>
                <a:gd name="T31" fmla="*/ 298 h 859"/>
                <a:gd name="T32" fmla="*/ 704 w 858"/>
                <a:gd name="T33" fmla="*/ 241 h 859"/>
                <a:gd name="T34" fmla="*/ 667 w 858"/>
                <a:gd name="T35" fmla="*/ 190 h 859"/>
                <a:gd name="T36" fmla="*/ 618 w 858"/>
                <a:gd name="T37" fmla="*/ 155 h 859"/>
                <a:gd name="T38" fmla="*/ 561 w 858"/>
                <a:gd name="T39" fmla="*/ 136 h 859"/>
                <a:gd name="T40" fmla="*/ 529 w 858"/>
                <a:gd name="T41" fmla="*/ 0 h 859"/>
                <a:gd name="T42" fmla="*/ 615 w 858"/>
                <a:gd name="T43" fmla="*/ 11 h 859"/>
                <a:gd name="T44" fmla="*/ 693 w 858"/>
                <a:gd name="T45" fmla="*/ 43 h 859"/>
                <a:gd name="T46" fmla="*/ 762 w 858"/>
                <a:gd name="T47" fmla="*/ 96 h 859"/>
                <a:gd name="T48" fmla="*/ 814 w 858"/>
                <a:gd name="T49" fmla="*/ 164 h 859"/>
                <a:gd name="T50" fmla="*/ 847 w 858"/>
                <a:gd name="T51" fmla="*/ 243 h 859"/>
                <a:gd name="T52" fmla="*/ 858 w 858"/>
                <a:gd name="T53" fmla="*/ 329 h 859"/>
                <a:gd name="T54" fmla="*/ 847 w 858"/>
                <a:gd name="T55" fmla="*/ 415 h 859"/>
                <a:gd name="T56" fmla="*/ 814 w 858"/>
                <a:gd name="T57" fmla="*/ 493 h 859"/>
                <a:gd name="T58" fmla="*/ 762 w 858"/>
                <a:gd name="T59" fmla="*/ 561 h 859"/>
                <a:gd name="T60" fmla="*/ 693 w 858"/>
                <a:gd name="T61" fmla="*/ 614 h 859"/>
                <a:gd name="T62" fmla="*/ 615 w 858"/>
                <a:gd name="T63" fmla="*/ 647 h 859"/>
                <a:gd name="T64" fmla="*/ 529 w 858"/>
                <a:gd name="T65" fmla="*/ 658 h 859"/>
                <a:gd name="T66" fmla="*/ 453 w 858"/>
                <a:gd name="T67" fmla="*/ 649 h 859"/>
                <a:gd name="T68" fmla="*/ 381 w 858"/>
                <a:gd name="T69" fmla="*/ 623 h 859"/>
                <a:gd name="T70" fmla="*/ 114 w 858"/>
                <a:gd name="T71" fmla="*/ 839 h 859"/>
                <a:gd name="T72" fmla="*/ 83 w 858"/>
                <a:gd name="T73" fmla="*/ 856 h 859"/>
                <a:gd name="T74" fmla="*/ 49 w 858"/>
                <a:gd name="T75" fmla="*/ 856 h 859"/>
                <a:gd name="T76" fmla="*/ 20 w 858"/>
                <a:gd name="T77" fmla="*/ 839 h 859"/>
                <a:gd name="T78" fmla="*/ 2 w 858"/>
                <a:gd name="T79" fmla="*/ 808 h 859"/>
                <a:gd name="T80" fmla="*/ 2 w 858"/>
                <a:gd name="T81" fmla="*/ 774 h 859"/>
                <a:gd name="T82" fmla="*/ 20 w 858"/>
                <a:gd name="T83" fmla="*/ 744 h 859"/>
                <a:gd name="T84" fmla="*/ 235 w 858"/>
                <a:gd name="T85" fmla="*/ 477 h 859"/>
                <a:gd name="T86" fmla="*/ 209 w 858"/>
                <a:gd name="T87" fmla="*/ 405 h 859"/>
                <a:gd name="T88" fmla="*/ 200 w 858"/>
                <a:gd name="T89" fmla="*/ 329 h 859"/>
                <a:gd name="T90" fmla="*/ 211 w 858"/>
                <a:gd name="T91" fmla="*/ 243 h 859"/>
                <a:gd name="T92" fmla="*/ 244 w 858"/>
                <a:gd name="T93" fmla="*/ 164 h 859"/>
                <a:gd name="T94" fmla="*/ 297 w 858"/>
                <a:gd name="T95" fmla="*/ 96 h 859"/>
                <a:gd name="T96" fmla="*/ 365 w 858"/>
                <a:gd name="T97" fmla="*/ 43 h 859"/>
                <a:gd name="T98" fmla="*/ 443 w 858"/>
                <a:gd name="T99" fmla="*/ 11 h 859"/>
                <a:gd name="T100" fmla="*/ 529 w 858"/>
                <a:gd name="T101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59">
                  <a:moveTo>
                    <a:pt x="530" y="134"/>
                  </a:moveTo>
                  <a:lnTo>
                    <a:pt x="499" y="136"/>
                  </a:lnTo>
                  <a:lnTo>
                    <a:pt x="469" y="143"/>
                  </a:lnTo>
                  <a:lnTo>
                    <a:pt x="442" y="155"/>
                  </a:lnTo>
                  <a:lnTo>
                    <a:pt x="415" y="171"/>
                  </a:lnTo>
                  <a:lnTo>
                    <a:pt x="392" y="190"/>
                  </a:lnTo>
                  <a:lnTo>
                    <a:pt x="371" y="215"/>
                  </a:lnTo>
                  <a:lnTo>
                    <a:pt x="355" y="241"/>
                  </a:lnTo>
                  <a:lnTo>
                    <a:pt x="344" y="270"/>
                  </a:lnTo>
                  <a:lnTo>
                    <a:pt x="337" y="298"/>
                  </a:lnTo>
                  <a:lnTo>
                    <a:pt x="334" y="328"/>
                  </a:lnTo>
                  <a:lnTo>
                    <a:pt x="337" y="359"/>
                  </a:lnTo>
                  <a:lnTo>
                    <a:pt x="344" y="387"/>
                  </a:lnTo>
                  <a:lnTo>
                    <a:pt x="355" y="416"/>
                  </a:lnTo>
                  <a:lnTo>
                    <a:pt x="371" y="442"/>
                  </a:lnTo>
                  <a:lnTo>
                    <a:pt x="392" y="467"/>
                  </a:lnTo>
                  <a:lnTo>
                    <a:pt x="415" y="486"/>
                  </a:lnTo>
                  <a:lnTo>
                    <a:pt x="442" y="503"/>
                  </a:lnTo>
                  <a:lnTo>
                    <a:pt x="469" y="514"/>
                  </a:lnTo>
                  <a:lnTo>
                    <a:pt x="499" y="522"/>
                  </a:lnTo>
                  <a:lnTo>
                    <a:pt x="530" y="524"/>
                  </a:lnTo>
                  <a:lnTo>
                    <a:pt x="561" y="522"/>
                  </a:lnTo>
                  <a:lnTo>
                    <a:pt x="590" y="514"/>
                  </a:lnTo>
                  <a:lnTo>
                    <a:pt x="618" y="503"/>
                  </a:lnTo>
                  <a:lnTo>
                    <a:pt x="644" y="486"/>
                  </a:lnTo>
                  <a:lnTo>
                    <a:pt x="667" y="467"/>
                  </a:lnTo>
                  <a:lnTo>
                    <a:pt x="688" y="442"/>
                  </a:lnTo>
                  <a:lnTo>
                    <a:pt x="704" y="416"/>
                  </a:lnTo>
                  <a:lnTo>
                    <a:pt x="715" y="387"/>
                  </a:lnTo>
                  <a:lnTo>
                    <a:pt x="722" y="359"/>
                  </a:lnTo>
                  <a:lnTo>
                    <a:pt x="724" y="328"/>
                  </a:lnTo>
                  <a:lnTo>
                    <a:pt x="722" y="298"/>
                  </a:lnTo>
                  <a:lnTo>
                    <a:pt x="715" y="270"/>
                  </a:lnTo>
                  <a:lnTo>
                    <a:pt x="704" y="241"/>
                  </a:lnTo>
                  <a:lnTo>
                    <a:pt x="688" y="215"/>
                  </a:lnTo>
                  <a:lnTo>
                    <a:pt x="667" y="190"/>
                  </a:lnTo>
                  <a:lnTo>
                    <a:pt x="644" y="171"/>
                  </a:lnTo>
                  <a:lnTo>
                    <a:pt x="618" y="155"/>
                  </a:lnTo>
                  <a:lnTo>
                    <a:pt x="590" y="143"/>
                  </a:lnTo>
                  <a:lnTo>
                    <a:pt x="561" y="136"/>
                  </a:lnTo>
                  <a:lnTo>
                    <a:pt x="530" y="134"/>
                  </a:lnTo>
                  <a:close/>
                  <a:moveTo>
                    <a:pt x="529" y="0"/>
                  </a:moveTo>
                  <a:lnTo>
                    <a:pt x="573" y="2"/>
                  </a:lnTo>
                  <a:lnTo>
                    <a:pt x="615" y="11"/>
                  </a:lnTo>
                  <a:lnTo>
                    <a:pt x="655" y="24"/>
                  </a:lnTo>
                  <a:lnTo>
                    <a:pt x="693" y="43"/>
                  </a:lnTo>
                  <a:lnTo>
                    <a:pt x="729" y="67"/>
                  </a:lnTo>
                  <a:lnTo>
                    <a:pt x="762" y="96"/>
                  </a:lnTo>
                  <a:lnTo>
                    <a:pt x="790" y="129"/>
                  </a:lnTo>
                  <a:lnTo>
                    <a:pt x="814" y="164"/>
                  </a:lnTo>
                  <a:lnTo>
                    <a:pt x="833" y="202"/>
                  </a:lnTo>
                  <a:lnTo>
                    <a:pt x="847" y="243"/>
                  </a:lnTo>
                  <a:lnTo>
                    <a:pt x="855" y="285"/>
                  </a:lnTo>
                  <a:lnTo>
                    <a:pt x="858" y="329"/>
                  </a:lnTo>
                  <a:lnTo>
                    <a:pt x="855" y="372"/>
                  </a:lnTo>
                  <a:lnTo>
                    <a:pt x="847" y="415"/>
                  </a:lnTo>
                  <a:lnTo>
                    <a:pt x="833" y="455"/>
                  </a:lnTo>
                  <a:lnTo>
                    <a:pt x="814" y="493"/>
                  </a:lnTo>
                  <a:lnTo>
                    <a:pt x="790" y="528"/>
                  </a:lnTo>
                  <a:lnTo>
                    <a:pt x="762" y="561"/>
                  </a:lnTo>
                  <a:lnTo>
                    <a:pt x="729" y="590"/>
                  </a:lnTo>
                  <a:lnTo>
                    <a:pt x="693" y="614"/>
                  </a:lnTo>
                  <a:lnTo>
                    <a:pt x="655" y="633"/>
                  </a:lnTo>
                  <a:lnTo>
                    <a:pt x="615" y="647"/>
                  </a:lnTo>
                  <a:lnTo>
                    <a:pt x="573" y="655"/>
                  </a:lnTo>
                  <a:lnTo>
                    <a:pt x="529" y="658"/>
                  </a:lnTo>
                  <a:lnTo>
                    <a:pt x="490" y="656"/>
                  </a:lnTo>
                  <a:lnTo>
                    <a:pt x="453" y="649"/>
                  </a:lnTo>
                  <a:lnTo>
                    <a:pt x="417" y="638"/>
                  </a:lnTo>
                  <a:lnTo>
                    <a:pt x="381" y="623"/>
                  </a:lnTo>
                  <a:lnTo>
                    <a:pt x="348" y="604"/>
                  </a:lnTo>
                  <a:lnTo>
                    <a:pt x="114" y="839"/>
                  </a:lnTo>
                  <a:lnTo>
                    <a:pt x="100" y="850"/>
                  </a:lnTo>
                  <a:lnTo>
                    <a:pt x="83" y="856"/>
                  </a:lnTo>
                  <a:lnTo>
                    <a:pt x="67" y="859"/>
                  </a:lnTo>
                  <a:lnTo>
                    <a:pt x="49" y="856"/>
                  </a:lnTo>
                  <a:lnTo>
                    <a:pt x="34" y="850"/>
                  </a:lnTo>
                  <a:lnTo>
                    <a:pt x="20" y="839"/>
                  </a:lnTo>
                  <a:lnTo>
                    <a:pt x="9" y="824"/>
                  </a:lnTo>
                  <a:lnTo>
                    <a:pt x="2" y="808"/>
                  </a:lnTo>
                  <a:lnTo>
                    <a:pt x="0" y="791"/>
                  </a:lnTo>
                  <a:lnTo>
                    <a:pt x="2" y="774"/>
                  </a:lnTo>
                  <a:lnTo>
                    <a:pt x="9" y="758"/>
                  </a:lnTo>
                  <a:lnTo>
                    <a:pt x="20" y="744"/>
                  </a:lnTo>
                  <a:lnTo>
                    <a:pt x="254" y="508"/>
                  </a:lnTo>
                  <a:lnTo>
                    <a:pt x="235" y="477"/>
                  </a:lnTo>
                  <a:lnTo>
                    <a:pt x="220" y="441"/>
                  </a:lnTo>
                  <a:lnTo>
                    <a:pt x="209" y="405"/>
                  </a:lnTo>
                  <a:lnTo>
                    <a:pt x="202" y="368"/>
                  </a:lnTo>
                  <a:lnTo>
                    <a:pt x="200" y="329"/>
                  </a:lnTo>
                  <a:lnTo>
                    <a:pt x="203" y="285"/>
                  </a:lnTo>
                  <a:lnTo>
                    <a:pt x="211" y="243"/>
                  </a:lnTo>
                  <a:lnTo>
                    <a:pt x="225" y="202"/>
                  </a:lnTo>
                  <a:lnTo>
                    <a:pt x="244" y="164"/>
                  </a:lnTo>
                  <a:lnTo>
                    <a:pt x="268" y="129"/>
                  </a:lnTo>
                  <a:lnTo>
                    <a:pt x="297" y="96"/>
                  </a:lnTo>
                  <a:lnTo>
                    <a:pt x="329" y="67"/>
                  </a:lnTo>
                  <a:lnTo>
                    <a:pt x="365" y="43"/>
                  </a:lnTo>
                  <a:lnTo>
                    <a:pt x="403" y="24"/>
                  </a:lnTo>
                  <a:lnTo>
                    <a:pt x="443" y="11"/>
                  </a:lnTo>
                  <a:lnTo>
                    <a:pt x="486" y="2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/>
          </p:nvSpPr>
          <p:spPr bwMode="auto">
            <a:xfrm>
              <a:off x="1317625" y="2786063"/>
              <a:ext cx="193675" cy="193675"/>
            </a:xfrm>
            <a:custGeom>
              <a:avLst/>
              <a:gdLst>
                <a:gd name="T0" fmla="*/ 297 w 858"/>
                <a:gd name="T1" fmla="*/ 336 h 858"/>
                <a:gd name="T2" fmla="*/ 240 w 858"/>
                <a:gd name="T3" fmla="*/ 355 h 858"/>
                <a:gd name="T4" fmla="*/ 191 w 858"/>
                <a:gd name="T5" fmla="*/ 391 h 858"/>
                <a:gd name="T6" fmla="*/ 154 w 858"/>
                <a:gd name="T7" fmla="*/ 442 h 858"/>
                <a:gd name="T8" fmla="*/ 136 w 858"/>
                <a:gd name="T9" fmla="*/ 499 h 858"/>
                <a:gd name="T10" fmla="*/ 136 w 858"/>
                <a:gd name="T11" fmla="*/ 559 h 858"/>
                <a:gd name="T12" fmla="*/ 154 w 858"/>
                <a:gd name="T13" fmla="*/ 616 h 858"/>
                <a:gd name="T14" fmla="*/ 191 w 858"/>
                <a:gd name="T15" fmla="*/ 667 h 858"/>
                <a:gd name="T16" fmla="*/ 240 w 858"/>
                <a:gd name="T17" fmla="*/ 703 h 858"/>
                <a:gd name="T18" fmla="*/ 297 w 858"/>
                <a:gd name="T19" fmla="*/ 722 h 858"/>
                <a:gd name="T20" fmla="*/ 359 w 858"/>
                <a:gd name="T21" fmla="*/ 722 h 858"/>
                <a:gd name="T22" fmla="*/ 416 w 858"/>
                <a:gd name="T23" fmla="*/ 703 h 858"/>
                <a:gd name="T24" fmla="*/ 465 w 858"/>
                <a:gd name="T25" fmla="*/ 667 h 858"/>
                <a:gd name="T26" fmla="*/ 503 w 858"/>
                <a:gd name="T27" fmla="*/ 616 h 858"/>
                <a:gd name="T28" fmla="*/ 520 w 858"/>
                <a:gd name="T29" fmla="*/ 559 h 858"/>
                <a:gd name="T30" fmla="*/ 520 w 858"/>
                <a:gd name="T31" fmla="*/ 499 h 858"/>
                <a:gd name="T32" fmla="*/ 503 w 858"/>
                <a:gd name="T33" fmla="*/ 442 h 858"/>
                <a:gd name="T34" fmla="*/ 465 w 858"/>
                <a:gd name="T35" fmla="*/ 391 h 858"/>
                <a:gd name="T36" fmla="*/ 416 w 858"/>
                <a:gd name="T37" fmla="*/ 355 h 858"/>
                <a:gd name="T38" fmla="*/ 359 w 858"/>
                <a:gd name="T39" fmla="*/ 336 h 858"/>
                <a:gd name="T40" fmla="*/ 791 w 858"/>
                <a:gd name="T41" fmla="*/ 0 h 858"/>
                <a:gd name="T42" fmla="*/ 824 w 858"/>
                <a:gd name="T43" fmla="*/ 8 h 858"/>
                <a:gd name="T44" fmla="*/ 849 w 858"/>
                <a:gd name="T45" fmla="*/ 33 h 858"/>
                <a:gd name="T46" fmla="*/ 858 w 858"/>
                <a:gd name="T47" fmla="*/ 67 h 858"/>
                <a:gd name="T48" fmla="*/ 849 w 858"/>
                <a:gd name="T49" fmla="*/ 100 h 858"/>
                <a:gd name="T50" fmla="*/ 604 w 858"/>
                <a:gd name="T51" fmla="*/ 349 h 858"/>
                <a:gd name="T52" fmla="*/ 638 w 858"/>
                <a:gd name="T53" fmla="*/ 416 h 858"/>
                <a:gd name="T54" fmla="*/ 656 w 858"/>
                <a:gd name="T55" fmla="*/ 491 h 858"/>
                <a:gd name="T56" fmla="*/ 655 w 858"/>
                <a:gd name="T57" fmla="*/ 572 h 858"/>
                <a:gd name="T58" fmla="*/ 633 w 858"/>
                <a:gd name="T59" fmla="*/ 655 h 858"/>
                <a:gd name="T60" fmla="*/ 590 w 858"/>
                <a:gd name="T61" fmla="*/ 729 h 858"/>
                <a:gd name="T62" fmla="*/ 529 w 858"/>
                <a:gd name="T63" fmla="*/ 791 h 858"/>
                <a:gd name="T64" fmla="*/ 454 w 858"/>
                <a:gd name="T65" fmla="*/ 833 h 858"/>
                <a:gd name="T66" fmla="*/ 372 w 858"/>
                <a:gd name="T67" fmla="*/ 855 h 858"/>
                <a:gd name="T68" fmla="*/ 285 w 858"/>
                <a:gd name="T69" fmla="*/ 855 h 858"/>
                <a:gd name="T70" fmla="*/ 203 w 858"/>
                <a:gd name="T71" fmla="*/ 833 h 858"/>
                <a:gd name="T72" fmla="*/ 129 w 858"/>
                <a:gd name="T73" fmla="*/ 791 h 858"/>
                <a:gd name="T74" fmla="*/ 67 w 858"/>
                <a:gd name="T75" fmla="*/ 729 h 858"/>
                <a:gd name="T76" fmla="*/ 24 w 858"/>
                <a:gd name="T77" fmla="*/ 655 h 858"/>
                <a:gd name="T78" fmla="*/ 2 w 858"/>
                <a:gd name="T79" fmla="*/ 572 h 858"/>
                <a:gd name="T80" fmla="*/ 2 w 858"/>
                <a:gd name="T81" fmla="*/ 485 h 858"/>
                <a:gd name="T82" fmla="*/ 24 w 858"/>
                <a:gd name="T83" fmla="*/ 402 h 858"/>
                <a:gd name="T84" fmla="*/ 67 w 858"/>
                <a:gd name="T85" fmla="*/ 329 h 858"/>
                <a:gd name="T86" fmla="*/ 129 w 858"/>
                <a:gd name="T87" fmla="*/ 267 h 858"/>
                <a:gd name="T88" fmla="*/ 203 w 858"/>
                <a:gd name="T89" fmla="*/ 224 h 858"/>
                <a:gd name="T90" fmla="*/ 285 w 858"/>
                <a:gd name="T91" fmla="*/ 202 h 858"/>
                <a:gd name="T92" fmla="*/ 368 w 858"/>
                <a:gd name="T93" fmla="*/ 202 h 858"/>
                <a:gd name="T94" fmla="*/ 441 w 858"/>
                <a:gd name="T95" fmla="*/ 220 h 858"/>
                <a:gd name="T96" fmla="*/ 509 w 858"/>
                <a:gd name="T97" fmla="*/ 254 h 858"/>
                <a:gd name="T98" fmla="*/ 758 w 858"/>
                <a:gd name="T99" fmla="*/ 8 h 858"/>
                <a:gd name="T100" fmla="*/ 791 w 858"/>
                <a:gd name="T101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58">
                  <a:moveTo>
                    <a:pt x="328" y="334"/>
                  </a:moveTo>
                  <a:lnTo>
                    <a:pt x="297" y="336"/>
                  </a:lnTo>
                  <a:lnTo>
                    <a:pt x="267" y="343"/>
                  </a:lnTo>
                  <a:lnTo>
                    <a:pt x="240" y="355"/>
                  </a:lnTo>
                  <a:lnTo>
                    <a:pt x="214" y="371"/>
                  </a:lnTo>
                  <a:lnTo>
                    <a:pt x="191" y="391"/>
                  </a:lnTo>
                  <a:lnTo>
                    <a:pt x="170" y="416"/>
                  </a:lnTo>
                  <a:lnTo>
                    <a:pt x="154" y="442"/>
                  </a:lnTo>
                  <a:lnTo>
                    <a:pt x="143" y="470"/>
                  </a:lnTo>
                  <a:lnTo>
                    <a:pt x="136" y="499"/>
                  </a:lnTo>
                  <a:lnTo>
                    <a:pt x="133" y="529"/>
                  </a:lnTo>
                  <a:lnTo>
                    <a:pt x="136" y="559"/>
                  </a:lnTo>
                  <a:lnTo>
                    <a:pt x="143" y="589"/>
                  </a:lnTo>
                  <a:lnTo>
                    <a:pt x="154" y="616"/>
                  </a:lnTo>
                  <a:lnTo>
                    <a:pt x="170" y="642"/>
                  </a:lnTo>
                  <a:lnTo>
                    <a:pt x="191" y="667"/>
                  </a:lnTo>
                  <a:lnTo>
                    <a:pt x="214" y="686"/>
                  </a:lnTo>
                  <a:lnTo>
                    <a:pt x="240" y="703"/>
                  </a:lnTo>
                  <a:lnTo>
                    <a:pt x="267" y="714"/>
                  </a:lnTo>
                  <a:lnTo>
                    <a:pt x="297" y="722"/>
                  </a:lnTo>
                  <a:lnTo>
                    <a:pt x="328" y="724"/>
                  </a:lnTo>
                  <a:lnTo>
                    <a:pt x="359" y="722"/>
                  </a:lnTo>
                  <a:lnTo>
                    <a:pt x="388" y="714"/>
                  </a:lnTo>
                  <a:lnTo>
                    <a:pt x="416" y="703"/>
                  </a:lnTo>
                  <a:lnTo>
                    <a:pt x="442" y="686"/>
                  </a:lnTo>
                  <a:lnTo>
                    <a:pt x="465" y="667"/>
                  </a:lnTo>
                  <a:lnTo>
                    <a:pt x="486" y="642"/>
                  </a:lnTo>
                  <a:lnTo>
                    <a:pt x="503" y="616"/>
                  </a:lnTo>
                  <a:lnTo>
                    <a:pt x="514" y="589"/>
                  </a:lnTo>
                  <a:lnTo>
                    <a:pt x="520" y="559"/>
                  </a:lnTo>
                  <a:lnTo>
                    <a:pt x="524" y="529"/>
                  </a:lnTo>
                  <a:lnTo>
                    <a:pt x="520" y="499"/>
                  </a:lnTo>
                  <a:lnTo>
                    <a:pt x="514" y="470"/>
                  </a:lnTo>
                  <a:lnTo>
                    <a:pt x="503" y="442"/>
                  </a:lnTo>
                  <a:lnTo>
                    <a:pt x="486" y="416"/>
                  </a:lnTo>
                  <a:lnTo>
                    <a:pt x="465" y="391"/>
                  </a:lnTo>
                  <a:lnTo>
                    <a:pt x="442" y="371"/>
                  </a:lnTo>
                  <a:lnTo>
                    <a:pt x="416" y="355"/>
                  </a:lnTo>
                  <a:lnTo>
                    <a:pt x="388" y="343"/>
                  </a:lnTo>
                  <a:lnTo>
                    <a:pt x="359" y="336"/>
                  </a:lnTo>
                  <a:lnTo>
                    <a:pt x="328" y="334"/>
                  </a:lnTo>
                  <a:close/>
                  <a:moveTo>
                    <a:pt x="791" y="0"/>
                  </a:moveTo>
                  <a:lnTo>
                    <a:pt x="809" y="2"/>
                  </a:lnTo>
                  <a:lnTo>
                    <a:pt x="824" y="8"/>
                  </a:lnTo>
                  <a:lnTo>
                    <a:pt x="838" y="19"/>
                  </a:lnTo>
                  <a:lnTo>
                    <a:pt x="849" y="33"/>
                  </a:lnTo>
                  <a:lnTo>
                    <a:pt x="856" y="49"/>
                  </a:lnTo>
                  <a:lnTo>
                    <a:pt x="858" y="67"/>
                  </a:lnTo>
                  <a:lnTo>
                    <a:pt x="856" y="83"/>
                  </a:lnTo>
                  <a:lnTo>
                    <a:pt x="849" y="100"/>
                  </a:lnTo>
                  <a:lnTo>
                    <a:pt x="838" y="114"/>
                  </a:lnTo>
                  <a:lnTo>
                    <a:pt x="604" y="349"/>
                  </a:lnTo>
                  <a:lnTo>
                    <a:pt x="623" y="382"/>
                  </a:lnTo>
                  <a:lnTo>
                    <a:pt x="638" y="416"/>
                  </a:lnTo>
                  <a:lnTo>
                    <a:pt x="649" y="452"/>
                  </a:lnTo>
                  <a:lnTo>
                    <a:pt x="656" y="491"/>
                  </a:lnTo>
                  <a:lnTo>
                    <a:pt x="658" y="529"/>
                  </a:lnTo>
                  <a:lnTo>
                    <a:pt x="655" y="572"/>
                  </a:lnTo>
                  <a:lnTo>
                    <a:pt x="647" y="615"/>
                  </a:lnTo>
                  <a:lnTo>
                    <a:pt x="633" y="655"/>
                  </a:lnTo>
                  <a:lnTo>
                    <a:pt x="614" y="693"/>
                  </a:lnTo>
                  <a:lnTo>
                    <a:pt x="590" y="729"/>
                  </a:lnTo>
                  <a:lnTo>
                    <a:pt x="561" y="761"/>
                  </a:lnTo>
                  <a:lnTo>
                    <a:pt x="529" y="791"/>
                  </a:lnTo>
                  <a:lnTo>
                    <a:pt x="493" y="814"/>
                  </a:lnTo>
                  <a:lnTo>
                    <a:pt x="454" y="833"/>
                  </a:lnTo>
                  <a:lnTo>
                    <a:pt x="415" y="847"/>
                  </a:lnTo>
                  <a:lnTo>
                    <a:pt x="372" y="855"/>
                  </a:lnTo>
                  <a:lnTo>
                    <a:pt x="329" y="858"/>
                  </a:lnTo>
                  <a:lnTo>
                    <a:pt x="285" y="855"/>
                  </a:lnTo>
                  <a:lnTo>
                    <a:pt x="243" y="847"/>
                  </a:lnTo>
                  <a:lnTo>
                    <a:pt x="203" y="833"/>
                  </a:lnTo>
                  <a:lnTo>
                    <a:pt x="165" y="814"/>
                  </a:lnTo>
                  <a:lnTo>
                    <a:pt x="129" y="791"/>
                  </a:lnTo>
                  <a:lnTo>
                    <a:pt x="96" y="761"/>
                  </a:lnTo>
                  <a:lnTo>
                    <a:pt x="67" y="729"/>
                  </a:lnTo>
                  <a:lnTo>
                    <a:pt x="44" y="693"/>
                  </a:lnTo>
                  <a:lnTo>
                    <a:pt x="24" y="655"/>
                  </a:lnTo>
                  <a:lnTo>
                    <a:pt x="11" y="615"/>
                  </a:lnTo>
                  <a:lnTo>
                    <a:pt x="2" y="572"/>
                  </a:lnTo>
                  <a:lnTo>
                    <a:pt x="0" y="529"/>
                  </a:lnTo>
                  <a:lnTo>
                    <a:pt x="2" y="485"/>
                  </a:lnTo>
                  <a:lnTo>
                    <a:pt x="11" y="443"/>
                  </a:lnTo>
                  <a:lnTo>
                    <a:pt x="24" y="402"/>
                  </a:lnTo>
                  <a:lnTo>
                    <a:pt x="44" y="365"/>
                  </a:lnTo>
                  <a:lnTo>
                    <a:pt x="67" y="329"/>
                  </a:lnTo>
                  <a:lnTo>
                    <a:pt x="96" y="296"/>
                  </a:lnTo>
                  <a:lnTo>
                    <a:pt x="129" y="267"/>
                  </a:lnTo>
                  <a:lnTo>
                    <a:pt x="165" y="244"/>
                  </a:lnTo>
                  <a:lnTo>
                    <a:pt x="203" y="224"/>
                  </a:lnTo>
                  <a:lnTo>
                    <a:pt x="243" y="211"/>
                  </a:lnTo>
                  <a:lnTo>
                    <a:pt x="285" y="202"/>
                  </a:lnTo>
                  <a:lnTo>
                    <a:pt x="329" y="200"/>
                  </a:lnTo>
                  <a:lnTo>
                    <a:pt x="368" y="202"/>
                  </a:lnTo>
                  <a:lnTo>
                    <a:pt x="405" y="209"/>
                  </a:lnTo>
                  <a:lnTo>
                    <a:pt x="441" y="220"/>
                  </a:lnTo>
                  <a:lnTo>
                    <a:pt x="476" y="235"/>
                  </a:lnTo>
                  <a:lnTo>
                    <a:pt x="509" y="254"/>
                  </a:lnTo>
                  <a:lnTo>
                    <a:pt x="744" y="19"/>
                  </a:lnTo>
                  <a:lnTo>
                    <a:pt x="758" y="8"/>
                  </a:lnTo>
                  <a:lnTo>
                    <a:pt x="774" y="2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1552575" y="2527300"/>
              <a:ext cx="153988" cy="280988"/>
            </a:xfrm>
            <a:custGeom>
              <a:avLst/>
              <a:gdLst>
                <a:gd name="T0" fmla="*/ 374 w 679"/>
                <a:gd name="T1" fmla="*/ 9 h 1242"/>
                <a:gd name="T2" fmla="*/ 405 w 679"/>
                <a:gd name="T3" fmla="*/ 50 h 1242"/>
                <a:gd name="T4" fmla="*/ 555 w 679"/>
                <a:gd name="T5" fmla="*/ 178 h 1242"/>
                <a:gd name="T6" fmla="*/ 603 w 679"/>
                <a:gd name="T7" fmla="*/ 198 h 1242"/>
                <a:gd name="T8" fmla="*/ 622 w 679"/>
                <a:gd name="T9" fmla="*/ 247 h 1242"/>
                <a:gd name="T10" fmla="*/ 603 w 679"/>
                <a:gd name="T11" fmla="*/ 294 h 1242"/>
                <a:gd name="T12" fmla="*/ 555 w 679"/>
                <a:gd name="T13" fmla="*/ 314 h 1242"/>
                <a:gd name="T14" fmla="*/ 202 w 679"/>
                <a:gd name="T15" fmla="*/ 326 h 1242"/>
                <a:gd name="T16" fmla="*/ 149 w 679"/>
                <a:gd name="T17" fmla="*/ 381 h 1242"/>
                <a:gd name="T18" fmla="*/ 139 w 679"/>
                <a:gd name="T19" fmla="*/ 460 h 1242"/>
                <a:gd name="T20" fmla="*/ 180 w 679"/>
                <a:gd name="T21" fmla="*/ 526 h 1242"/>
                <a:gd name="T22" fmla="*/ 255 w 679"/>
                <a:gd name="T23" fmla="*/ 553 h 1242"/>
                <a:gd name="T24" fmla="*/ 506 w 679"/>
                <a:gd name="T25" fmla="*/ 565 h 1242"/>
                <a:gd name="T26" fmla="*/ 605 w 679"/>
                <a:gd name="T27" fmla="*/ 627 h 1242"/>
                <a:gd name="T28" fmla="*/ 666 w 679"/>
                <a:gd name="T29" fmla="*/ 727 h 1242"/>
                <a:gd name="T30" fmla="*/ 675 w 679"/>
                <a:gd name="T31" fmla="*/ 848 h 1242"/>
                <a:gd name="T32" fmla="*/ 630 w 679"/>
                <a:gd name="T33" fmla="*/ 957 h 1242"/>
                <a:gd name="T34" fmla="*/ 541 w 679"/>
                <a:gd name="T35" fmla="*/ 1033 h 1242"/>
                <a:gd name="T36" fmla="*/ 425 w 679"/>
                <a:gd name="T37" fmla="*/ 1061 h 1242"/>
                <a:gd name="T38" fmla="*/ 405 w 679"/>
                <a:gd name="T39" fmla="*/ 1192 h 1242"/>
                <a:gd name="T40" fmla="*/ 374 w 679"/>
                <a:gd name="T41" fmla="*/ 1233 h 1242"/>
                <a:gd name="T42" fmla="*/ 322 w 679"/>
                <a:gd name="T43" fmla="*/ 1240 h 1242"/>
                <a:gd name="T44" fmla="*/ 282 w 679"/>
                <a:gd name="T45" fmla="*/ 1209 h 1242"/>
                <a:gd name="T46" fmla="*/ 273 w 679"/>
                <a:gd name="T47" fmla="*/ 1061 h 1242"/>
                <a:gd name="T48" fmla="*/ 85 w 679"/>
                <a:gd name="T49" fmla="*/ 1051 h 1242"/>
                <a:gd name="T50" fmla="*/ 54 w 679"/>
                <a:gd name="T51" fmla="*/ 1012 h 1242"/>
                <a:gd name="T52" fmla="*/ 61 w 679"/>
                <a:gd name="T53" fmla="*/ 960 h 1242"/>
                <a:gd name="T54" fmla="*/ 101 w 679"/>
                <a:gd name="T55" fmla="*/ 928 h 1242"/>
                <a:gd name="T56" fmla="*/ 452 w 679"/>
                <a:gd name="T57" fmla="*/ 923 h 1242"/>
                <a:gd name="T58" fmla="*/ 518 w 679"/>
                <a:gd name="T59" fmla="*/ 882 h 1242"/>
                <a:gd name="T60" fmla="*/ 544 w 679"/>
                <a:gd name="T61" fmla="*/ 807 h 1242"/>
                <a:gd name="T62" fmla="*/ 518 w 679"/>
                <a:gd name="T63" fmla="*/ 732 h 1242"/>
                <a:gd name="T64" fmla="*/ 452 w 679"/>
                <a:gd name="T65" fmla="*/ 690 h 1242"/>
                <a:gd name="T66" fmla="*/ 213 w 679"/>
                <a:gd name="T67" fmla="*/ 684 h 1242"/>
                <a:gd name="T68" fmla="*/ 105 w 679"/>
                <a:gd name="T69" fmla="*/ 639 h 1242"/>
                <a:gd name="T70" fmla="*/ 29 w 679"/>
                <a:gd name="T71" fmla="*/ 549 h 1242"/>
                <a:gd name="T72" fmla="*/ 0 w 679"/>
                <a:gd name="T73" fmla="*/ 433 h 1242"/>
                <a:gd name="T74" fmla="*/ 29 w 679"/>
                <a:gd name="T75" fmla="*/ 316 h 1242"/>
                <a:gd name="T76" fmla="*/ 105 w 679"/>
                <a:gd name="T77" fmla="*/ 228 h 1242"/>
                <a:gd name="T78" fmla="*/ 213 w 679"/>
                <a:gd name="T79" fmla="*/ 182 h 1242"/>
                <a:gd name="T80" fmla="*/ 273 w 679"/>
                <a:gd name="T81" fmla="*/ 67 h 1242"/>
                <a:gd name="T82" fmla="*/ 293 w 679"/>
                <a:gd name="T83" fmla="*/ 20 h 1242"/>
                <a:gd name="T84" fmla="*/ 340 w 679"/>
                <a:gd name="T85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9" h="1242">
                  <a:moveTo>
                    <a:pt x="340" y="0"/>
                  </a:moveTo>
                  <a:lnTo>
                    <a:pt x="357" y="2"/>
                  </a:lnTo>
                  <a:lnTo>
                    <a:pt x="374" y="9"/>
                  </a:lnTo>
                  <a:lnTo>
                    <a:pt x="387" y="20"/>
                  </a:lnTo>
                  <a:lnTo>
                    <a:pt x="398" y="33"/>
                  </a:lnTo>
                  <a:lnTo>
                    <a:pt x="405" y="50"/>
                  </a:lnTo>
                  <a:lnTo>
                    <a:pt x="407" y="67"/>
                  </a:lnTo>
                  <a:lnTo>
                    <a:pt x="407" y="178"/>
                  </a:lnTo>
                  <a:lnTo>
                    <a:pt x="555" y="178"/>
                  </a:lnTo>
                  <a:lnTo>
                    <a:pt x="573" y="181"/>
                  </a:lnTo>
                  <a:lnTo>
                    <a:pt x="589" y="188"/>
                  </a:lnTo>
                  <a:lnTo>
                    <a:pt x="603" y="198"/>
                  </a:lnTo>
                  <a:lnTo>
                    <a:pt x="614" y="213"/>
                  </a:lnTo>
                  <a:lnTo>
                    <a:pt x="620" y="228"/>
                  </a:lnTo>
                  <a:lnTo>
                    <a:pt x="622" y="247"/>
                  </a:lnTo>
                  <a:lnTo>
                    <a:pt x="620" y="264"/>
                  </a:lnTo>
                  <a:lnTo>
                    <a:pt x="614" y="280"/>
                  </a:lnTo>
                  <a:lnTo>
                    <a:pt x="603" y="294"/>
                  </a:lnTo>
                  <a:lnTo>
                    <a:pt x="589" y="304"/>
                  </a:lnTo>
                  <a:lnTo>
                    <a:pt x="573" y="312"/>
                  </a:lnTo>
                  <a:lnTo>
                    <a:pt x="555" y="314"/>
                  </a:lnTo>
                  <a:lnTo>
                    <a:pt x="255" y="314"/>
                  </a:lnTo>
                  <a:lnTo>
                    <a:pt x="228" y="317"/>
                  </a:lnTo>
                  <a:lnTo>
                    <a:pt x="202" y="326"/>
                  </a:lnTo>
                  <a:lnTo>
                    <a:pt x="180" y="340"/>
                  </a:lnTo>
                  <a:lnTo>
                    <a:pt x="162" y="358"/>
                  </a:lnTo>
                  <a:lnTo>
                    <a:pt x="149" y="381"/>
                  </a:lnTo>
                  <a:lnTo>
                    <a:pt x="139" y="405"/>
                  </a:lnTo>
                  <a:lnTo>
                    <a:pt x="136" y="433"/>
                  </a:lnTo>
                  <a:lnTo>
                    <a:pt x="139" y="460"/>
                  </a:lnTo>
                  <a:lnTo>
                    <a:pt x="149" y="486"/>
                  </a:lnTo>
                  <a:lnTo>
                    <a:pt x="162" y="508"/>
                  </a:lnTo>
                  <a:lnTo>
                    <a:pt x="180" y="526"/>
                  </a:lnTo>
                  <a:lnTo>
                    <a:pt x="202" y="541"/>
                  </a:lnTo>
                  <a:lnTo>
                    <a:pt x="228" y="549"/>
                  </a:lnTo>
                  <a:lnTo>
                    <a:pt x="255" y="553"/>
                  </a:lnTo>
                  <a:lnTo>
                    <a:pt x="426" y="553"/>
                  </a:lnTo>
                  <a:lnTo>
                    <a:pt x="466" y="556"/>
                  </a:lnTo>
                  <a:lnTo>
                    <a:pt x="506" y="565"/>
                  </a:lnTo>
                  <a:lnTo>
                    <a:pt x="542" y="581"/>
                  </a:lnTo>
                  <a:lnTo>
                    <a:pt x="575" y="601"/>
                  </a:lnTo>
                  <a:lnTo>
                    <a:pt x="605" y="627"/>
                  </a:lnTo>
                  <a:lnTo>
                    <a:pt x="630" y="656"/>
                  </a:lnTo>
                  <a:lnTo>
                    <a:pt x="651" y="690"/>
                  </a:lnTo>
                  <a:lnTo>
                    <a:pt x="666" y="727"/>
                  </a:lnTo>
                  <a:lnTo>
                    <a:pt x="675" y="765"/>
                  </a:lnTo>
                  <a:lnTo>
                    <a:pt x="679" y="807"/>
                  </a:lnTo>
                  <a:lnTo>
                    <a:pt x="675" y="848"/>
                  </a:lnTo>
                  <a:lnTo>
                    <a:pt x="665" y="887"/>
                  </a:lnTo>
                  <a:lnTo>
                    <a:pt x="650" y="924"/>
                  </a:lnTo>
                  <a:lnTo>
                    <a:pt x="630" y="957"/>
                  </a:lnTo>
                  <a:lnTo>
                    <a:pt x="605" y="986"/>
                  </a:lnTo>
                  <a:lnTo>
                    <a:pt x="575" y="1012"/>
                  </a:lnTo>
                  <a:lnTo>
                    <a:pt x="541" y="1033"/>
                  </a:lnTo>
                  <a:lnTo>
                    <a:pt x="505" y="1048"/>
                  </a:lnTo>
                  <a:lnTo>
                    <a:pt x="466" y="1058"/>
                  </a:lnTo>
                  <a:lnTo>
                    <a:pt x="425" y="1061"/>
                  </a:lnTo>
                  <a:lnTo>
                    <a:pt x="407" y="1061"/>
                  </a:lnTo>
                  <a:lnTo>
                    <a:pt x="407" y="1175"/>
                  </a:lnTo>
                  <a:lnTo>
                    <a:pt x="405" y="1192"/>
                  </a:lnTo>
                  <a:lnTo>
                    <a:pt x="398" y="1209"/>
                  </a:lnTo>
                  <a:lnTo>
                    <a:pt x="387" y="1222"/>
                  </a:lnTo>
                  <a:lnTo>
                    <a:pt x="374" y="1233"/>
                  </a:lnTo>
                  <a:lnTo>
                    <a:pt x="357" y="1240"/>
                  </a:lnTo>
                  <a:lnTo>
                    <a:pt x="340" y="1242"/>
                  </a:lnTo>
                  <a:lnTo>
                    <a:pt x="322" y="1240"/>
                  </a:lnTo>
                  <a:lnTo>
                    <a:pt x="306" y="1233"/>
                  </a:lnTo>
                  <a:lnTo>
                    <a:pt x="293" y="1222"/>
                  </a:lnTo>
                  <a:lnTo>
                    <a:pt x="282" y="1209"/>
                  </a:lnTo>
                  <a:lnTo>
                    <a:pt x="275" y="1192"/>
                  </a:lnTo>
                  <a:lnTo>
                    <a:pt x="273" y="1175"/>
                  </a:lnTo>
                  <a:lnTo>
                    <a:pt x="273" y="1061"/>
                  </a:lnTo>
                  <a:lnTo>
                    <a:pt x="119" y="1061"/>
                  </a:lnTo>
                  <a:lnTo>
                    <a:pt x="101" y="1058"/>
                  </a:lnTo>
                  <a:lnTo>
                    <a:pt x="85" y="1051"/>
                  </a:lnTo>
                  <a:lnTo>
                    <a:pt x="72" y="1042"/>
                  </a:lnTo>
                  <a:lnTo>
                    <a:pt x="61" y="1027"/>
                  </a:lnTo>
                  <a:lnTo>
                    <a:pt x="54" y="1012"/>
                  </a:lnTo>
                  <a:lnTo>
                    <a:pt x="52" y="993"/>
                  </a:lnTo>
                  <a:lnTo>
                    <a:pt x="54" y="975"/>
                  </a:lnTo>
                  <a:lnTo>
                    <a:pt x="61" y="960"/>
                  </a:lnTo>
                  <a:lnTo>
                    <a:pt x="72" y="946"/>
                  </a:lnTo>
                  <a:lnTo>
                    <a:pt x="85" y="936"/>
                  </a:lnTo>
                  <a:lnTo>
                    <a:pt x="101" y="928"/>
                  </a:lnTo>
                  <a:lnTo>
                    <a:pt x="119" y="926"/>
                  </a:lnTo>
                  <a:lnTo>
                    <a:pt x="425" y="926"/>
                  </a:lnTo>
                  <a:lnTo>
                    <a:pt x="452" y="923"/>
                  </a:lnTo>
                  <a:lnTo>
                    <a:pt x="477" y="914"/>
                  </a:lnTo>
                  <a:lnTo>
                    <a:pt x="499" y="900"/>
                  </a:lnTo>
                  <a:lnTo>
                    <a:pt x="518" y="882"/>
                  </a:lnTo>
                  <a:lnTo>
                    <a:pt x="532" y="859"/>
                  </a:lnTo>
                  <a:lnTo>
                    <a:pt x="541" y="835"/>
                  </a:lnTo>
                  <a:lnTo>
                    <a:pt x="544" y="807"/>
                  </a:lnTo>
                  <a:lnTo>
                    <a:pt x="541" y="780"/>
                  </a:lnTo>
                  <a:lnTo>
                    <a:pt x="532" y="754"/>
                  </a:lnTo>
                  <a:lnTo>
                    <a:pt x="518" y="732"/>
                  </a:lnTo>
                  <a:lnTo>
                    <a:pt x="499" y="713"/>
                  </a:lnTo>
                  <a:lnTo>
                    <a:pt x="477" y="699"/>
                  </a:lnTo>
                  <a:lnTo>
                    <a:pt x="452" y="690"/>
                  </a:lnTo>
                  <a:lnTo>
                    <a:pt x="425" y="687"/>
                  </a:lnTo>
                  <a:lnTo>
                    <a:pt x="254" y="687"/>
                  </a:lnTo>
                  <a:lnTo>
                    <a:pt x="213" y="684"/>
                  </a:lnTo>
                  <a:lnTo>
                    <a:pt x="174" y="674"/>
                  </a:lnTo>
                  <a:lnTo>
                    <a:pt x="138" y="658"/>
                  </a:lnTo>
                  <a:lnTo>
                    <a:pt x="105" y="639"/>
                  </a:lnTo>
                  <a:lnTo>
                    <a:pt x="75" y="612"/>
                  </a:lnTo>
                  <a:lnTo>
                    <a:pt x="50" y="584"/>
                  </a:lnTo>
                  <a:lnTo>
                    <a:pt x="29" y="549"/>
                  </a:lnTo>
                  <a:lnTo>
                    <a:pt x="13" y="513"/>
                  </a:lnTo>
                  <a:lnTo>
                    <a:pt x="3" y="475"/>
                  </a:lnTo>
                  <a:lnTo>
                    <a:pt x="0" y="433"/>
                  </a:lnTo>
                  <a:lnTo>
                    <a:pt x="3" y="392"/>
                  </a:lnTo>
                  <a:lnTo>
                    <a:pt x="13" y="352"/>
                  </a:lnTo>
                  <a:lnTo>
                    <a:pt x="29" y="316"/>
                  </a:lnTo>
                  <a:lnTo>
                    <a:pt x="50" y="283"/>
                  </a:lnTo>
                  <a:lnTo>
                    <a:pt x="75" y="253"/>
                  </a:lnTo>
                  <a:lnTo>
                    <a:pt x="105" y="228"/>
                  </a:lnTo>
                  <a:lnTo>
                    <a:pt x="138" y="207"/>
                  </a:lnTo>
                  <a:lnTo>
                    <a:pt x="174" y="192"/>
                  </a:lnTo>
                  <a:lnTo>
                    <a:pt x="213" y="182"/>
                  </a:lnTo>
                  <a:lnTo>
                    <a:pt x="254" y="178"/>
                  </a:lnTo>
                  <a:lnTo>
                    <a:pt x="273" y="178"/>
                  </a:lnTo>
                  <a:lnTo>
                    <a:pt x="273" y="67"/>
                  </a:lnTo>
                  <a:lnTo>
                    <a:pt x="275" y="50"/>
                  </a:lnTo>
                  <a:lnTo>
                    <a:pt x="282" y="33"/>
                  </a:lnTo>
                  <a:lnTo>
                    <a:pt x="293" y="20"/>
                  </a:lnTo>
                  <a:lnTo>
                    <a:pt x="306" y="9"/>
                  </a:lnTo>
                  <a:lnTo>
                    <a:pt x="322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/>
          </p:nvSpPr>
          <p:spPr bwMode="auto">
            <a:xfrm>
              <a:off x="1554163" y="2257425"/>
              <a:ext cx="149225" cy="238125"/>
            </a:xfrm>
            <a:custGeom>
              <a:avLst/>
              <a:gdLst>
                <a:gd name="T0" fmla="*/ 295 w 659"/>
                <a:gd name="T1" fmla="*/ 138 h 1051"/>
                <a:gd name="T2" fmla="*/ 231 w 659"/>
                <a:gd name="T3" fmla="*/ 161 h 1051"/>
                <a:gd name="T4" fmla="*/ 180 w 659"/>
                <a:gd name="T5" fmla="*/ 204 h 1051"/>
                <a:gd name="T6" fmla="*/ 146 w 659"/>
                <a:gd name="T7" fmla="*/ 261 h 1051"/>
                <a:gd name="T8" fmla="*/ 134 w 659"/>
                <a:gd name="T9" fmla="*/ 329 h 1051"/>
                <a:gd name="T10" fmla="*/ 146 w 659"/>
                <a:gd name="T11" fmla="*/ 397 h 1051"/>
                <a:gd name="T12" fmla="*/ 180 w 659"/>
                <a:gd name="T13" fmla="*/ 455 h 1051"/>
                <a:gd name="T14" fmla="*/ 231 w 659"/>
                <a:gd name="T15" fmla="*/ 498 h 1051"/>
                <a:gd name="T16" fmla="*/ 295 w 659"/>
                <a:gd name="T17" fmla="*/ 521 h 1051"/>
                <a:gd name="T18" fmla="*/ 364 w 659"/>
                <a:gd name="T19" fmla="*/ 521 h 1051"/>
                <a:gd name="T20" fmla="*/ 428 w 659"/>
                <a:gd name="T21" fmla="*/ 498 h 1051"/>
                <a:gd name="T22" fmla="*/ 478 w 659"/>
                <a:gd name="T23" fmla="*/ 455 h 1051"/>
                <a:gd name="T24" fmla="*/ 512 w 659"/>
                <a:gd name="T25" fmla="*/ 397 h 1051"/>
                <a:gd name="T26" fmla="*/ 525 w 659"/>
                <a:gd name="T27" fmla="*/ 329 h 1051"/>
                <a:gd name="T28" fmla="*/ 512 w 659"/>
                <a:gd name="T29" fmla="*/ 261 h 1051"/>
                <a:gd name="T30" fmla="*/ 478 w 659"/>
                <a:gd name="T31" fmla="*/ 204 h 1051"/>
                <a:gd name="T32" fmla="*/ 428 w 659"/>
                <a:gd name="T33" fmla="*/ 161 h 1051"/>
                <a:gd name="T34" fmla="*/ 364 w 659"/>
                <a:gd name="T35" fmla="*/ 138 h 1051"/>
                <a:gd name="T36" fmla="*/ 329 w 659"/>
                <a:gd name="T37" fmla="*/ 0 h 1051"/>
                <a:gd name="T38" fmla="*/ 417 w 659"/>
                <a:gd name="T39" fmla="*/ 12 h 1051"/>
                <a:gd name="T40" fmla="*/ 495 w 659"/>
                <a:gd name="T41" fmla="*/ 45 h 1051"/>
                <a:gd name="T42" fmla="*/ 562 w 659"/>
                <a:gd name="T43" fmla="*/ 97 h 1051"/>
                <a:gd name="T44" fmla="*/ 614 w 659"/>
                <a:gd name="T45" fmla="*/ 163 h 1051"/>
                <a:gd name="T46" fmla="*/ 647 w 659"/>
                <a:gd name="T47" fmla="*/ 242 h 1051"/>
                <a:gd name="T48" fmla="*/ 659 w 659"/>
                <a:gd name="T49" fmla="*/ 329 h 1051"/>
                <a:gd name="T50" fmla="*/ 646 w 659"/>
                <a:gd name="T51" fmla="*/ 421 h 1051"/>
                <a:gd name="T52" fmla="*/ 609 w 659"/>
                <a:gd name="T53" fmla="*/ 502 h 1051"/>
                <a:gd name="T54" fmla="*/ 553 w 659"/>
                <a:gd name="T55" fmla="*/ 570 h 1051"/>
                <a:gd name="T56" fmla="*/ 481 w 659"/>
                <a:gd name="T57" fmla="*/ 621 h 1051"/>
                <a:gd name="T58" fmla="*/ 397 w 659"/>
                <a:gd name="T59" fmla="*/ 652 h 1051"/>
                <a:gd name="T60" fmla="*/ 395 w 659"/>
                <a:gd name="T61" fmla="*/ 1002 h 1051"/>
                <a:gd name="T62" fmla="*/ 377 w 659"/>
                <a:gd name="T63" fmla="*/ 1032 h 1051"/>
                <a:gd name="T64" fmla="*/ 348 w 659"/>
                <a:gd name="T65" fmla="*/ 1049 h 1051"/>
                <a:gd name="T66" fmla="*/ 311 w 659"/>
                <a:gd name="T67" fmla="*/ 1049 h 1051"/>
                <a:gd name="T68" fmla="*/ 282 w 659"/>
                <a:gd name="T69" fmla="*/ 1032 h 1051"/>
                <a:gd name="T70" fmla="*/ 264 w 659"/>
                <a:gd name="T71" fmla="*/ 1002 h 1051"/>
                <a:gd name="T72" fmla="*/ 262 w 659"/>
                <a:gd name="T73" fmla="*/ 652 h 1051"/>
                <a:gd name="T74" fmla="*/ 177 w 659"/>
                <a:gd name="T75" fmla="*/ 622 h 1051"/>
                <a:gd name="T76" fmla="*/ 106 w 659"/>
                <a:gd name="T77" fmla="*/ 570 h 1051"/>
                <a:gd name="T78" fmla="*/ 50 w 659"/>
                <a:gd name="T79" fmla="*/ 502 h 1051"/>
                <a:gd name="T80" fmla="*/ 13 w 659"/>
                <a:gd name="T81" fmla="*/ 421 h 1051"/>
                <a:gd name="T82" fmla="*/ 0 w 659"/>
                <a:gd name="T83" fmla="*/ 329 h 1051"/>
                <a:gd name="T84" fmla="*/ 12 w 659"/>
                <a:gd name="T85" fmla="*/ 242 h 1051"/>
                <a:gd name="T86" fmla="*/ 45 w 659"/>
                <a:gd name="T87" fmla="*/ 163 h 1051"/>
                <a:gd name="T88" fmla="*/ 97 w 659"/>
                <a:gd name="T89" fmla="*/ 97 h 1051"/>
                <a:gd name="T90" fmla="*/ 164 w 659"/>
                <a:gd name="T91" fmla="*/ 45 h 1051"/>
                <a:gd name="T92" fmla="*/ 242 w 659"/>
                <a:gd name="T93" fmla="*/ 12 h 1051"/>
                <a:gd name="T94" fmla="*/ 329 w 659"/>
                <a:gd name="T95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9" h="1051">
                  <a:moveTo>
                    <a:pt x="329" y="134"/>
                  </a:moveTo>
                  <a:lnTo>
                    <a:pt x="295" y="138"/>
                  </a:lnTo>
                  <a:lnTo>
                    <a:pt x="262" y="146"/>
                  </a:lnTo>
                  <a:lnTo>
                    <a:pt x="231" y="161"/>
                  </a:lnTo>
                  <a:lnTo>
                    <a:pt x="203" y="181"/>
                  </a:lnTo>
                  <a:lnTo>
                    <a:pt x="180" y="204"/>
                  </a:lnTo>
                  <a:lnTo>
                    <a:pt x="162" y="231"/>
                  </a:lnTo>
                  <a:lnTo>
                    <a:pt x="146" y="261"/>
                  </a:lnTo>
                  <a:lnTo>
                    <a:pt x="138" y="294"/>
                  </a:lnTo>
                  <a:lnTo>
                    <a:pt x="134" y="329"/>
                  </a:lnTo>
                  <a:lnTo>
                    <a:pt x="138" y="364"/>
                  </a:lnTo>
                  <a:lnTo>
                    <a:pt x="146" y="397"/>
                  </a:lnTo>
                  <a:lnTo>
                    <a:pt x="162" y="427"/>
                  </a:lnTo>
                  <a:lnTo>
                    <a:pt x="180" y="455"/>
                  </a:lnTo>
                  <a:lnTo>
                    <a:pt x="203" y="478"/>
                  </a:lnTo>
                  <a:lnTo>
                    <a:pt x="231" y="498"/>
                  </a:lnTo>
                  <a:lnTo>
                    <a:pt x="262" y="512"/>
                  </a:lnTo>
                  <a:lnTo>
                    <a:pt x="295" y="521"/>
                  </a:lnTo>
                  <a:lnTo>
                    <a:pt x="329" y="524"/>
                  </a:lnTo>
                  <a:lnTo>
                    <a:pt x="364" y="521"/>
                  </a:lnTo>
                  <a:lnTo>
                    <a:pt x="397" y="512"/>
                  </a:lnTo>
                  <a:lnTo>
                    <a:pt x="428" y="498"/>
                  </a:lnTo>
                  <a:lnTo>
                    <a:pt x="455" y="478"/>
                  </a:lnTo>
                  <a:lnTo>
                    <a:pt x="478" y="455"/>
                  </a:lnTo>
                  <a:lnTo>
                    <a:pt x="497" y="427"/>
                  </a:lnTo>
                  <a:lnTo>
                    <a:pt x="512" y="397"/>
                  </a:lnTo>
                  <a:lnTo>
                    <a:pt x="521" y="364"/>
                  </a:lnTo>
                  <a:lnTo>
                    <a:pt x="525" y="329"/>
                  </a:lnTo>
                  <a:lnTo>
                    <a:pt x="521" y="294"/>
                  </a:lnTo>
                  <a:lnTo>
                    <a:pt x="512" y="261"/>
                  </a:lnTo>
                  <a:lnTo>
                    <a:pt x="497" y="231"/>
                  </a:lnTo>
                  <a:lnTo>
                    <a:pt x="478" y="204"/>
                  </a:lnTo>
                  <a:lnTo>
                    <a:pt x="455" y="181"/>
                  </a:lnTo>
                  <a:lnTo>
                    <a:pt x="428" y="161"/>
                  </a:lnTo>
                  <a:lnTo>
                    <a:pt x="397" y="146"/>
                  </a:lnTo>
                  <a:lnTo>
                    <a:pt x="364" y="138"/>
                  </a:lnTo>
                  <a:lnTo>
                    <a:pt x="329" y="134"/>
                  </a:lnTo>
                  <a:close/>
                  <a:moveTo>
                    <a:pt x="329" y="0"/>
                  </a:moveTo>
                  <a:lnTo>
                    <a:pt x="374" y="3"/>
                  </a:lnTo>
                  <a:lnTo>
                    <a:pt x="417" y="12"/>
                  </a:lnTo>
                  <a:lnTo>
                    <a:pt x="458" y="26"/>
                  </a:lnTo>
                  <a:lnTo>
                    <a:pt x="495" y="45"/>
                  </a:lnTo>
                  <a:lnTo>
                    <a:pt x="530" y="68"/>
                  </a:lnTo>
                  <a:lnTo>
                    <a:pt x="562" y="97"/>
                  </a:lnTo>
                  <a:lnTo>
                    <a:pt x="589" y="128"/>
                  </a:lnTo>
                  <a:lnTo>
                    <a:pt x="614" y="163"/>
                  </a:lnTo>
                  <a:lnTo>
                    <a:pt x="632" y="201"/>
                  </a:lnTo>
                  <a:lnTo>
                    <a:pt x="647" y="242"/>
                  </a:lnTo>
                  <a:lnTo>
                    <a:pt x="655" y="284"/>
                  </a:lnTo>
                  <a:lnTo>
                    <a:pt x="659" y="329"/>
                  </a:lnTo>
                  <a:lnTo>
                    <a:pt x="655" y="375"/>
                  </a:lnTo>
                  <a:lnTo>
                    <a:pt x="646" y="421"/>
                  </a:lnTo>
                  <a:lnTo>
                    <a:pt x="630" y="463"/>
                  </a:lnTo>
                  <a:lnTo>
                    <a:pt x="609" y="502"/>
                  </a:lnTo>
                  <a:lnTo>
                    <a:pt x="583" y="538"/>
                  </a:lnTo>
                  <a:lnTo>
                    <a:pt x="553" y="570"/>
                  </a:lnTo>
                  <a:lnTo>
                    <a:pt x="519" y="598"/>
                  </a:lnTo>
                  <a:lnTo>
                    <a:pt x="481" y="621"/>
                  </a:lnTo>
                  <a:lnTo>
                    <a:pt x="440" y="640"/>
                  </a:lnTo>
                  <a:lnTo>
                    <a:pt x="397" y="652"/>
                  </a:lnTo>
                  <a:lnTo>
                    <a:pt x="397" y="984"/>
                  </a:lnTo>
                  <a:lnTo>
                    <a:pt x="395" y="1002"/>
                  </a:lnTo>
                  <a:lnTo>
                    <a:pt x="387" y="1018"/>
                  </a:lnTo>
                  <a:lnTo>
                    <a:pt x="377" y="1032"/>
                  </a:lnTo>
                  <a:lnTo>
                    <a:pt x="363" y="1043"/>
                  </a:lnTo>
                  <a:lnTo>
                    <a:pt x="348" y="1049"/>
                  </a:lnTo>
                  <a:lnTo>
                    <a:pt x="329" y="1051"/>
                  </a:lnTo>
                  <a:lnTo>
                    <a:pt x="311" y="1049"/>
                  </a:lnTo>
                  <a:lnTo>
                    <a:pt x="296" y="1043"/>
                  </a:lnTo>
                  <a:lnTo>
                    <a:pt x="282" y="1032"/>
                  </a:lnTo>
                  <a:lnTo>
                    <a:pt x="272" y="1018"/>
                  </a:lnTo>
                  <a:lnTo>
                    <a:pt x="264" y="1002"/>
                  </a:lnTo>
                  <a:lnTo>
                    <a:pt x="262" y="984"/>
                  </a:lnTo>
                  <a:lnTo>
                    <a:pt x="262" y="652"/>
                  </a:lnTo>
                  <a:lnTo>
                    <a:pt x="219" y="640"/>
                  </a:lnTo>
                  <a:lnTo>
                    <a:pt x="177" y="622"/>
                  </a:lnTo>
                  <a:lnTo>
                    <a:pt x="140" y="598"/>
                  </a:lnTo>
                  <a:lnTo>
                    <a:pt x="106" y="570"/>
                  </a:lnTo>
                  <a:lnTo>
                    <a:pt x="76" y="538"/>
                  </a:lnTo>
                  <a:lnTo>
                    <a:pt x="50" y="502"/>
                  </a:lnTo>
                  <a:lnTo>
                    <a:pt x="29" y="463"/>
                  </a:lnTo>
                  <a:lnTo>
                    <a:pt x="13" y="421"/>
                  </a:lnTo>
                  <a:lnTo>
                    <a:pt x="3" y="375"/>
                  </a:lnTo>
                  <a:lnTo>
                    <a:pt x="0" y="329"/>
                  </a:lnTo>
                  <a:lnTo>
                    <a:pt x="3" y="284"/>
                  </a:lnTo>
                  <a:lnTo>
                    <a:pt x="12" y="242"/>
                  </a:lnTo>
                  <a:lnTo>
                    <a:pt x="26" y="201"/>
                  </a:lnTo>
                  <a:lnTo>
                    <a:pt x="45" y="163"/>
                  </a:lnTo>
                  <a:lnTo>
                    <a:pt x="69" y="128"/>
                  </a:lnTo>
                  <a:lnTo>
                    <a:pt x="97" y="97"/>
                  </a:lnTo>
                  <a:lnTo>
                    <a:pt x="129" y="68"/>
                  </a:lnTo>
                  <a:lnTo>
                    <a:pt x="164" y="45"/>
                  </a:lnTo>
                  <a:lnTo>
                    <a:pt x="201" y="26"/>
                  </a:lnTo>
                  <a:lnTo>
                    <a:pt x="242" y="12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16"/>
            <p:cNvSpPr>
              <a:spLocks noEditPoints="1"/>
            </p:cNvSpPr>
            <p:nvPr/>
          </p:nvSpPr>
          <p:spPr bwMode="auto">
            <a:xfrm>
              <a:off x="1801813" y="2593975"/>
              <a:ext cx="238125" cy="149225"/>
            </a:xfrm>
            <a:custGeom>
              <a:avLst/>
              <a:gdLst>
                <a:gd name="T0" fmla="*/ 686 w 1050"/>
                <a:gd name="T1" fmla="*/ 137 h 658"/>
                <a:gd name="T2" fmla="*/ 622 w 1050"/>
                <a:gd name="T3" fmla="*/ 161 h 658"/>
                <a:gd name="T4" fmla="*/ 572 w 1050"/>
                <a:gd name="T5" fmla="*/ 203 h 658"/>
                <a:gd name="T6" fmla="*/ 539 w 1050"/>
                <a:gd name="T7" fmla="*/ 262 h 658"/>
                <a:gd name="T8" fmla="*/ 526 w 1050"/>
                <a:gd name="T9" fmla="*/ 329 h 658"/>
                <a:gd name="T10" fmla="*/ 539 w 1050"/>
                <a:gd name="T11" fmla="*/ 397 h 658"/>
                <a:gd name="T12" fmla="*/ 572 w 1050"/>
                <a:gd name="T13" fmla="*/ 454 h 658"/>
                <a:gd name="T14" fmla="*/ 622 w 1050"/>
                <a:gd name="T15" fmla="*/ 497 h 658"/>
                <a:gd name="T16" fmla="*/ 686 w 1050"/>
                <a:gd name="T17" fmla="*/ 522 h 658"/>
                <a:gd name="T18" fmla="*/ 756 w 1050"/>
                <a:gd name="T19" fmla="*/ 522 h 658"/>
                <a:gd name="T20" fmla="*/ 819 w 1050"/>
                <a:gd name="T21" fmla="*/ 497 h 658"/>
                <a:gd name="T22" fmla="*/ 870 w 1050"/>
                <a:gd name="T23" fmla="*/ 454 h 658"/>
                <a:gd name="T24" fmla="*/ 904 w 1050"/>
                <a:gd name="T25" fmla="*/ 397 h 658"/>
                <a:gd name="T26" fmla="*/ 916 w 1050"/>
                <a:gd name="T27" fmla="*/ 329 h 658"/>
                <a:gd name="T28" fmla="*/ 904 w 1050"/>
                <a:gd name="T29" fmla="*/ 262 h 658"/>
                <a:gd name="T30" fmla="*/ 870 w 1050"/>
                <a:gd name="T31" fmla="*/ 203 h 658"/>
                <a:gd name="T32" fmla="*/ 819 w 1050"/>
                <a:gd name="T33" fmla="*/ 161 h 658"/>
                <a:gd name="T34" fmla="*/ 756 w 1050"/>
                <a:gd name="T35" fmla="*/ 137 h 658"/>
                <a:gd name="T36" fmla="*/ 721 w 1050"/>
                <a:gd name="T37" fmla="*/ 0 h 658"/>
                <a:gd name="T38" fmla="*/ 808 w 1050"/>
                <a:gd name="T39" fmla="*/ 12 h 658"/>
                <a:gd name="T40" fmla="*/ 887 w 1050"/>
                <a:gd name="T41" fmla="*/ 45 h 658"/>
                <a:gd name="T42" fmla="*/ 953 w 1050"/>
                <a:gd name="T43" fmla="*/ 97 h 658"/>
                <a:gd name="T44" fmla="*/ 1005 w 1050"/>
                <a:gd name="T45" fmla="*/ 163 h 658"/>
                <a:gd name="T46" fmla="*/ 1038 w 1050"/>
                <a:gd name="T47" fmla="*/ 242 h 658"/>
                <a:gd name="T48" fmla="*/ 1050 w 1050"/>
                <a:gd name="T49" fmla="*/ 329 h 658"/>
                <a:gd name="T50" fmla="*/ 1038 w 1050"/>
                <a:gd name="T51" fmla="*/ 417 h 658"/>
                <a:gd name="T52" fmla="*/ 1005 w 1050"/>
                <a:gd name="T53" fmla="*/ 495 h 658"/>
                <a:gd name="T54" fmla="*/ 953 w 1050"/>
                <a:gd name="T55" fmla="*/ 562 h 658"/>
                <a:gd name="T56" fmla="*/ 887 w 1050"/>
                <a:gd name="T57" fmla="*/ 613 h 658"/>
                <a:gd name="T58" fmla="*/ 808 w 1050"/>
                <a:gd name="T59" fmla="*/ 647 h 658"/>
                <a:gd name="T60" fmla="*/ 721 w 1050"/>
                <a:gd name="T61" fmla="*/ 658 h 658"/>
                <a:gd name="T62" fmla="*/ 630 w 1050"/>
                <a:gd name="T63" fmla="*/ 646 h 658"/>
                <a:gd name="T64" fmla="*/ 548 w 1050"/>
                <a:gd name="T65" fmla="*/ 610 h 658"/>
                <a:gd name="T66" fmla="*/ 480 w 1050"/>
                <a:gd name="T67" fmla="*/ 554 h 658"/>
                <a:gd name="T68" fmla="*/ 429 w 1050"/>
                <a:gd name="T69" fmla="*/ 481 h 658"/>
                <a:gd name="T70" fmla="*/ 399 w 1050"/>
                <a:gd name="T71" fmla="*/ 397 h 658"/>
                <a:gd name="T72" fmla="*/ 49 w 1050"/>
                <a:gd name="T73" fmla="*/ 394 h 658"/>
                <a:gd name="T74" fmla="*/ 20 w 1050"/>
                <a:gd name="T75" fmla="*/ 377 h 658"/>
                <a:gd name="T76" fmla="*/ 2 w 1050"/>
                <a:gd name="T77" fmla="*/ 348 h 658"/>
                <a:gd name="T78" fmla="*/ 2 w 1050"/>
                <a:gd name="T79" fmla="*/ 311 h 658"/>
                <a:gd name="T80" fmla="*/ 20 w 1050"/>
                <a:gd name="T81" fmla="*/ 282 h 658"/>
                <a:gd name="T82" fmla="*/ 49 w 1050"/>
                <a:gd name="T83" fmla="*/ 264 h 658"/>
                <a:gd name="T84" fmla="*/ 399 w 1050"/>
                <a:gd name="T85" fmla="*/ 262 h 658"/>
                <a:gd name="T86" fmla="*/ 429 w 1050"/>
                <a:gd name="T87" fmla="*/ 177 h 658"/>
                <a:gd name="T88" fmla="*/ 480 w 1050"/>
                <a:gd name="T89" fmla="*/ 106 h 658"/>
                <a:gd name="T90" fmla="*/ 548 w 1050"/>
                <a:gd name="T91" fmla="*/ 49 h 658"/>
                <a:gd name="T92" fmla="*/ 630 w 1050"/>
                <a:gd name="T93" fmla="*/ 13 h 658"/>
                <a:gd name="T94" fmla="*/ 721 w 1050"/>
                <a:gd name="T95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658">
                  <a:moveTo>
                    <a:pt x="721" y="134"/>
                  </a:moveTo>
                  <a:lnTo>
                    <a:pt x="686" y="137"/>
                  </a:lnTo>
                  <a:lnTo>
                    <a:pt x="653" y="146"/>
                  </a:lnTo>
                  <a:lnTo>
                    <a:pt x="622" y="161"/>
                  </a:lnTo>
                  <a:lnTo>
                    <a:pt x="596" y="180"/>
                  </a:lnTo>
                  <a:lnTo>
                    <a:pt x="572" y="203"/>
                  </a:lnTo>
                  <a:lnTo>
                    <a:pt x="553" y="231"/>
                  </a:lnTo>
                  <a:lnTo>
                    <a:pt x="539" y="262"/>
                  </a:lnTo>
                  <a:lnTo>
                    <a:pt x="529" y="295"/>
                  </a:lnTo>
                  <a:lnTo>
                    <a:pt x="526" y="329"/>
                  </a:lnTo>
                  <a:lnTo>
                    <a:pt x="529" y="364"/>
                  </a:lnTo>
                  <a:lnTo>
                    <a:pt x="539" y="397"/>
                  </a:lnTo>
                  <a:lnTo>
                    <a:pt x="553" y="428"/>
                  </a:lnTo>
                  <a:lnTo>
                    <a:pt x="572" y="454"/>
                  </a:lnTo>
                  <a:lnTo>
                    <a:pt x="596" y="479"/>
                  </a:lnTo>
                  <a:lnTo>
                    <a:pt x="622" y="497"/>
                  </a:lnTo>
                  <a:lnTo>
                    <a:pt x="653" y="512"/>
                  </a:lnTo>
                  <a:lnTo>
                    <a:pt x="686" y="522"/>
                  </a:lnTo>
                  <a:lnTo>
                    <a:pt x="721" y="524"/>
                  </a:lnTo>
                  <a:lnTo>
                    <a:pt x="756" y="522"/>
                  </a:lnTo>
                  <a:lnTo>
                    <a:pt x="788" y="512"/>
                  </a:lnTo>
                  <a:lnTo>
                    <a:pt x="819" y="497"/>
                  </a:lnTo>
                  <a:lnTo>
                    <a:pt x="846" y="479"/>
                  </a:lnTo>
                  <a:lnTo>
                    <a:pt x="870" y="454"/>
                  </a:lnTo>
                  <a:lnTo>
                    <a:pt x="889" y="428"/>
                  </a:lnTo>
                  <a:lnTo>
                    <a:pt x="904" y="397"/>
                  </a:lnTo>
                  <a:lnTo>
                    <a:pt x="912" y="364"/>
                  </a:lnTo>
                  <a:lnTo>
                    <a:pt x="916" y="329"/>
                  </a:lnTo>
                  <a:lnTo>
                    <a:pt x="912" y="295"/>
                  </a:lnTo>
                  <a:lnTo>
                    <a:pt x="904" y="262"/>
                  </a:lnTo>
                  <a:lnTo>
                    <a:pt x="889" y="231"/>
                  </a:lnTo>
                  <a:lnTo>
                    <a:pt x="870" y="203"/>
                  </a:lnTo>
                  <a:lnTo>
                    <a:pt x="846" y="180"/>
                  </a:lnTo>
                  <a:lnTo>
                    <a:pt x="819" y="161"/>
                  </a:lnTo>
                  <a:lnTo>
                    <a:pt x="788" y="146"/>
                  </a:lnTo>
                  <a:lnTo>
                    <a:pt x="756" y="137"/>
                  </a:lnTo>
                  <a:lnTo>
                    <a:pt x="721" y="134"/>
                  </a:lnTo>
                  <a:close/>
                  <a:moveTo>
                    <a:pt x="721" y="0"/>
                  </a:moveTo>
                  <a:lnTo>
                    <a:pt x="765" y="3"/>
                  </a:lnTo>
                  <a:lnTo>
                    <a:pt x="808" y="12"/>
                  </a:lnTo>
                  <a:lnTo>
                    <a:pt x="849" y="26"/>
                  </a:lnTo>
                  <a:lnTo>
                    <a:pt x="887" y="45"/>
                  </a:lnTo>
                  <a:lnTo>
                    <a:pt x="921" y="69"/>
                  </a:lnTo>
                  <a:lnTo>
                    <a:pt x="953" y="97"/>
                  </a:lnTo>
                  <a:lnTo>
                    <a:pt x="981" y="129"/>
                  </a:lnTo>
                  <a:lnTo>
                    <a:pt x="1005" y="163"/>
                  </a:lnTo>
                  <a:lnTo>
                    <a:pt x="1024" y="201"/>
                  </a:lnTo>
                  <a:lnTo>
                    <a:pt x="1038" y="242"/>
                  </a:lnTo>
                  <a:lnTo>
                    <a:pt x="1047" y="285"/>
                  </a:lnTo>
                  <a:lnTo>
                    <a:pt x="1050" y="329"/>
                  </a:lnTo>
                  <a:lnTo>
                    <a:pt x="1047" y="374"/>
                  </a:lnTo>
                  <a:lnTo>
                    <a:pt x="1038" y="417"/>
                  </a:lnTo>
                  <a:lnTo>
                    <a:pt x="1024" y="458"/>
                  </a:lnTo>
                  <a:lnTo>
                    <a:pt x="1005" y="495"/>
                  </a:lnTo>
                  <a:lnTo>
                    <a:pt x="981" y="530"/>
                  </a:lnTo>
                  <a:lnTo>
                    <a:pt x="953" y="562"/>
                  </a:lnTo>
                  <a:lnTo>
                    <a:pt x="921" y="590"/>
                  </a:lnTo>
                  <a:lnTo>
                    <a:pt x="887" y="613"/>
                  </a:lnTo>
                  <a:lnTo>
                    <a:pt x="849" y="633"/>
                  </a:lnTo>
                  <a:lnTo>
                    <a:pt x="808" y="647"/>
                  </a:lnTo>
                  <a:lnTo>
                    <a:pt x="765" y="656"/>
                  </a:lnTo>
                  <a:lnTo>
                    <a:pt x="721" y="658"/>
                  </a:lnTo>
                  <a:lnTo>
                    <a:pt x="674" y="655"/>
                  </a:lnTo>
                  <a:lnTo>
                    <a:pt x="630" y="646"/>
                  </a:lnTo>
                  <a:lnTo>
                    <a:pt x="587" y="631"/>
                  </a:lnTo>
                  <a:lnTo>
                    <a:pt x="548" y="610"/>
                  </a:lnTo>
                  <a:lnTo>
                    <a:pt x="512" y="583"/>
                  </a:lnTo>
                  <a:lnTo>
                    <a:pt x="480" y="554"/>
                  </a:lnTo>
                  <a:lnTo>
                    <a:pt x="452" y="519"/>
                  </a:lnTo>
                  <a:lnTo>
                    <a:pt x="429" y="481"/>
                  </a:lnTo>
                  <a:lnTo>
                    <a:pt x="411" y="440"/>
                  </a:lnTo>
                  <a:lnTo>
                    <a:pt x="399" y="397"/>
                  </a:lnTo>
                  <a:lnTo>
                    <a:pt x="67" y="397"/>
                  </a:lnTo>
                  <a:lnTo>
                    <a:pt x="49" y="394"/>
                  </a:lnTo>
                  <a:lnTo>
                    <a:pt x="33" y="387"/>
                  </a:lnTo>
                  <a:lnTo>
                    <a:pt x="20" y="377"/>
                  </a:lnTo>
                  <a:lnTo>
                    <a:pt x="9" y="363"/>
                  </a:lnTo>
                  <a:lnTo>
                    <a:pt x="2" y="348"/>
                  </a:lnTo>
                  <a:lnTo>
                    <a:pt x="0" y="329"/>
                  </a:lnTo>
                  <a:lnTo>
                    <a:pt x="2" y="311"/>
                  </a:lnTo>
                  <a:lnTo>
                    <a:pt x="9" y="295"/>
                  </a:lnTo>
                  <a:lnTo>
                    <a:pt x="20" y="282"/>
                  </a:lnTo>
                  <a:lnTo>
                    <a:pt x="33" y="271"/>
                  </a:lnTo>
                  <a:lnTo>
                    <a:pt x="49" y="264"/>
                  </a:lnTo>
                  <a:lnTo>
                    <a:pt x="67" y="262"/>
                  </a:lnTo>
                  <a:lnTo>
                    <a:pt x="399" y="262"/>
                  </a:lnTo>
                  <a:lnTo>
                    <a:pt x="411" y="218"/>
                  </a:lnTo>
                  <a:lnTo>
                    <a:pt x="429" y="177"/>
                  </a:lnTo>
                  <a:lnTo>
                    <a:pt x="452" y="140"/>
                  </a:lnTo>
                  <a:lnTo>
                    <a:pt x="480" y="106"/>
                  </a:lnTo>
                  <a:lnTo>
                    <a:pt x="512" y="75"/>
                  </a:lnTo>
                  <a:lnTo>
                    <a:pt x="548" y="49"/>
                  </a:lnTo>
                  <a:lnTo>
                    <a:pt x="587" y="28"/>
                  </a:lnTo>
                  <a:lnTo>
                    <a:pt x="630" y="13"/>
                  </a:lnTo>
                  <a:lnTo>
                    <a:pt x="674" y="3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17"/>
            <p:cNvSpPr>
              <a:spLocks noEditPoints="1"/>
            </p:cNvSpPr>
            <p:nvPr/>
          </p:nvSpPr>
          <p:spPr bwMode="auto">
            <a:xfrm>
              <a:off x="1219200" y="2593975"/>
              <a:ext cx="238125" cy="149225"/>
            </a:xfrm>
            <a:custGeom>
              <a:avLst/>
              <a:gdLst>
                <a:gd name="T0" fmla="*/ 294 w 1050"/>
                <a:gd name="T1" fmla="*/ 137 h 658"/>
                <a:gd name="T2" fmla="*/ 231 w 1050"/>
                <a:gd name="T3" fmla="*/ 161 h 658"/>
                <a:gd name="T4" fmla="*/ 180 w 1050"/>
                <a:gd name="T5" fmla="*/ 203 h 658"/>
                <a:gd name="T6" fmla="*/ 146 w 1050"/>
                <a:gd name="T7" fmla="*/ 262 h 658"/>
                <a:gd name="T8" fmla="*/ 134 w 1050"/>
                <a:gd name="T9" fmla="*/ 329 h 658"/>
                <a:gd name="T10" fmla="*/ 146 w 1050"/>
                <a:gd name="T11" fmla="*/ 397 h 658"/>
                <a:gd name="T12" fmla="*/ 180 w 1050"/>
                <a:gd name="T13" fmla="*/ 454 h 658"/>
                <a:gd name="T14" fmla="*/ 231 w 1050"/>
                <a:gd name="T15" fmla="*/ 497 h 658"/>
                <a:gd name="T16" fmla="*/ 294 w 1050"/>
                <a:gd name="T17" fmla="*/ 522 h 658"/>
                <a:gd name="T18" fmla="*/ 364 w 1050"/>
                <a:gd name="T19" fmla="*/ 522 h 658"/>
                <a:gd name="T20" fmla="*/ 428 w 1050"/>
                <a:gd name="T21" fmla="*/ 497 h 658"/>
                <a:gd name="T22" fmla="*/ 478 w 1050"/>
                <a:gd name="T23" fmla="*/ 454 h 658"/>
                <a:gd name="T24" fmla="*/ 511 w 1050"/>
                <a:gd name="T25" fmla="*/ 397 h 658"/>
                <a:gd name="T26" fmla="*/ 523 w 1050"/>
                <a:gd name="T27" fmla="*/ 329 h 658"/>
                <a:gd name="T28" fmla="*/ 511 w 1050"/>
                <a:gd name="T29" fmla="*/ 262 h 658"/>
                <a:gd name="T30" fmla="*/ 478 w 1050"/>
                <a:gd name="T31" fmla="*/ 203 h 658"/>
                <a:gd name="T32" fmla="*/ 428 w 1050"/>
                <a:gd name="T33" fmla="*/ 161 h 658"/>
                <a:gd name="T34" fmla="*/ 364 w 1050"/>
                <a:gd name="T35" fmla="*/ 137 h 658"/>
                <a:gd name="T36" fmla="*/ 329 w 1050"/>
                <a:gd name="T37" fmla="*/ 0 h 658"/>
                <a:gd name="T38" fmla="*/ 420 w 1050"/>
                <a:gd name="T39" fmla="*/ 13 h 658"/>
                <a:gd name="T40" fmla="*/ 501 w 1050"/>
                <a:gd name="T41" fmla="*/ 49 h 658"/>
                <a:gd name="T42" fmla="*/ 570 w 1050"/>
                <a:gd name="T43" fmla="*/ 106 h 658"/>
                <a:gd name="T44" fmla="*/ 621 w 1050"/>
                <a:gd name="T45" fmla="*/ 177 h 658"/>
                <a:gd name="T46" fmla="*/ 651 w 1050"/>
                <a:gd name="T47" fmla="*/ 262 h 658"/>
                <a:gd name="T48" fmla="*/ 1001 w 1050"/>
                <a:gd name="T49" fmla="*/ 264 h 658"/>
                <a:gd name="T50" fmla="*/ 1030 w 1050"/>
                <a:gd name="T51" fmla="*/ 282 h 658"/>
                <a:gd name="T52" fmla="*/ 1048 w 1050"/>
                <a:gd name="T53" fmla="*/ 311 h 658"/>
                <a:gd name="T54" fmla="*/ 1048 w 1050"/>
                <a:gd name="T55" fmla="*/ 348 h 658"/>
                <a:gd name="T56" fmla="*/ 1030 w 1050"/>
                <a:gd name="T57" fmla="*/ 377 h 658"/>
                <a:gd name="T58" fmla="*/ 1001 w 1050"/>
                <a:gd name="T59" fmla="*/ 394 h 658"/>
                <a:gd name="T60" fmla="*/ 651 w 1050"/>
                <a:gd name="T61" fmla="*/ 397 h 658"/>
                <a:gd name="T62" fmla="*/ 621 w 1050"/>
                <a:gd name="T63" fmla="*/ 481 h 658"/>
                <a:gd name="T64" fmla="*/ 570 w 1050"/>
                <a:gd name="T65" fmla="*/ 554 h 658"/>
                <a:gd name="T66" fmla="*/ 501 w 1050"/>
                <a:gd name="T67" fmla="*/ 610 h 658"/>
                <a:gd name="T68" fmla="*/ 420 w 1050"/>
                <a:gd name="T69" fmla="*/ 646 h 658"/>
                <a:gd name="T70" fmla="*/ 329 w 1050"/>
                <a:gd name="T71" fmla="*/ 658 h 658"/>
                <a:gd name="T72" fmla="*/ 242 w 1050"/>
                <a:gd name="T73" fmla="*/ 647 h 658"/>
                <a:gd name="T74" fmla="*/ 163 w 1050"/>
                <a:gd name="T75" fmla="*/ 613 h 658"/>
                <a:gd name="T76" fmla="*/ 97 w 1050"/>
                <a:gd name="T77" fmla="*/ 562 h 658"/>
                <a:gd name="T78" fmla="*/ 45 w 1050"/>
                <a:gd name="T79" fmla="*/ 495 h 658"/>
                <a:gd name="T80" fmla="*/ 12 w 1050"/>
                <a:gd name="T81" fmla="*/ 417 h 658"/>
                <a:gd name="T82" fmla="*/ 0 w 1050"/>
                <a:gd name="T83" fmla="*/ 329 h 658"/>
                <a:gd name="T84" fmla="*/ 12 w 1050"/>
                <a:gd name="T85" fmla="*/ 242 h 658"/>
                <a:gd name="T86" fmla="*/ 45 w 1050"/>
                <a:gd name="T87" fmla="*/ 163 h 658"/>
                <a:gd name="T88" fmla="*/ 97 w 1050"/>
                <a:gd name="T89" fmla="*/ 97 h 658"/>
                <a:gd name="T90" fmla="*/ 163 w 1050"/>
                <a:gd name="T91" fmla="*/ 45 h 658"/>
                <a:gd name="T92" fmla="*/ 242 w 1050"/>
                <a:gd name="T93" fmla="*/ 12 h 658"/>
                <a:gd name="T94" fmla="*/ 329 w 1050"/>
                <a:gd name="T95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658">
                  <a:moveTo>
                    <a:pt x="329" y="134"/>
                  </a:moveTo>
                  <a:lnTo>
                    <a:pt x="294" y="137"/>
                  </a:lnTo>
                  <a:lnTo>
                    <a:pt x="262" y="146"/>
                  </a:lnTo>
                  <a:lnTo>
                    <a:pt x="231" y="161"/>
                  </a:lnTo>
                  <a:lnTo>
                    <a:pt x="203" y="180"/>
                  </a:lnTo>
                  <a:lnTo>
                    <a:pt x="180" y="203"/>
                  </a:lnTo>
                  <a:lnTo>
                    <a:pt x="160" y="231"/>
                  </a:lnTo>
                  <a:lnTo>
                    <a:pt x="146" y="262"/>
                  </a:lnTo>
                  <a:lnTo>
                    <a:pt x="137" y="295"/>
                  </a:lnTo>
                  <a:lnTo>
                    <a:pt x="134" y="329"/>
                  </a:lnTo>
                  <a:lnTo>
                    <a:pt x="137" y="364"/>
                  </a:lnTo>
                  <a:lnTo>
                    <a:pt x="146" y="397"/>
                  </a:lnTo>
                  <a:lnTo>
                    <a:pt x="160" y="428"/>
                  </a:lnTo>
                  <a:lnTo>
                    <a:pt x="180" y="454"/>
                  </a:lnTo>
                  <a:lnTo>
                    <a:pt x="203" y="479"/>
                  </a:lnTo>
                  <a:lnTo>
                    <a:pt x="231" y="497"/>
                  </a:lnTo>
                  <a:lnTo>
                    <a:pt x="262" y="512"/>
                  </a:lnTo>
                  <a:lnTo>
                    <a:pt x="294" y="522"/>
                  </a:lnTo>
                  <a:lnTo>
                    <a:pt x="329" y="524"/>
                  </a:lnTo>
                  <a:lnTo>
                    <a:pt x="364" y="522"/>
                  </a:lnTo>
                  <a:lnTo>
                    <a:pt x="397" y="512"/>
                  </a:lnTo>
                  <a:lnTo>
                    <a:pt x="428" y="497"/>
                  </a:lnTo>
                  <a:lnTo>
                    <a:pt x="454" y="479"/>
                  </a:lnTo>
                  <a:lnTo>
                    <a:pt x="478" y="454"/>
                  </a:lnTo>
                  <a:lnTo>
                    <a:pt x="497" y="428"/>
                  </a:lnTo>
                  <a:lnTo>
                    <a:pt x="511" y="397"/>
                  </a:lnTo>
                  <a:lnTo>
                    <a:pt x="520" y="364"/>
                  </a:lnTo>
                  <a:lnTo>
                    <a:pt x="523" y="329"/>
                  </a:lnTo>
                  <a:lnTo>
                    <a:pt x="520" y="295"/>
                  </a:lnTo>
                  <a:lnTo>
                    <a:pt x="511" y="262"/>
                  </a:lnTo>
                  <a:lnTo>
                    <a:pt x="497" y="231"/>
                  </a:lnTo>
                  <a:lnTo>
                    <a:pt x="478" y="203"/>
                  </a:lnTo>
                  <a:lnTo>
                    <a:pt x="454" y="180"/>
                  </a:lnTo>
                  <a:lnTo>
                    <a:pt x="428" y="161"/>
                  </a:lnTo>
                  <a:lnTo>
                    <a:pt x="397" y="146"/>
                  </a:lnTo>
                  <a:lnTo>
                    <a:pt x="364" y="137"/>
                  </a:lnTo>
                  <a:lnTo>
                    <a:pt x="329" y="134"/>
                  </a:lnTo>
                  <a:close/>
                  <a:moveTo>
                    <a:pt x="329" y="0"/>
                  </a:moveTo>
                  <a:lnTo>
                    <a:pt x="376" y="3"/>
                  </a:lnTo>
                  <a:lnTo>
                    <a:pt x="420" y="13"/>
                  </a:lnTo>
                  <a:lnTo>
                    <a:pt x="463" y="28"/>
                  </a:lnTo>
                  <a:lnTo>
                    <a:pt x="501" y="49"/>
                  </a:lnTo>
                  <a:lnTo>
                    <a:pt x="538" y="75"/>
                  </a:lnTo>
                  <a:lnTo>
                    <a:pt x="570" y="106"/>
                  </a:lnTo>
                  <a:lnTo>
                    <a:pt x="598" y="140"/>
                  </a:lnTo>
                  <a:lnTo>
                    <a:pt x="621" y="177"/>
                  </a:lnTo>
                  <a:lnTo>
                    <a:pt x="639" y="218"/>
                  </a:lnTo>
                  <a:lnTo>
                    <a:pt x="651" y="262"/>
                  </a:lnTo>
                  <a:lnTo>
                    <a:pt x="983" y="262"/>
                  </a:lnTo>
                  <a:lnTo>
                    <a:pt x="1001" y="264"/>
                  </a:lnTo>
                  <a:lnTo>
                    <a:pt x="1017" y="271"/>
                  </a:lnTo>
                  <a:lnTo>
                    <a:pt x="1030" y="282"/>
                  </a:lnTo>
                  <a:lnTo>
                    <a:pt x="1041" y="295"/>
                  </a:lnTo>
                  <a:lnTo>
                    <a:pt x="1048" y="311"/>
                  </a:lnTo>
                  <a:lnTo>
                    <a:pt x="1050" y="329"/>
                  </a:lnTo>
                  <a:lnTo>
                    <a:pt x="1048" y="348"/>
                  </a:lnTo>
                  <a:lnTo>
                    <a:pt x="1041" y="363"/>
                  </a:lnTo>
                  <a:lnTo>
                    <a:pt x="1030" y="377"/>
                  </a:lnTo>
                  <a:lnTo>
                    <a:pt x="1017" y="387"/>
                  </a:lnTo>
                  <a:lnTo>
                    <a:pt x="1001" y="394"/>
                  </a:lnTo>
                  <a:lnTo>
                    <a:pt x="983" y="397"/>
                  </a:lnTo>
                  <a:lnTo>
                    <a:pt x="651" y="397"/>
                  </a:lnTo>
                  <a:lnTo>
                    <a:pt x="639" y="440"/>
                  </a:lnTo>
                  <a:lnTo>
                    <a:pt x="621" y="481"/>
                  </a:lnTo>
                  <a:lnTo>
                    <a:pt x="598" y="519"/>
                  </a:lnTo>
                  <a:lnTo>
                    <a:pt x="570" y="554"/>
                  </a:lnTo>
                  <a:lnTo>
                    <a:pt x="538" y="583"/>
                  </a:lnTo>
                  <a:lnTo>
                    <a:pt x="501" y="610"/>
                  </a:lnTo>
                  <a:lnTo>
                    <a:pt x="463" y="631"/>
                  </a:lnTo>
                  <a:lnTo>
                    <a:pt x="420" y="646"/>
                  </a:lnTo>
                  <a:lnTo>
                    <a:pt x="376" y="655"/>
                  </a:lnTo>
                  <a:lnTo>
                    <a:pt x="329" y="658"/>
                  </a:lnTo>
                  <a:lnTo>
                    <a:pt x="285" y="656"/>
                  </a:lnTo>
                  <a:lnTo>
                    <a:pt x="242" y="647"/>
                  </a:lnTo>
                  <a:lnTo>
                    <a:pt x="201" y="633"/>
                  </a:lnTo>
                  <a:lnTo>
                    <a:pt x="163" y="613"/>
                  </a:lnTo>
                  <a:lnTo>
                    <a:pt x="129" y="590"/>
                  </a:lnTo>
                  <a:lnTo>
                    <a:pt x="97" y="562"/>
                  </a:lnTo>
                  <a:lnTo>
                    <a:pt x="69" y="530"/>
                  </a:lnTo>
                  <a:lnTo>
                    <a:pt x="45" y="495"/>
                  </a:lnTo>
                  <a:lnTo>
                    <a:pt x="26" y="458"/>
                  </a:lnTo>
                  <a:lnTo>
                    <a:pt x="12" y="417"/>
                  </a:lnTo>
                  <a:lnTo>
                    <a:pt x="3" y="374"/>
                  </a:lnTo>
                  <a:lnTo>
                    <a:pt x="0" y="329"/>
                  </a:lnTo>
                  <a:lnTo>
                    <a:pt x="3" y="285"/>
                  </a:lnTo>
                  <a:lnTo>
                    <a:pt x="12" y="242"/>
                  </a:lnTo>
                  <a:lnTo>
                    <a:pt x="26" y="201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2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18"/>
            <p:cNvSpPr>
              <a:spLocks noEditPoints="1"/>
            </p:cNvSpPr>
            <p:nvPr/>
          </p:nvSpPr>
          <p:spPr bwMode="auto">
            <a:xfrm>
              <a:off x="1317625" y="2355850"/>
              <a:ext cx="193675" cy="195263"/>
            </a:xfrm>
            <a:custGeom>
              <a:avLst/>
              <a:gdLst>
                <a:gd name="T0" fmla="*/ 299 w 858"/>
                <a:gd name="T1" fmla="*/ 136 h 860"/>
                <a:gd name="T2" fmla="*/ 242 w 858"/>
                <a:gd name="T3" fmla="*/ 155 h 860"/>
                <a:gd name="T4" fmla="*/ 193 w 858"/>
                <a:gd name="T5" fmla="*/ 191 h 860"/>
                <a:gd name="T6" fmla="*/ 156 w 858"/>
                <a:gd name="T7" fmla="*/ 242 h 860"/>
                <a:gd name="T8" fmla="*/ 138 w 858"/>
                <a:gd name="T9" fmla="*/ 299 h 860"/>
                <a:gd name="T10" fmla="*/ 138 w 858"/>
                <a:gd name="T11" fmla="*/ 359 h 860"/>
                <a:gd name="T12" fmla="*/ 156 w 858"/>
                <a:gd name="T13" fmla="*/ 416 h 860"/>
                <a:gd name="T14" fmla="*/ 193 w 858"/>
                <a:gd name="T15" fmla="*/ 467 h 860"/>
                <a:gd name="T16" fmla="*/ 241 w 858"/>
                <a:gd name="T17" fmla="*/ 503 h 860"/>
                <a:gd name="T18" fmla="*/ 299 w 858"/>
                <a:gd name="T19" fmla="*/ 522 h 860"/>
                <a:gd name="T20" fmla="*/ 361 w 858"/>
                <a:gd name="T21" fmla="*/ 520 h 860"/>
                <a:gd name="T22" fmla="*/ 418 w 858"/>
                <a:gd name="T23" fmla="*/ 502 h 860"/>
                <a:gd name="T24" fmla="*/ 468 w 858"/>
                <a:gd name="T25" fmla="*/ 467 h 860"/>
                <a:gd name="T26" fmla="*/ 504 w 858"/>
                <a:gd name="T27" fmla="*/ 416 h 860"/>
                <a:gd name="T28" fmla="*/ 523 w 858"/>
                <a:gd name="T29" fmla="*/ 359 h 860"/>
                <a:gd name="T30" fmla="*/ 523 w 858"/>
                <a:gd name="T31" fmla="*/ 299 h 860"/>
                <a:gd name="T32" fmla="*/ 504 w 858"/>
                <a:gd name="T33" fmla="*/ 242 h 860"/>
                <a:gd name="T34" fmla="*/ 468 w 858"/>
                <a:gd name="T35" fmla="*/ 191 h 860"/>
                <a:gd name="T36" fmla="*/ 418 w 858"/>
                <a:gd name="T37" fmla="*/ 155 h 860"/>
                <a:gd name="T38" fmla="*/ 361 w 858"/>
                <a:gd name="T39" fmla="*/ 136 h 860"/>
                <a:gd name="T40" fmla="*/ 329 w 858"/>
                <a:gd name="T41" fmla="*/ 0 h 860"/>
                <a:gd name="T42" fmla="*/ 415 w 858"/>
                <a:gd name="T43" fmla="*/ 11 h 860"/>
                <a:gd name="T44" fmla="*/ 494 w 858"/>
                <a:gd name="T45" fmla="*/ 44 h 860"/>
                <a:gd name="T46" fmla="*/ 562 w 858"/>
                <a:gd name="T47" fmla="*/ 97 h 860"/>
                <a:gd name="T48" fmla="*/ 615 w 858"/>
                <a:gd name="T49" fmla="*/ 165 h 860"/>
                <a:gd name="T50" fmla="*/ 647 w 858"/>
                <a:gd name="T51" fmla="*/ 244 h 860"/>
                <a:gd name="T52" fmla="*/ 659 w 858"/>
                <a:gd name="T53" fmla="*/ 330 h 860"/>
                <a:gd name="T54" fmla="*/ 650 w 858"/>
                <a:gd name="T55" fmla="*/ 406 h 860"/>
                <a:gd name="T56" fmla="*/ 624 w 858"/>
                <a:gd name="T57" fmla="*/ 476 h 860"/>
                <a:gd name="T58" fmla="*/ 839 w 858"/>
                <a:gd name="T59" fmla="*/ 744 h 860"/>
                <a:gd name="T60" fmla="*/ 856 w 858"/>
                <a:gd name="T61" fmla="*/ 775 h 860"/>
                <a:gd name="T62" fmla="*/ 856 w 858"/>
                <a:gd name="T63" fmla="*/ 809 h 860"/>
                <a:gd name="T64" fmla="*/ 839 w 858"/>
                <a:gd name="T65" fmla="*/ 839 h 860"/>
                <a:gd name="T66" fmla="*/ 808 w 858"/>
                <a:gd name="T67" fmla="*/ 857 h 860"/>
                <a:gd name="T68" fmla="*/ 774 w 858"/>
                <a:gd name="T69" fmla="*/ 857 h 860"/>
                <a:gd name="T70" fmla="*/ 744 w 858"/>
                <a:gd name="T71" fmla="*/ 839 h 860"/>
                <a:gd name="T72" fmla="*/ 476 w 858"/>
                <a:gd name="T73" fmla="*/ 623 h 860"/>
                <a:gd name="T74" fmla="*/ 406 w 858"/>
                <a:gd name="T75" fmla="*/ 649 h 860"/>
                <a:gd name="T76" fmla="*/ 329 w 858"/>
                <a:gd name="T77" fmla="*/ 658 h 860"/>
                <a:gd name="T78" fmla="*/ 243 w 858"/>
                <a:gd name="T79" fmla="*/ 647 h 860"/>
                <a:gd name="T80" fmla="*/ 165 w 858"/>
                <a:gd name="T81" fmla="*/ 614 h 860"/>
                <a:gd name="T82" fmla="*/ 97 w 858"/>
                <a:gd name="T83" fmla="*/ 561 h 860"/>
                <a:gd name="T84" fmla="*/ 44 w 858"/>
                <a:gd name="T85" fmla="*/ 493 h 860"/>
                <a:gd name="T86" fmla="*/ 11 w 858"/>
                <a:gd name="T87" fmla="*/ 415 h 860"/>
                <a:gd name="T88" fmla="*/ 0 w 858"/>
                <a:gd name="T89" fmla="*/ 329 h 860"/>
                <a:gd name="T90" fmla="*/ 11 w 858"/>
                <a:gd name="T91" fmla="*/ 243 h 860"/>
                <a:gd name="T92" fmla="*/ 44 w 858"/>
                <a:gd name="T93" fmla="*/ 165 h 860"/>
                <a:gd name="T94" fmla="*/ 97 w 858"/>
                <a:gd name="T95" fmla="*/ 97 h 860"/>
                <a:gd name="T96" fmla="*/ 165 w 858"/>
                <a:gd name="T97" fmla="*/ 44 h 860"/>
                <a:gd name="T98" fmla="*/ 243 w 858"/>
                <a:gd name="T99" fmla="*/ 11 h 860"/>
                <a:gd name="T100" fmla="*/ 329 w 858"/>
                <a:gd name="T101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60">
                  <a:moveTo>
                    <a:pt x="330" y="134"/>
                  </a:moveTo>
                  <a:lnTo>
                    <a:pt x="299" y="136"/>
                  </a:lnTo>
                  <a:lnTo>
                    <a:pt x="270" y="143"/>
                  </a:lnTo>
                  <a:lnTo>
                    <a:pt x="242" y="155"/>
                  </a:lnTo>
                  <a:lnTo>
                    <a:pt x="216" y="170"/>
                  </a:lnTo>
                  <a:lnTo>
                    <a:pt x="193" y="191"/>
                  </a:lnTo>
                  <a:lnTo>
                    <a:pt x="172" y="216"/>
                  </a:lnTo>
                  <a:lnTo>
                    <a:pt x="156" y="242"/>
                  </a:lnTo>
                  <a:lnTo>
                    <a:pt x="144" y="269"/>
                  </a:lnTo>
                  <a:lnTo>
                    <a:pt x="138" y="299"/>
                  </a:lnTo>
                  <a:lnTo>
                    <a:pt x="135" y="329"/>
                  </a:lnTo>
                  <a:lnTo>
                    <a:pt x="138" y="359"/>
                  </a:lnTo>
                  <a:lnTo>
                    <a:pt x="144" y="388"/>
                  </a:lnTo>
                  <a:lnTo>
                    <a:pt x="156" y="416"/>
                  </a:lnTo>
                  <a:lnTo>
                    <a:pt x="172" y="442"/>
                  </a:lnTo>
                  <a:lnTo>
                    <a:pt x="193" y="467"/>
                  </a:lnTo>
                  <a:lnTo>
                    <a:pt x="216" y="487"/>
                  </a:lnTo>
                  <a:lnTo>
                    <a:pt x="241" y="503"/>
                  </a:lnTo>
                  <a:lnTo>
                    <a:pt x="270" y="514"/>
                  </a:lnTo>
                  <a:lnTo>
                    <a:pt x="299" y="522"/>
                  </a:lnTo>
                  <a:lnTo>
                    <a:pt x="330" y="523"/>
                  </a:lnTo>
                  <a:lnTo>
                    <a:pt x="361" y="520"/>
                  </a:lnTo>
                  <a:lnTo>
                    <a:pt x="391" y="514"/>
                  </a:lnTo>
                  <a:lnTo>
                    <a:pt x="418" y="502"/>
                  </a:lnTo>
                  <a:lnTo>
                    <a:pt x="444" y="486"/>
                  </a:lnTo>
                  <a:lnTo>
                    <a:pt x="468" y="467"/>
                  </a:lnTo>
                  <a:lnTo>
                    <a:pt x="488" y="442"/>
                  </a:lnTo>
                  <a:lnTo>
                    <a:pt x="504" y="416"/>
                  </a:lnTo>
                  <a:lnTo>
                    <a:pt x="515" y="387"/>
                  </a:lnTo>
                  <a:lnTo>
                    <a:pt x="523" y="359"/>
                  </a:lnTo>
                  <a:lnTo>
                    <a:pt x="525" y="329"/>
                  </a:lnTo>
                  <a:lnTo>
                    <a:pt x="523" y="299"/>
                  </a:lnTo>
                  <a:lnTo>
                    <a:pt x="515" y="269"/>
                  </a:lnTo>
                  <a:lnTo>
                    <a:pt x="504" y="242"/>
                  </a:lnTo>
                  <a:lnTo>
                    <a:pt x="488" y="216"/>
                  </a:lnTo>
                  <a:lnTo>
                    <a:pt x="468" y="191"/>
                  </a:lnTo>
                  <a:lnTo>
                    <a:pt x="444" y="170"/>
                  </a:lnTo>
                  <a:lnTo>
                    <a:pt x="418" y="155"/>
                  </a:lnTo>
                  <a:lnTo>
                    <a:pt x="391" y="143"/>
                  </a:lnTo>
                  <a:lnTo>
                    <a:pt x="361" y="136"/>
                  </a:lnTo>
                  <a:lnTo>
                    <a:pt x="330" y="134"/>
                  </a:lnTo>
                  <a:close/>
                  <a:moveTo>
                    <a:pt x="329" y="0"/>
                  </a:moveTo>
                  <a:lnTo>
                    <a:pt x="373" y="3"/>
                  </a:lnTo>
                  <a:lnTo>
                    <a:pt x="415" y="11"/>
                  </a:lnTo>
                  <a:lnTo>
                    <a:pt x="455" y="25"/>
                  </a:lnTo>
                  <a:lnTo>
                    <a:pt x="494" y="44"/>
                  </a:lnTo>
                  <a:lnTo>
                    <a:pt x="529" y="67"/>
                  </a:lnTo>
                  <a:lnTo>
                    <a:pt x="562" y="97"/>
                  </a:lnTo>
                  <a:lnTo>
                    <a:pt x="591" y="129"/>
                  </a:lnTo>
                  <a:lnTo>
                    <a:pt x="615" y="165"/>
                  </a:lnTo>
                  <a:lnTo>
                    <a:pt x="634" y="203"/>
                  </a:lnTo>
                  <a:lnTo>
                    <a:pt x="647" y="244"/>
                  </a:lnTo>
                  <a:lnTo>
                    <a:pt x="656" y="286"/>
                  </a:lnTo>
                  <a:lnTo>
                    <a:pt x="659" y="330"/>
                  </a:lnTo>
                  <a:lnTo>
                    <a:pt x="657" y="369"/>
                  </a:lnTo>
                  <a:lnTo>
                    <a:pt x="650" y="406"/>
                  </a:lnTo>
                  <a:lnTo>
                    <a:pt x="639" y="442"/>
                  </a:lnTo>
                  <a:lnTo>
                    <a:pt x="624" y="476"/>
                  </a:lnTo>
                  <a:lnTo>
                    <a:pt x="605" y="509"/>
                  </a:lnTo>
                  <a:lnTo>
                    <a:pt x="839" y="744"/>
                  </a:lnTo>
                  <a:lnTo>
                    <a:pt x="849" y="758"/>
                  </a:lnTo>
                  <a:lnTo>
                    <a:pt x="856" y="775"/>
                  </a:lnTo>
                  <a:lnTo>
                    <a:pt x="858" y="791"/>
                  </a:lnTo>
                  <a:lnTo>
                    <a:pt x="856" y="809"/>
                  </a:lnTo>
                  <a:lnTo>
                    <a:pt x="849" y="824"/>
                  </a:lnTo>
                  <a:lnTo>
                    <a:pt x="839" y="839"/>
                  </a:lnTo>
                  <a:lnTo>
                    <a:pt x="824" y="850"/>
                  </a:lnTo>
                  <a:lnTo>
                    <a:pt x="808" y="857"/>
                  </a:lnTo>
                  <a:lnTo>
                    <a:pt x="791" y="860"/>
                  </a:lnTo>
                  <a:lnTo>
                    <a:pt x="774" y="857"/>
                  </a:lnTo>
                  <a:lnTo>
                    <a:pt x="758" y="850"/>
                  </a:lnTo>
                  <a:lnTo>
                    <a:pt x="744" y="839"/>
                  </a:lnTo>
                  <a:lnTo>
                    <a:pt x="509" y="604"/>
                  </a:lnTo>
                  <a:lnTo>
                    <a:pt x="476" y="623"/>
                  </a:lnTo>
                  <a:lnTo>
                    <a:pt x="442" y="638"/>
                  </a:lnTo>
                  <a:lnTo>
                    <a:pt x="406" y="649"/>
                  </a:lnTo>
                  <a:lnTo>
                    <a:pt x="367" y="656"/>
                  </a:lnTo>
                  <a:lnTo>
                    <a:pt x="329" y="658"/>
                  </a:lnTo>
                  <a:lnTo>
                    <a:pt x="286" y="655"/>
                  </a:lnTo>
                  <a:lnTo>
                    <a:pt x="243" y="647"/>
                  </a:lnTo>
                  <a:lnTo>
                    <a:pt x="204" y="633"/>
                  </a:lnTo>
                  <a:lnTo>
                    <a:pt x="165" y="614"/>
                  </a:lnTo>
                  <a:lnTo>
                    <a:pt x="129" y="591"/>
                  </a:lnTo>
                  <a:lnTo>
                    <a:pt x="97" y="561"/>
                  </a:lnTo>
                  <a:lnTo>
                    <a:pt x="68" y="529"/>
                  </a:lnTo>
                  <a:lnTo>
                    <a:pt x="44" y="493"/>
                  </a:lnTo>
                  <a:lnTo>
                    <a:pt x="25" y="456"/>
                  </a:lnTo>
                  <a:lnTo>
                    <a:pt x="11" y="415"/>
                  </a:lnTo>
                  <a:lnTo>
                    <a:pt x="3" y="373"/>
                  </a:lnTo>
                  <a:lnTo>
                    <a:pt x="0" y="329"/>
                  </a:lnTo>
                  <a:lnTo>
                    <a:pt x="3" y="285"/>
                  </a:lnTo>
                  <a:lnTo>
                    <a:pt x="11" y="243"/>
                  </a:lnTo>
                  <a:lnTo>
                    <a:pt x="25" y="202"/>
                  </a:lnTo>
                  <a:lnTo>
                    <a:pt x="44" y="165"/>
                  </a:lnTo>
                  <a:lnTo>
                    <a:pt x="68" y="129"/>
                  </a:lnTo>
                  <a:lnTo>
                    <a:pt x="97" y="97"/>
                  </a:lnTo>
                  <a:lnTo>
                    <a:pt x="129" y="67"/>
                  </a:lnTo>
                  <a:lnTo>
                    <a:pt x="165" y="44"/>
                  </a:lnTo>
                  <a:lnTo>
                    <a:pt x="204" y="25"/>
                  </a:lnTo>
                  <a:lnTo>
                    <a:pt x="243" y="11"/>
                  </a:lnTo>
                  <a:lnTo>
                    <a:pt x="286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>
            <a:off x="867374" y="822952"/>
            <a:ext cx="10543576" cy="0"/>
          </a:xfrm>
          <a:prstGeom prst="line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871974" y="556515"/>
            <a:ext cx="2423676" cy="2636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732473" y="12779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OUR </a:t>
            </a:r>
            <a:r>
              <a:rPr lang="id-ID" sz="3200" b="1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HISTORY</a:t>
            </a:r>
            <a:endParaRPr lang="id-ID" sz="32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7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7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5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5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1" grpId="0"/>
      <p:bldP spid="31" grpId="0" animBg="1"/>
      <p:bldP spid="33" grpId="0"/>
      <p:bldP spid="34" grpId="0"/>
      <p:bldP spid="48" grpId="0"/>
      <p:bldP spid="49" grpId="0"/>
      <p:bldP spid="52" grpId="0"/>
      <p:bldP spid="53" grpId="0"/>
      <p:bldP spid="60" grpId="0" animBg="1"/>
      <p:bldP spid="64" grpId="0"/>
      <p:bldP spid="65" grpId="0"/>
      <p:bldP spid="68" grpId="0"/>
      <p:bldP spid="69" grpId="0"/>
      <p:bldP spid="78" grpId="0" animBg="1"/>
      <p:bldP spid="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1682" y="0"/>
            <a:ext cx="7620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Isosceles Triangle 10"/>
          <p:cNvSpPr/>
          <p:nvPr/>
        </p:nvSpPr>
        <p:spPr bwMode="auto">
          <a:xfrm rot="10800000">
            <a:off x="3423921" y="6361635"/>
            <a:ext cx="772160" cy="287952"/>
          </a:xfrm>
          <a:prstGeom prst="triangl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68" name="Group 67"/>
          <p:cNvGrpSpPr/>
          <p:nvPr/>
        </p:nvGrpSpPr>
        <p:grpSpPr>
          <a:xfrm>
            <a:off x="1117600" y="1934349"/>
            <a:ext cx="5300133" cy="2989368"/>
            <a:chOff x="838200" y="1657350"/>
            <a:chExt cx="3975100" cy="2242026"/>
          </a:xfrm>
        </p:grpSpPr>
        <p:sp>
          <p:nvSpPr>
            <p:cNvPr id="69" name="Rectangle 68"/>
            <p:cNvSpPr/>
            <p:nvPr/>
          </p:nvSpPr>
          <p:spPr>
            <a:xfrm>
              <a:off x="838200" y="1657350"/>
              <a:ext cx="3975100" cy="19699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/>
              <a:r>
                <a:rPr lang="en-US" sz="4267" b="1" dirty="0">
                  <a:solidFill>
                    <a:schemeClr val="bg1"/>
                  </a:solidFill>
                </a:rPr>
                <a:t>If You Cannot Do</a:t>
              </a:r>
            </a:p>
            <a:p>
              <a:pPr algn="ctr" fontAlgn="base"/>
              <a:r>
                <a:rPr lang="en-US" sz="4267" b="1" dirty="0">
                  <a:solidFill>
                    <a:schemeClr val="bg1"/>
                  </a:solidFill>
                </a:rPr>
                <a:t>Great Things, </a:t>
              </a:r>
            </a:p>
            <a:p>
              <a:pPr algn="ctr" fontAlgn="base"/>
              <a:r>
                <a:rPr lang="en-US" sz="4267" b="1" dirty="0">
                  <a:solidFill>
                    <a:schemeClr val="bg1"/>
                  </a:solidFill>
                </a:rPr>
                <a:t>Do Small Things In</a:t>
              </a:r>
            </a:p>
            <a:p>
              <a:pPr algn="ctr" fontAlgn="base"/>
              <a:r>
                <a:rPr lang="en-US" sz="4267" b="1" dirty="0">
                  <a:solidFill>
                    <a:schemeClr val="bg1"/>
                  </a:solidFill>
                </a:rPr>
                <a:t>A Great Way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81200" y="3683884"/>
              <a:ext cx="1689100" cy="215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/>
              <a:r>
                <a:rPr lang="en-US" sz="1867" i="1" dirty="0">
                  <a:solidFill>
                    <a:schemeClr val="bg1"/>
                  </a:solidFill>
                </a:rPr>
                <a:t>- Napoleon Hill</a:t>
              </a:r>
            </a:p>
          </p:txBody>
        </p:sp>
      </p:grpSp>
      <p:sp>
        <p:nvSpPr>
          <p:cNvPr id="72" name="Oval 71"/>
          <p:cNvSpPr/>
          <p:nvPr/>
        </p:nvSpPr>
        <p:spPr bwMode="auto">
          <a:xfrm>
            <a:off x="7077767" y="1521010"/>
            <a:ext cx="1075728" cy="107572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73" name="Group 72"/>
          <p:cNvGrpSpPr/>
          <p:nvPr/>
        </p:nvGrpSpPr>
        <p:grpSpPr>
          <a:xfrm>
            <a:off x="7287393" y="1719862"/>
            <a:ext cx="656475" cy="678024"/>
            <a:chOff x="4126818" y="2724936"/>
            <a:chExt cx="1037610" cy="1071670"/>
          </a:xfrm>
          <a:solidFill>
            <a:schemeClr val="bg1"/>
          </a:solidFill>
        </p:grpSpPr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126818" y="2724936"/>
              <a:ext cx="1037610" cy="1071670"/>
            </a:xfrm>
            <a:custGeom>
              <a:avLst/>
              <a:gdLst>
                <a:gd name="T0" fmla="*/ 350 w 853"/>
                <a:gd name="T1" fmla="*/ 117 h 881"/>
                <a:gd name="T2" fmla="*/ 288 w 853"/>
                <a:gd name="T3" fmla="*/ 148 h 881"/>
                <a:gd name="T4" fmla="*/ 193 w 853"/>
                <a:gd name="T5" fmla="*/ 110 h 881"/>
                <a:gd name="T6" fmla="*/ 105 w 853"/>
                <a:gd name="T7" fmla="*/ 193 h 881"/>
                <a:gd name="T8" fmla="*/ 152 w 853"/>
                <a:gd name="T9" fmla="*/ 279 h 881"/>
                <a:gd name="T10" fmla="*/ 119 w 853"/>
                <a:gd name="T11" fmla="*/ 360 h 881"/>
                <a:gd name="T12" fmla="*/ 28 w 853"/>
                <a:gd name="T13" fmla="*/ 384 h 881"/>
                <a:gd name="T14" fmla="*/ 38 w 853"/>
                <a:gd name="T15" fmla="*/ 505 h 881"/>
                <a:gd name="T16" fmla="*/ 136 w 853"/>
                <a:gd name="T17" fmla="*/ 565 h 881"/>
                <a:gd name="T18" fmla="*/ 107 w 853"/>
                <a:gd name="T19" fmla="*/ 677 h 881"/>
                <a:gd name="T20" fmla="*/ 183 w 853"/>
                <a:gd name="T21" fmla="*/ 770 h 881"/>
                <a:gd name="T22" fmla="*/ 264 w 853"/>
                <a:gd name="T23" fmla="*/ 722 h 881"/>
                <a:gd name="T24" fmla="*/ 345 w 853"/>
                <a:gd name="T25" fmla="*/ 755 h 881"/>
                <a:gd name="T26" fmla="*/ 367 w 853"/>
                <a:gd name="T27" fmla="*/ 848 h 881"/>
                <a:gd name="T28" fmla="*/ 488 w 853"/>
                <a:gd name="T29" fmla="*/ 843 h 881"/>
                <a:gd name="T30" fmla="*/ 529 w 853"/>
                <a:gd name="T31" fmla="*/ 748 h 881"/>
                <a:gd name="T32" fmla="*/ 596 w 853"/>
                <a:gd name="T33" fmla="*/ 724 h 881"/>
                <a:gd name="T34" fmla="*/ 746 w 853"/>
                <a:gd name="T35" fmla="*/ 693 h 881"/>
                <a:gd name="T36" fmla="*/ 700 w 853"/>
                <a:gd name="T37" fmla="*/ 610 h 881"/>
                <a:gd name="T38" fmla="*/ 729 w 853"/>
                <a:gd name="T39" fmla="*/ 529 h 881"/>
                <a:gd name="T40" fmla="*/ 822 w 853"/>
                <a:gd name="T41" fmla="*/ 503 h 881"/>
                <a:gd name="T42" fmla="*/ 822 w 853"/>
                <a:gd name="T43" fmla="*/ 379 h 881"/>
                <a:gd name="T44" fmla="*/ 729 w 853"/>
                <a:gd name="T45" fmla="*/ 353 h 881"/>
                <a:gd name="T46" fmla="*/ 700 w 853"/>
                <a:gd name="T47" fmla="*/ 269 h 881"/>
                <a:gd name="T48" fmla="*/ 746 w 853"/>
                <a:gd name="T49" fmla="*/ 188 h 881"/>
                <a:gd name="T50" fmla="*/ 596 w 853"/>
                <a:gd name="T51" fmla="*/ 157 h 881"/>
                <a:gd name="T52" fmla="*/ 529 w 853"/>
                <a:gd name="T53" fmla="*/ 134 h 881"/>
                <a:gd name="T54" fmla="*/ 488 w 853"/>
                <a:gd name="T55" fmla="*/ 38 h 881"/>
                <a:gd name="T56" fmla="*/ 374 w 853"/>
                <a:gd name="T57" fmla="*/ 29 h 881"/>
                <a:gd name="T58" fmla="*/ 510 w 853"/>
                <a:gd name="T59" fmla="*/ 17 h 881"/>
                <a:gd name="T60" fmla="*/ 586 w 853"/>
                <a:gd name="T61" fmla="*/ 129 h 881"/>
                <a:gd name="T62" fmla="*/ 677 w 853"/>
                <a:gd name="T63" fmla="*/ 81 h 881"/>
                <a:gd name="T64" fmla="*/ 777 w 853"/>
                <a:gd name="T65" fmla="*/ 186 h 881"/>
                <a:gd name="T66" fmla="*/ 739 w 853"/>
                <a:gd name="T67" fmla="*/ 296 h 881"/>
                <a:gd name="T68" fmla="*/ 843 w 853"/>
                <a:gd name="T69" fmla="*/ 360 h 881"/>
                <a:gd name="T70" fmla="*/ 851 w 853"/>
                <a:gd name="T71" fmla="*/ 510 h 881"/>
                <a:gd name="T72" fmla="*/ 755 w 853"/>
                <a:gd name="T73" fmla="*/ 546 h 881"/>
                <a:gd name="T74" fmla="*/ 777 w 853"/>
                <a:gd name="T75" fmla="*/ 679 h 881"/>
                <a:gd name="T76" fmla="*/ 686 w 853"/>
                <a:gd name="T77" fmla="*/ 793 h 881"/>
                <a:gd name="T78" fmla="*/ 643 w 853"/>
                <a:gd name="T79" fmla="*/ 796 h 881"/>
                <a:gd name="T80" fmla="*/ 517 w 853"/>
                <a:gd name="T81" fmla="*/ 853 h 881"/>
                <a:gd name="T82" fmla="*/ 479 w 853"/>
                <a:gd name="T83" fmla="*/ 881 h 881"/>
                <a:gd name="T84" fmla="*/ 338 w 853"/>
                <a:gd name="T85" fmla="*/ 858 h 881"/>
                <a:gd name="T86" fmla="*/ 214 w 853"/>
                <a:gd name="T87" fmla="*/ 793 h 881"/>
                <a:gd name="T88" fmla="*/ 171 w 853"/>
                <a:gd name="T89" fmla="*/ 796 h 881"/>
                <a:gd name="T90" fmla="*/ 76 w 853"/>
                <a:gd name="T91" fmla="*/ 686 h 881"/>
                <a:gd name="T92" fmla="*/ 105 w 853"/>
                <a:gd name="T93" fmla="*/ 565 h 881"/>
                <a:gd name="T94" fmla="*/ 4 w 853"/>
                <a:gd name="T95" fmla="*/ 515 h 881"/>
                <a:gd name="T96" fmla="*/ 4 w 853"/>
                <a:gd name="T97" fmla="*/ 365 h 881"/>
                <a:gd name="T98" fmla="*/ 105 w 853"/>
                <a:gd name="T99" fmla="*/ 315 h 881"/>
                <a:gd name="T100" fmla="*/ 76 w 853"/>
                <a:gd name="T101" fmla="*/ 193 h 881"/>
                <a:gd name="T102" fmla="*/ 171 w 853"/>
                <a:gd name="T103" fmla="*/ 84 h 881"/>
                <a:gd name="T104" fmla="*/ 214 w 853"/>
                <a:gd name="T105" fmla="*/ 88 h 881"/>
                <a:gd name="T106" fmla="*/ 338 w 853"/>
                <a:gd name="T107" fmla="*/ 22 h 881"/>
                <a:gd name="T108" fmla="*/ 374 w 853"/>
                <a:gd name="T10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3" h="881">
                  <a:moveTo>
                    <a:pt x="374" y="29"/>
                  </a:moveTo>
                  <a:lnTo>
                    <a:pt x="371" y="31"/>
                  </a:lnTo>
                  <a:lnTo>
                    <a:pt x="367" y="31"/>
                  </a:lnTo>
                  <a:lnTo>
                    <a:pt x="364" y="34"/>
                  </a:lnTo>
                  <a:lnTo>
                    <a:pt x="364" y="38"/>
                  </a:lnTo>
                  <a:lnTo>
                    <a:pt x="362" y="41"/>
                  </a:lnTo>
                  <a:lnTo>
                    <a:pt x="350" y="117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5" y="126"/>
                  </a:lnTo>
                  <a:lnTo>
                    <a:pt x="340" y="129"/>
                  </a:lnTo>
                  <a:lnTo>
                    <a:pt x="321" y="134"/>
                  </a:lnTo>
                  <a:lnTo>
                    <a:pt x="305" y="141"/>
                  </a:lnTo>
                  <a:lnTo>
                    <a:pt x="288" y="148"/>
                  </a:lnTo>
                  <a:lnTo>
                    <a:pt x="271" y="157"/>
                  </a:lnTo>
                  <a:lnTo>
                    <a:pt x="269" y="160"/>
                  </a:lnTo>
                  <a:lnTo>
                    <a:pt x="264" y="160"/>
                  </a:lnTo>
                  <a:lnTo>
                    <a:pt x="262" y="160"/>
                  </a:lnTo>
                  <a:lnTo>
                    <a:pt x="257" y="157"/>
                  </a:lnTo>
                  <a:lnTo>
                    <a:pt x="197" y="112"/>
                  </a:lnTo>
                  <a:lnTo>
                    <a:pt x="193" y="110"/>
                  </a:lnTo>
                  <a:lnTo>
                    <a:pt x="190" y="110"/>
                  </a:lnTo>
                  <a:lnTo>
                    <a:pt x="186" y="110"/>
                  </a:lnTo>
                  <a:lnTo>
                    <a:pt x="183" y="110"/>
                  </a:lnTo>
                  <a:lnTo>
                    <a:pt x="181" y="112"/>
                  </a:lnTo>
                  <a:lnTo>
                    <a:pt x="107" y="188"/>
                  </a:lnTo>
                  <a:lnTo>
                    <a:pt x="105" y="191"/>
                  </a:lnTo>
                  <a:lnTo>
                    <a:pt x="105" y="193"/>
                  </a:lnTo>
                  <a:lnTo>
                    <a:pt x="105" y="198"/>
                  </a:lnTo>
                  <a:lnTo>
                    <a:pt x="105" y="200"/>
                  </a:lnTo>
                  <a:lnTo>
                    <a:pt x="107" y="203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74"/>
                  </a:lnTo>
                  <a:lnTo>
                    <a:pt x="152" y="279"/>
                  </a:lnTo>
                  <a:lnTo>
                    <a:pt x="150" y="281"/>
                  </a:lnTo>
                  <a:lnTo>
                    <a:pt x="143" y="298"/>
                  </a:lnTo>
                  <a:lnTo>
                    <a:pt x="136" y="317"/>
                  </a:lnTo>
                  <a:lnTo>
                    <a:pt x="128" y="334"/>
                  </a:lnTo>
                  <a:lnTo>
                    <a:pt x="124" y="353"/>
                  </a:lnTo>
                  <a:lnTo>
                    <a:pt x="121" y="357"/>
                  </a:lnTo>
                  <a:lnTo>
                    <a:pt x="119" y="360"/>
                  </a:lnTo>
                  <a:lnTo>
                    <a:pt x="116" y="362"/>
                  </a:lnTo>
                  <a:lnTo>
                    <a:pt x="112" y="362"/>
                  </a:lnTo>
                  <a:lnTo>
                    <a:pt x="38" y="374"/>
                  </a:lnTo>
                  <a:lnTo>
                    <a:pt x="35" y="377"/>
                  </a:lnTo>
                  <a:lnTo>
                    <a:pt x="31" y="379"/>
                  </a:lnTo>
                  <a:lnTo>
                    <a:pt x="28" y="381"/>
                  </a:lnTo>
                  <a:lnTo>
                    <a:pt x="28" y="384"/>
                  </a:lnTo>
                  <a:lnTo>
                    <a:pt x="26" y="388"/>
                  </a:lnTo>
                  <a:lnTo>
                    <a:pt x="26" y="493"/>
                  </a:lnTo>
                  <a:lnTo>
                    <a:pt x="28" y="498"/>
                  </a:lnTo>
                  <a:lnTo>
                    <a:pt x="28" y="500"/>
                  </a:lnTo>
                  <a:lnTo>
                    <a:pt x="31" y="503"/>
                  </a:lnTo>
                  <a:lnTo>
                    <a:pt x="33" y="505"/>
                  </a:lnTo>
                  <a:lnTo>
                    <a:pt x="38" y="505"/>
                  </a:lnTo>
                  <a:lnTo>
                    <a:pt x="112" y="519"/>
                  </a:lnTo>
                  <a:lnTo>
                    <a:pt x="116" y="519"/>
                  </a:lnTo>
                  <a:lnTo>
                    <a:pt x="119" y="522"/>
                  </a:lnTo>
                  <a:lnTo>
                    <a:pt x="121" y="524"/>
                  </a:lnTo>
                  <a:lnTo>
                    <a:pt x="124" y="529"/>
                  </a:lnTo>
                  <a:lnTo>
                    <a:pt x="128" y="546"/>
                  </a:lnTo>
                  <a:lnTo>
                    <a:pt x="136" y="565"/>
                  </a:lnTo>
                  <a:lnTo>
                    <a:pt x="143" y="581"/>
                  </a:lnTo>
                  <a:lnTo>
                    <a:pt x="150" y="598"/>
                  </a:lnTo>
                  <a:lnTo>
                    <a:pt x="152" y="603"/>
                  </a:lnTo>
                  <a:lnTo>
                    <a:pt x="152" y="608"/>
                  </a:lnTo>
                  <a:lnTo>
                    <a:pt x="152" y="610"/>
                  </a:lnTo>
                  <a:lnTo>
                    <a:pt x="150" y="615"/>
                  </a:lnTo>
                  <a:lnTo>
                    <a:pt x="107" y="677"/>
                  </a:lnTo>
                  <a:lnTo>
                    <a:pt x="105" y="679"/>
                  </a:lnTo>
                  <a:lnTo>
                    <a:pt x="105" y="684"/>
                  </a:lnTo>
                  <a:lnTo>
                    <a:pt x="105" y="686"/>
                  </a:lnTo>
                  <a:lnTo>
                    <a:pt x="105" y="691"/>
                  </a:lnTo>
                  <a:lnTo>
                    <a:pt x="107" y="693"/>
                  </a:lnTo>
                  <a:lnTo>
                    <a:pt x="181" y="770"/>
                  </a:lnTo>
                  <a:lnTo>
                    <a:pt x="183" y="770"/>
                  </a:lnTo>
                  <a:lnTo>
                    <a:pt x="186" y="772"/>
                  </a:lnTo>
                  <a:lnTo>
                    <a:pt x="190" y="772"/>
                  </a:lnTo>
                  <a:lnTo>
                    <a:pt x="193" y="772"/>
                  </a:lnTo>
                  <a:lnTo>
                    <a:pt x="195" y="770"/>
                  </a:lnTo>
                  <a:lnTo>
                    <a:pt x="257" y="724"/>
                  </a:lnTo>
                  <a:lnTo>
                    <a:pt x="262" y="722"/>
                  </a:lnTo>
                  <a:lnTo>
                    <a:pt x="264" y="722"/>
                  </a:lnTo>
                  <a:lnTo>
                    <a:pt x="269" y="722"/>
                  </a:lnTo>
                  <a:lnTo>
                    <a:pt x="271" y="724"/>
                  </a:lnTo>
                  <a:lnTo>
                    <a:pt x="288" y="731"/>
                  </a:lnTo>
                  <a:lnTo>
                    <a:pt x="305" y="741"/>
                  </a:lnTo>
                  <a:lnTo>
                    <a:pt x="324" y="746"/>
                  </a:lnTo>
                  <a:lnTo>
                    <a:pt x="340" y="753"/>
                  </a:lnTo>
                  <a:lnTo>
                    <a:pt x="345" y="755"/>
                  </a:lnTo>
                  <a:lnTo>
                    <a:pt x="348" y="758"/>
                  </a:lnTo>
                  <a:lnTo>
                    <a:pt x="350" y="760"/>
                  </a:lnTo>
                  <a:lnTo>
                    <a:pt x="350" y="765"/>
                  </a:lnTo>
                  <a:lnTo>
                    <a:pt x="362" y="839"/>
                  </a:lnTo>
                  <a:lnTo>
                    <a:pt x="364" y="843"/>
                  </a:lnTo>
                  <a:lnTo>
                    <a:pt x="364" y="848"/>
                  </a:lnTo>
                  <a:lnTo>
                    <a:pt x="367" y="848"/>
                  </a:lnTo>
                  <a:lnTo>
                    <a:pt x="371" y="851"/>
                  </a:lnTo>
                  <a:lnTo>
                    <a:pt x="374" y="851"/>
                  </a:lnTo>
                  <a:lnTo>
                    <a:pt x="479" y="851"/>
                  </a:lnTo>
                  <a:lnTo>
                    <a:pt x="481" y="851"/>
                  </a:lnTo>
                  <a:lnTo>
                    <a:pt x="484" y="848"/>
                  </a:lnTo>
                  <a:lnTo>
                    <a:pt x="486" y="848"/>
                  </a:lnTo>
                  <a:lnTo>
                    <a:pt x="488" y="843"/>
                  </a:lnTo>
                  <a:lnTo>
                    <a:pt x="488" y="841"/>
                  </a:lnTo>
                  <a:lnTo>
                    <a:pt x="503" y="765"/>
                  </a:lnTo>
                  <a:lnTo>
                    <a:pt x="503" y="760"/>
                  </a:lnTo>
                  <a:lnTo>
                    <a:pt x="505" y="758"/>
                  </a:lnTo>
                  <a:lnTo>
                    <a:pt x="507" y="755"/>
                  </a:lnTo>
                  <a:lnTo>
                    <a:pt x="512" y="753"/>
                  </a:lnTo>
                  <a:lnTo>
                    <a:pt x="529" y="748"/>
                  </a:lnTo>
                  <a:lnTo>
                    <a:pt x="545" y="741"/>
                  </a:lnTo>
                  <a:lnTo>
                    <a:pt x="562" y="734"/>
                  </a:lnTo>
                  <a:lnTo>
                    <a:pt x="579" y="724"/>
                  </a:lnTo>
                  <a:lnTo>
                    <a:pt x="584" y="722"/>
                  </a:lnTo>
                  <a:lnTo>
                    <a:pt x="588" y="722"/>
                  </a:lnTo>
                  <a:lnTo>
                    <a:pt x="591" y="722"/>
                  </a:lnTo>
                  <a:lnTo>
                    <a:pt x="596" y="724"/>
                  </a:lnTo>
                  <a:lnTo>
                    <a:pt x="655" y="770"/>
                  </a:lnTo>
                  <a:lnTo>
                    <a:pt x="660" y="772"/>
                  </a:lnTo>
                  <a:lnTo>
                    <a:pt x="662" y="772"/>
                  </a:lnTo>
                  <a:lnTo>
                    <a:pt x="667" y="772"/>
                  </a:lnTo>
                  <a:lnTo>
                    <a:pt x="669" y="772"/>
                  </a:lnTo>
                  <a:lnTo>
                    <a:pt x="672" y="770"/>
                  </a:lnTo>
                  <a:lnTo>
                    <a:pt x="746" y="693"/>
                  </a:lnTo>
                  <a:lnTo>
                    <a:pt x="748" y="691"/>
                  </a:lnTo>
                  <a:lnTo>
                    <a:pt x="748" y="686"/>
                  </a:lnTo>
                  <a:lnTo>
                    <a:pt x="748" y="684"/>
                  </a:lnTo>
                  <a:lnTo>
                    <a:pt x="748" y="681"/>
                  </a:lnTo>
                  <a:lnTo>
                    <a:pt x="746" y="677"/>
                  </a:lnTo>
                  <a:lnTo>
                    <a:pt x="703" y="615"/>
                  </a:lnTo>
                  <a:lnTo>
                    <a:pt x="700" y="610"/>
                  </a:lnTo>
                  <a:lnTo>
                    <a:pt x="700" y="608"/>
                  </a:lnTo>
                  <a:lnTo>
                    <a:pt x="700" y="603"/>
                  </a:lnTo>
                  <a:lnTo>
                    <a:pt x="700" y="598"/>
                  </a:lnTo>
                  <a:lnTo>
                    <a:pt x="710" y="581"/>
                  </a:lnTo>
                  <a:lnTo>
                    <a:pt x="717" y="565"/>
                  </a:lnTo>
                  <a:lnTo>
                    <a:pt x="724" y="548"/>
                  </a:lnTo>
                  <a:lnTo>
                    <a:pt x="729" y="529"/>
                  </a:lnTo>
                  <a:lnTo>
                    <a:pt x="731" y="524"/>
                  </a:lnTo>
                  <a:lnTo>
                    <a:pt x="734" y="522"/>
                  </a:lnTo>
                  <a:lnTo>
                    <a:pt x="736" y="519"/>
                  </a:lnTo>
                  <a:lnTo>
                    <a:pt x="741" y="519"/>
                  </a:lnTo>
                  <a:lnTo>
                    <a:pt x="815" y="505"/>
                  </a:lnTo>
                  <a:lnTo>
                    <a:pt x="817" y="505"/>
                  </a:lnTo>
                  <a:lnTo>
                    <a:pt x="822" y="503"/>
                  </a:lnTo>
                  <a:lnTo>
                    <a:pt x="822" y="500"/>
                  </a:lnTo>
                  <a:lnTo>
                    <a:pt x="824" y="498"/>
                  </a:lnTo>
                  <a:lnTo>
                    <a:pt x="824" y="493"/>
                  </a:lnTo>
                  <a:lnTo>
                    <a:pt x="824" y="388"/>
                  </a:lnTo>
                  <a:lnTo>
                    <a:pt x="824" y="384"/>
                  </a:lnTo>
                  <a:lnTo>
                    <a:pt x="822" y="381"/>
                  </a:lnTo>
                  <a:lnTo>
                    <a:pt x="822" y="379"/>
                  </a:lnTo>
                  <a:lnTo>
                    <a:pt x="817" y="377"/>
                  </a:lnTo>
                  <a:lnTo>
                    <a:pt x="815" y="377"/>
                  </a:lnTo>
                  <a:lnTo>
                    <a:pt x="741" y="362"/>
                  </a:lnTo>
                  <a:lnTo>
                    <a:pt x="736" y="362"/>
                  </a:lnTo>
                  <a:lnTo>
                    <a:pt x="734" y="360"/>
                  </a:lnTo>
                  <a:lnTo>
                    <a:pt x="731" y="357"/>
                  </a:lnTo>
                  <a:lnTo>
                    <a:pt x="729" y="353"/>
                  </a:lnTo>
                  <a:lnTo>
                    <a:pt x="724" y="334"/>
                  </a:lnTo>
                  <a:lnTo>
                    <a:pt x="717" y="317"/>
                  </a:lnTo>
                  <a:lnTo>
                    <a:pt x="710" y="300"/>
                  </a:lnTo>
                  <a:lnTo>
                    <a:pt x="700" y="281"/>
                  </a:lnTo>
                  <a:lnTo>
                    <a:pt x="700" y="279"/>
                  </a:lnTo>
                  <a:lnTo>
                    <a:pt x="700" y="274"/>
                  </a:lnTo>
                  <a:lnTo>
                    <a:pt x="700" y="269"/>
                  </a:lnTo>
                  <a:lnTo>
                    <a:pt x="703" y="267"/>
                  </a:lnTo>
                  <a:lnTo>
                    <a:pt x="746" y="205"/>
                  </a:lnTo>
                  <a:lnTo>
                    <a:pt x="748" y="200"/>
                  </a:lnTo>
                  <a:lnTo>
                    <a:pt x="748" y="198"/>
                  </a:lnTo>
                  <a:lnTo>
                    <a:pt x="748" y="193"/>
                  </a:lnTo>
                  <a:lnTo>
                    <a:pt x="748" y="191"/>
                  </a:lnTo>
                  <a:lnTo>
                    <a:pt x="746" y="188"/>
                  </a:lnTo>
                  <a:lnTo>
                    <a:pt x="672" y="112"/>
                  </a:lnTo>
                  <a:lnTo>
                    <a:pt x="669" y="110"/>
                  </a:lnTo>
                  <a:lnTo>
                    <a:pt x="667" y="110"/>
                  </a:lnTo>
                  <a:lnTo>
                    <a:pt x="662" y="110"/>
                  </a:lnTo>
                  <a:lnTo>
                    <a:pt x="660" y="110"/>
                  </a:lnTo>
                  <a:lnTo>
                    <a:pt x="655" y="112"/>
                  </a:lnTo>
                  <a:lnTo>
                    <a:pt x="596" y="157"/>
                  </a:lnTo>
                  <a:lnTo>
                    <a:pt x="591" y="160"/>
                  </a:lnTo>
                  <a:lnTo>
                    <a:pt x="588" y="160"/>
                  </a:lnTo>
                  <a:lnTo>
                    <a:pt x="584" y="160"/>
                  </a:lnTo>
                  <a:lnTo>
                    <a:pt x="579" y="157"/>
                  </a:lnTo>
                  <a:lnTo>
                    <a:pt x="565" y="148"/>
                  </a:lnTo>
                  <a:lnTo>
                    <a:pt x="548" y="141"/>
                  </a:lnTo>
                  <a:lnTo>
                    <a:pt x="529" y="134"/>
                  </a:lnTo>
                  <a:lnTo>
                    <a:pt x="512" y="129"/>
                  </a:lnTo>
                  <a:lnTo>
                    <a:pt x="507" y="126"/>
                  </a:lnTo>
                  <a:lnTo>
                    <a:pt x="505" y="124"/>
                  </a:lnTo>
                  <a:lnTo>
                    <a:pt x="503" y="122"/>
                  </a:lnTo>
                  <a:lnTo>
                    <a:pt x="503" y="117"/>
                  </a:lnTo>
                  <a:lnTo>
                    <a:pt x="488" y="41"/>
                  </a:lnTo>
                  <a:lnTo>
                    <a:pt x="488" y="38"/>
                  </a:lnTo>
                  <a:lnTo>
                    <a:pt x="486" y="34"/>
                  </a:lnTo>
                  <a:lnTo>
                    <a:pt x="484" y="31"/>
                  </a:lnTo>
                  <a:lnTo>
                    <a:pt x="481" y="31"/>
                  </a:lnTo>
                  <a:lnTo>
                    <a:pt x="479" y="29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9"/>
                  </a:lnTo>
                  <a:close/>
                  <a:moveTo>
                    <a:pt x="374" y="0"/>
                  </a:moveTo>
                  <a:lnTo>
                    <a:pt x="479" y="0"/>
                  </a:lnTo>
                  <a:lnTo>
                    <a:pt x="486" y="3"/>
                  </a:lnTo>
                  <a:lnTo>
                    <a:pt x="493" y="3"/>
                  </a:lnTo>
                  <a:lnTo>
                    <a:pt x="498" y="7"/>
                  </a:lnTo>
                  <a:lnTo>
                    <a:pt x="505" y="12"/>
                  </a:lnTo>
                  <a:lnTo>
                    <a:pt x="510" y="17"/>
                  </a:lnTo>
                  <a:lnTo>
                    <a:pt x="515" y="24"/>
                  </a:lnTo>
                  <a:lnTo>
                    <a:pt x="517" y="29"/>
                  </a:lnTo>
                  <a:lnTo>
                    <a:pt x="517" y="38"/>
                  </a:lnTo>
                  <a:lnTo>
                    <a:pt x="529" y="103"/>
                  </a:lnTo>
                  <a:lnTo>
                    <a:pt x="548" y="110"/>
                  </a:lnTo>
                  <a:lnTo>
                    <a:pt x="567" y="119"/>
                  </a:lnTo>
                  <a:lnTo>
                    <a:pt x="586" y="129"/>
                  </a:lnTo>
                  <a:lnTo>
                    <a:pt x="638" y="88"/>
                  </a:lnTo>
                  <a:lnTo>
                    <a:pt x="643" y="86"/>
                  </a:lnTo>
                  <a:lnTo>
                    <a:pt x="650" y="81"/>
                  </a:lnTo>
                  <a:lnTo>
                    <a:pt x="658" y="81"/>
                  </a:lnTo>
                  <a:lnTo>
                    <a:pt x="662" y="79"/>
                  </a:lnTo>
                  <a:lnTo>
                    <a:pt x="669" y="81"/>
                  </a:lnTo>
                  <a:lnTo>
                    <a:pt x="677" y="81"/>
                  </a:lnTo>
                  <a:lnTo>
                    <a:pt x="681" y="84"/>
                  </a:lnTo>
                  <a:lnTo>
                    <a:pt x="686" y="88"/>
                  </a:lnTo>
                  <a:lnTo>
                    <a:pt x="691" y="93"/>
                  </a:lnTo>
                  <a:lnTo>
                    <a:pt x="765" y="167"/>
                  </a:lnTo>
                  <a:lnTo>
                    <a:pt x="770" y="174"/>
                  </a:lnTo>
                  <a:lnTo>
                    <a:pt x="772" y="179"/>
                  </a:lnTo>
                  <a:lnTo>
                    <a:pt x="777" y="186"/>
                  </a:lnTo>
                  <a:lnTo>
                    <a:pt x="777" y="193"/>
                  </a:lnTo>
                  <a:lnTo>
                    <a:pt x="777" y="203"/>
                  </a:lnTo>
                  <a:lnTo>
                    <a:pt x="774" y="210"/>
                  </a:lnTo>
                  <a:lnTo>
                    <a:pt x="772" y="217"/>
                  </a:lnTo>
                  <a:lnTo>
                    <a:pt x="767" y="222"/>
                  </a:lnTo>
                  <a:lnTo>
                    <a:pt x="729" y="276"/>
                  </a:lnTo>
                  <a:lnTo>
                    <a:pt x="739" y="296"/>
                  </a:lnTo>
                  <a:lnTo>
                    <a:pt x="748" y="315"/>
                  </a:lnTo>
                  <a:lnTo>
                    <a:pt x="755" y="336"/>
                  </a:lnTo>
                  <a:lnTo>
                    <a:pt x="817" y="346"/>
                  </a:lnTo>
                  <a:lnTo>
                    <a:pt x="827" y="348"/>
                  </a:lnTo>
                  <a:lnTo>
                    <a:pt x="832" y="350"/>
                  </a:lnTo>
                  <a:lnTo>
                    <a:pt x="839" y="355"/>
                  </a:lnTo>
                  <a:lnTo>
                    <a:pt x="843" y="360"/>
                  </a:lnTo>
                  <a:lnTo>
                    <a:pt x="848" y="365"/>
                  </a:lnTo>
                  <a:lnTo>
                    <a:pt x="851" y="372"/>
                  </a:lnTo>
                  <a:lnTo>
                    <a:pt x="853" y="379"/>
                  </a:lnTo>
                  <a:lnTo>
                    <a:pt x="853" y="388"/>
                  </a:lnTo>
                  <a:lnTo>
                    <a:pt x="853" y="493"/>
                  </a:lnTo>
                  <a:lnTo>
                    <a:pt x="853" y="503"/>
                  </a:lnTo>
                  <a:lnTo>
                    <a:pt x="851" y="510"/>
                  </a:lnTo>
                  <a:lnTo>
                    <a:pt x="848" y="515"/>
                  </a:lnTo>
                  <a:lnTo>
                    <a:pt x="843" y="522"/>
                  </a:lnTo>
                  <a:lnTo>
                    <a:pt x="839" y="527"/>
                  </a:lnTo>
                  <a:lnTo>
                    <a:pt x="832" y="531"/>
                  </a:lnTo>
                  <a:lnTo>
                    <a:pt x="824" y="534"/>
                  </a:lnTo>
                  <a:lnTo>
                    <a:pt x="817" y="534"/>
                  </a:lnTo>
                  <a:lnTo>
                    <a:pt x="755" y="546"/>
                  </a:lnTo>
                  <a:lnTo>
                    <a:pt x="748" y="565"/>
                  </a:lnTo>
                  <a:lnTo>
                    <a:pt x="739" y="586"/>
                  </a:lnTo>
                  <a:lnTo>
                    <a:pt x="729" y="605"/>
                  </a:lnTo>
                  <a:lnTo>
                    <a:pt x="767" y="660"/>
                  </a:lnTo>
                  <a:lnTo>
                    <a:pt x="772" y="667"/>
                  </a:lnTo>
                  <a:lnTo>
                    <a:pt x="774" y="672"/>
                  </a:lnTo>
                  <a:lnTo>
                    <a:pt x="777" y="679"/>
                  </a:lnTo>
                  <a:lnTo>
                    <a:pt x="777" y="686"/>
                  </a:lnTo>
                  <a:lnTo>
                    <a:pt x="777" y="693"/>
                  </a:lnTo>
                  <a:lnTo>
                    <a:pt x="772" y="700"/>
                  </a:lnTo>
                  <a:lnTo>
                    <a:pt x="770" y="708"/>
                  </a:lnTo>
                  <a:lnTo>
                    <a:pt x="765" y="715"/>
                  </a:lnTo>
                  <a:lnTo>
                    <a:pt x="691" y="789"/>
                  </a:lnTo>
                  <a:lnTo>
                    <a:pt x="686" y="793"/>
                  </a:lnTo>
                  <a:lnTo>
                    <a:pt x="681" y="796"/>
                  </a:lnTo>
                  <a:lnTo>
                    <a:pt x="674" y="798"/>
                  </a:lnTo>
                  <a:lnTo>
                    <a:pt x="669" y="801"/>
                  </a:lnTo>
                  <a:lnTo>
                    <a:pt x="662" y="801"/>
                  </a:lnTo>
                  <a:lnTo>
                    <a:pt x="655" y="801"/>
                  </a:lnTo>
                  <a:lnTo>
                    <a:pt x="650" y="798"/>
                  </a:lnTo>
                  <a:lnTo>
                    <a:pt x="643" y="796"/>
                  </a:lnTo>
                  <a:lnTo>
                    <a:pt x="638" y="791"/>
                  </a:lnTo>
                  <a:lnTo>
                    <a:pt x="586" y="753"/>
                  </a:lnTo>
                  <a:lnTo>
                    <a:pt x="567" y="762"/>
                  </a:lnTo>
                  <a:lnTo>
                    <a:pt x="548" y="772"/>
                  </a:lnTo>
                  <a:lnTo>
                    <a:pt x="529" y="779"/>
                  </a:lnTo>
                  <a:lnTo>
                    <a:pt x="517" y="843"/>
                  </a:lnTo>
                  <a:lnTo>
                    <a:pt x="517" y="853"/>
                  </a:lnTo>
                  <a:lnTo>
                    <a:pt x="515" y="858"/>
                  </a:lnTo>
                  <a:lnTo>
                    <a:pt x="510" y="865"/>
                  </a:lnTo>
                  <a:lnTo>
                    <a:pt x="505" y="870"/>
                  </a:lnTo>
                  <a:lnTo>
                    <a:pt x="498" y="874"/>
                  </a:lnTo>
                  <a:lnTo>
                    <a:pt x="493" y="877"/>
                  </a:lnTo>
                  <a:lnTo>
                    <a:pt x="486" y="879"/>
                  </a:lnTo>
                  <a:lnTo>
                    <a:pt x="479" y="881"/>
                  </a:lnTo>
                  <a:lnTo>
                    <a:pt x="374" y="881"/>
                  </a:lnTo>
                  <a:lnTo>
                    <a:pt x="367" y="879"/>
                  </a:lnTo>
                  <a:lnTo>
                    <a:pt x="360" y="877"/>
                  </a:lnTo>
                  <a:lnTo>
                    <a:pt x="352" y="874"/>
                  </a:lnTo>
                  <a:lnTo>
                    <a:pt x="348" y="870"/>
                  </a:lnTo>
                  <a:lnTo>
                    <a:pt x="343" y="865"/>
                  </a:lnTo>
                  <a:lnTo>
                    <a:pt x="338" y="858"/>
                  </a:lnTo>
                  <a:lnTo>
                    <a:pt x="336" y="851"/>
                  </a:lnTo>
                  <a:lnTo>
                    <a:pt x="333" y="843"/>
                  </a:lnTo>
                  <a:lnTo>
                    <a:pt x="324" y="779"/>
                  </a:lnTo>
                  <a:lnTo>
                    <a:pt x="305" y="772"/>
                  </a:lnTo>
                  <a:lnTo>
                    <a:pt x="286" y="762"/>
                  </a:lnTo>
                  <a:lnTo>
                    <a:pt x="267" y="753"/>
                  </a:lnTo>
                  <a:lnTo>
                    <a:pt x="214" y="793"/>
                  </a:lnTo>
                  <a:lnTo>
                    <a:pt x="207" y="796"/>
                  </a:lnTo>
                  <a:lnTo>
                    <a:pt x="202" y="798"/>
                  </a:lnTo>
                  <a:lnTo>
                    <a:pt x="195" y="801"/>
                  </a:lnTo>
                  <a:lnTo>
                    <a:pt x="188" y="801"/>
                  </a:lnTo>
                  <a:lnTo>
                    <a:pt x="183" y="801"/>
                  </a:lnTo>
                  <a:lnTo>
                    <a:pt x="176" y="798"/>
                  </a:lnTo>
                  <a:lnTo>
                    <a:pt x="171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88" y="715"/>
                  </a:lnTo>
                  <a:lnTo>
                    <a:pt x="83" y="708"/>
                  </a:lnTo>
                  <a:lnTo>
                    <a:pt x="78" y="700"/>
                  </a:lnTo>
                  <a:lnTo>
                    <a:pt x="76" y="693"/>
                  </a:lnTo>
                  <a:lnTo>
                    <a:pt x="76" y="686"/>
                  </a:lnTo>
                  <a:lnTo>
                    <a:pt x="76" y="679"/>
                  </a:lnTo>
                  <a:lnTo>
                    <a:pt x="78" y="672"/>
                  </a:lnTo>
                  <a:lnTo>
                    <a:pt x="81" y="665"/>
                  </a:lnTo>
                  <a:lnTo>
                    <a:pt x="85" y="658"/>
                  </a:lnTo>
                  <a:lnTo>
                    <a:pt x="121" y="605"/>
                  </a:lnTo>
                  <a:lnTo>
                    <a:pt x="112" y="586"/>
                  </a:lnTo>
                  <a:lnTo>
                    <a:pt x="105" y="565"/>
                  </a:lnTo>
                  <a:lnTo>
                    <a:pt x="97" y="546"/>
                  </a:lnTo>
                  <a:lnTo>
                    <a:pt x="33" y="534"/>
                  </a:lnTo>
                  <a:lnTo>
                    <a:pt x="26" y="534"/>
                  </a:lnTo>
                  <a:lnTo>
                    <a:pt x="21" y="531"/>
                  </a:lnTo>
                  <a:lnTo>
                    <a:pt x="14" y="527"/>
                  </a:lnTo>
                  <a:lnTo>
                    <a:pt x="9" y="522"/>
                  </a:lnTo>
                  <a:lnTo>
                    <a:pt x="4" y="515"/>
                  </a:lnTo>
                  <a:lnTo>
                    <a:pt x="2" y="510"/>
                  </a:lnTo>
                  <a:lnTo>
                    <a:pt x="0" y="503"/>
                  </a:lnTo>
                  <a:lnTo>
                    <a:pt x="0" y="493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2" y="372"/>
                  </a:lnTo>
                  <a:lnTo>
                    <a:pt x="4" y="365"/>
                  </a:lnTo>
                  <a:lnTo>
                    <a:pt x="9" y="360"/>
                  </a:lnTo>
                  <a:lnTo>
                    <a:pt x="14" y="355"/>
                  </a:lnTo>
                  <a:lnTo>
                    <a:pt x="21" y="350"/>
                  </a:lnTo>
                  <a:lnTo>
                    <a:pt x="28" y="348"/>
                  </a:lnTo>
                  <a:lnTo>
                    <a:pt x="35" y="346"/>
                  </a:lnTo>
                  <a:lnTo>
                    <a:pt x="97" y="336"/>
                  </a:lnTo>
                  <a:lnTo>
                    <a:pt x="105" y="315"/>
                  </a:lnTo>
                  <a:lnTo>
                    <a:pt x="112" y="296"/>
                  </a:lnTo>
                  <a:lnTo>
                    <a:pt x="121" y="276"/>
                  </a:lnTo>
                  <a:lnTo>
                    <a:pt x="83" y="222"/>
                  </a:lnTo>
                  <a:lnTo>
                    <a:pt x="81" y="215"/>
                  </a:lnTo>
                  <a:lnTo>
                    <a:pt x="78" y="207"/>
                  </a:lnTo>
                  <a:lnTo>
                    <a:pt x="76" y="200"/>
                  </a:lnTo>
                  <a:lnTo>
                    <a:pt x="76" y="193"/>
                  </a:lnTo>
                  <a:lnTo>
                    <a:pt x="76" y="186"/>
                  </a:lnTo>
                  <a:lnTo>
                    <a:pt x="78" y="179"/>
                  </a:lnTo>
                  <a:lnTo>
                    <a:pt x="83" y="174"/>
                  </a:lnTo>
                  <a:lnTo>
                    <a:pt x="88" y="167"/>
                  </a:lnTo>
                  <a:lnTo>
                    <a:pt x="159" y="93"/>
                  </a:lnTo>
                  <a:lnTo>
                    <a:pt x="166" y="88"/>
                  </a:lnTo>
                  <a:lnTo>
                    <a:pt x="171" y="84"/>
                  </a:lnTo>
                  <a:lnTo>
                    <a:pt x="176" y="81"/>
                  </a:lnTo>
                  <a:lnTo>
                    <a:pt x="183" y="81"/>
                  </a:lnTo>
                  <a:lnTo>
                    <a:pt x="190" y="81"/>
                  </a:lnTo>
                  <a:lnTo>
                    <a:pt x="195" y="81"/>
                  </a:lnTo>
                  <a:lnTo>
                    <a:pt x="202" y="84"/>
                  </a:lnTo>
                  <a:lnTo>
                    <a:pt x="209" y="86"/>
                  </a:lnTo>
                  <a:lnTo>
                    <a:pt x="214" y="88"/>
                  </a:lnTo>
                  <a:lnTo>
                    <a:pt x="267" y="129"/>
                  </a:lnTo>
                  <a:lnTo>
                    <a:pt x="286" y="119"/>
                  </a:lnTo>
                  <a:lnTo>
                    <a:pt x="305" y="110"/>
                  </a:lnTo>
                  <a:lnTo>
                    <a:pt x="324" y="103"/>
                  </a:lnTo>
                  <a:lnTo>
                    <a:pt x="333" y="36"/>
                  </a:lnTo>
                  <a:lnTo>
                    <a:pt x="336" y="29"/>
                  </a:lnTo>
                  <a:lnTo>
                    <a:pt x="338" y="22"/>
                  </a:lnTo>
                  <a:lnTo>
                    <a:pt x="343" y="17"/>
                  </a:lnTo>
                  <a:lnTo>
                    <a:pt x="348" y="12"/>
                  </a:lnTo>
                  <a:lnTo>
                    <a:pt x="352" y="7"/>
                  </a:lnTo>
                  <a:lnTo>
                    <a:pt x="360" y="3"/>
                  </a:lnTo>
                  <a:lnTo>
                    <a:pt x="367" y="3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430439" y="2981144"/>
              <a:ext cx="430369" cy="559255"/>
              <a:chOff x="1248662" y="4706249"/>
              <a:chExt cx="430369" cy="559255"/>
            </a:xfrm>
            <a:grpFill/>
          </p:grpSpPr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1263477" y="5009950"/>
                <a:ext cx="400739" cy="255554"/>
              </a:xfrm>
              <a:custGeom>
                <a:avLst/>
                <a:gdLst>
                  <a:gd name="T0" fmla="*/ 1540 w 1623"/>
                  <a:gd name="T1" fmla="*/ 0 h 1035"/>
                  <a:gd name="T2" fmla="*/ 1583 w 1623"/>
                  <a:gd name="T3" fmla="*/ 50 h 1035"/>
                  <a:gd name="T4" fmla="*/ 1612 w 1623"/>
                  <a:gd name="T5" fmla="*/ 112 h 1035"/>
                  <a:gd name="T6" fmla="*/ 1623 w 1623"/>
                  <a:gd name="T7" fmla="*/ 185 h 1035"/>
                  <a:gd name="T8" fmla="*/ 1613 w 1623"/>
                  <a:gd name="T9" fmla="*/ 256 h 1035"/>
                  <a:gd name="T10" fmla="*/ 1585 w 1623"/>
                  <a:gd name="T11" fmla="*/ 317 h 1035"/>
                  <a:gd name="T12" fmla="*/ 1542 w 1623"/>
                  <a:gd name="T13" fmla="*/ 367 h 1035"/>
                  <a:gd name="T14" fmla="*/ 1488 w 1623"/>
                  <a:gd name="T15" fmla="*/ 399 h 1035"/>
                  <a:gd name="T16" fmla="*/ 1425 w 1623"/>
                  <a:gd name="T17" fmla="*/ 410 h 1035"/>
                  <a:gd name="T18" fmla="*/ 1410 w 1623"/>
                  <a:gd name="T19" fmla="*/ 474 h 1035"/>
                  <a:gd name="T20" fmla="*/ 1377 w 1623"/>
                  <a:gd name="T21" fmla="*/ 592 h 1035"/>
                  <a:gd name="T22" fmla="*/ 1327 w 1623"/>
                  <a:gd name="T23" fmla="*/ 701 h 1035"/>
                  <a:gd name="T24" fmla="*/ 1262 w 1623"/>
                  <a:gd name="T25" fmla="*/ 798 h 1035"/>
                  <a:gd name="T26" fmla="*/ 1201 w 1623"/>
                  <a:gd name="T27" fmla="*/ 865 h 1035"/>
                  <a:gd name="T28" fmla="*/ 1154 w 1623"/>
                  <a:gd name="T29" fmla="*/ 906 h 1035"/>
                  <a:gd name="T30" fmla="*/ 1089 w 1623"/>
                  <a:gd name="T31" fmla="*/ 951 h 1035"/>
                  <a:gd name="T32" fmla="*/ 1006 w 1623"/>
                  <a:gd name="T33" fmla="*/ 993 h 1035"/>
                  <a:gd name="T34" fmla="*/ 905 w 1623"/>
                  <a:gd name="T35" fmla="*/ 1024 h 1035"/>
                  <a:gd name="T36" fmla="*/ 795 w 1623"/>
                  <a:gd name="T37" fmla="*/ 1035 h 1035"/>
                  <a:gd name="T38" fmla="*/ 687 w 1623"/>
                  <a:gd name="T39" fmla="*/ 1024 h 1035"/>
                  <a:gd name="T40" fmla="*/ 585 w 1623"/>
                  <a:gd name="T41" fmla="*/ 993 h 1035"/>
                  <a:gd name="T42" fmla="*/ 502 w 1623"/>
                  <a:gd name="T43" fmla="*/ 951 h 1035"/>
                  <a:gd name="T44" fmla="*/ 437 w 1623"/>
                  <a:gd name="T45" fmla="*/ 906 h 1035"/>
                  <a:gd name="T46" fmla="*/ 390 w 1623"/>
                  <a:gd name="T47" fmla="*/ 865 h 1035"/>
                  <a:gd name="T48" fmla="*/ 329 w 1623"/>
                  <a:gd name="T49" fmla="*/ 798 h 1035"/>
                  <a:gd name="T50" fmla="*/ 264 w 1623"/>
                  <a:gd name="T51" fmla="*/ 701 h 1035"/>
                  <a:gd name="T52" fmla="*/ 213 w 1623"/>
                  <a:gd name="T53" fmla="*/ 591 h 1035"/>
                  <a:gd name="T54" fmla="*/ 180 w 1623"/>
                  <a:gd name="T55" fmla="*/ 471 h 1035"/>
                  <a:gd name="T56" fmla="*/ 139 w 1623"/>
                  <a:gd name="T57" fmla="*/ 400 h 1035"/>
                  <a:gd name="T58" fmla="*/ 83 w 1623"/>
                  <a:gd name="T59" fmla="*/ 368 h 1035"/>
                  <a:gd name="T60" fmla="*/ 40 w 1623"/>
                  <a:gd name="T61" fmla="*/ 319 h 1035"/>
                  <a:gd name="T62" fmla="*/ 10 w 1623"/>
                  <a:gd name="T63" fmla="*/ 257 h 1035"/>
                  <a:gd name="T64" fmla="*/ 0 w 1623"/>
                  <a:gd name="T65" fmla="*/ 185 h 1035"/>
                  <a:gd name="T66" fmla="*/ 10 w 1623"/>
                  <a:gd name="T67" fmla="*/ 112 h 1035"/>
                  <a:gd name="T68" fmla="*/ 39 w 1623"/>
                  <a:gd name="T69" fmla="*/ 50 h 1035"/>
                  <a:gd name="T70" fmla="*/ 83 w 1623"/>
                  <a:gd name="T71" fmla="*/ 0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23" h="1035">
                    <a:moveTo>
                      <a:pt x="83" y="0"/>
                    </a:moveTo>
                    <a:lnTo>
                      <a:pt x="1540" y="0"/>
                    </a:lnTo>
                    <a:lnTo>
                      <a:pt x="1563" y="23"/>
                    </a:lnTo>
                    <a:lnTo>
                      <a:pt x="1583" y="50"/>
                    </a:lnTo>
                    <a:lnTo>
                      <a:pt x="1600" y="79"/>
                    </a:lnTo>
                    <a:lnTo>
                      <a:pt x="1612" y="112"/>
                    </a:lnTo>
                    <a:lnTo>
                      <a:pt x="1619" y="148"/>
                    </a:lnTo>
                    <a:lnTo>
                      <a:pt x="1623" y="185"/>
                    </a:lnTo>
                    <a:lnTo>
                      <a:pt x="1619" y="221"/>
                    </a:lnTo>
                    <a:lnTo>
                      <a:pt x="1613" y="256"/>
                    </a:lnTo>
                    <a:lnTo>
                      <a:pt x="1601" y="289"/>
                    </a:lnTo>
                    <a:lnTo>
                      <a:pt x="1585" y="317"/>
                    </a:lnTo>
                    <a:lnTo>
                      <a:pt x="1565" y="344"/>
                    </a:lnTo>
                    <a:lnTo>
                      <a:pt x="1542" y="367"/>
                    </a:lnTo>
                    <a:lnTo>
                      <a:pt x="1517" y="384"/>
                    </a:lnTo>
                    <a:lnTo>
                      <a:pt x="1488" y="399"/>
                    </a:lnTo>
                    <a:lnTo>
                      <a:pt x="1457" y="407"/>
                    </a:lnTo>
                    <a:lnTo>
                      <a:pt x="1425" y="410"/>
                    </a:lnTo>
                    <a:lnTo>
                      <a:pt x="1420" y="410"/>
                    </a:lnTo>
                    <a:lnTo>
                      <a:pt x="1410" y="474"/>
                    </a:lnTo>
                    <a:lnTo>
                      <a:pt x="1395" y="534"/>
                    </a:lnTo>
                    <a:lnTo>
                      <a:pt x="1377" y="592"/>
                    </a:lnTo>
                    <a:lnTo>
                      <a:pt x="1354" y="649"/>
                    </a:lnTo>
                    <a:lnTo>
                      <a:pt x="1327" y="701"/>
                    </a:lnTo>
                    <a:lnTo>
                      <a:pt x="1296" y="752"/>
                    </a:lnTo>
                    <a:lnTo>
                      <a:pt x="1262" y="798"/>
                    </a:lnTo>
                    <a:lnTo>
                      <a:pt x="1225" y="842"/>
                    </a:lnTo>
                    <a:lnTo>
                      <a:pt x="1201" y="865"/>
                    </a:lnTo>
                    <a:lnTo>
                      <a:pt x="1178" y="886"/>
                    </a:lnTo>
                    <a:lnTo>
                      <a:pt x="1154" y="906"/>
                    </a:lnTo>
                    <a:lnTo>
                      <a:pt x="1122" y="930"/>
                    </a:lnTo>
                    <a:lnTo>
                      <a:pt x="1089" y="951"/>
                    </a:lnTo>
                    <a:lnTo>
                      <a:pt x="1055" y="971"/>
                    </a:lnTo>
                    <a:lnTo>
                      <a:pt x="1006" y="993"/>
                    </a:lnTo>
                    <a:lnTo>
                      <a:pt x="956" y="1011"/>
                    </a:lnTo>
                    <a:lnTo>
                      <a:pt x="905" y="1024"/>
                    </a:lnTo>
                    <a:lnTo>
                      <a:pt x="851" y="1032"/>
                    </a:lnTo>
                    <a:lnTo>
                      <a:pt x="795" y="1035"/>
                    </a:lnTo>
                    <a:lnTo>
                      <a:pt x="740" y="1032"/>
                    </a:lnTo>
                    <a:lnTo>
                      <a:pt x="687" y="1024"/>
                    </a:lnTo>
                    <a:lnTo>
                      <a:pt x="634" y="1011"/>
                    </a:lnTo>
                    <a:lnTo>
                      <a:pt x="585" y="993"/>
                    </a:lnTo>
                    <a:lnTo>
                      <a:pt x="536" y="971"/>
                    </a:lnTo>
                    <a:lnTo>
                      <a:pt x="502" y="951"/>
                    </a:lnTo>
                    <a:lnTo>
                      <a:pt x="469" y="930"/>
                    </a:lnTo>
                    <a:lnTo>
                      <a:pt x="437" y="906"/>
                    </a:lnTo>
                    <a:lnTo>
                      <a:pt x="413" y="886"/>
                    </a:lnTo>
                    <a:lnTo>
                      <a:pt x="390" y="865"/>
                    </a:lnTo>
                    <a:lnTo>
                      <a:pt x="366" y="842"/>
                    </a:lnTo>
                    <a:lnTo>
                      <a:pt x="329" y="798"/>
                    </a:lnTo>
                    <a:lnTo>
                      <a:pt x="295" y="752"/>
                    </a:lnTo>
                    <a:lnTo>
                      <a:pt x="264" y="701"/>
                    </a:lnTo>
                    <a:lnTo>
                      <a:pt x="236" y="647"/>
                    </a:lnTo>
                    <a:lnTo>
                      <a:pt x="213" y="591"/>
                    </a:lnTo>
                    <a:lnTo>
                      <a:pt x="194" y="533"/>
                    </a:lnTo>
                    <a:lnTo>
                      <a:pt x="180" y="471"/>
                    </a:lnTo>
                    <a:lnTo>
                      <a:pt x="170" y="409"/>
                    </a:lnTo>
                    <a:lnTo>
                      <a:pt x="139" y="400"/>
                    </a:lnTo>
                    <a:lnTo>
                      <a:pt x="109" y="387"/>
                    </a:lnTo>
                    <a:lnTo>
                      <a:pt x="83" y="368"/>
                    </a:lnTo>
                    <a:lnTo>
                      <a:pt x="60" y="346"/>
                    </a:lnTo>
                    <a:lnTo>
                      <a:pt x="40" y="319"/>
                    </a:lnTo>
                    <a:lnTo>
                      <a:pt x="22" y="290"/>
                    </a:lnTo>
                    <a:lnTo>
                      <a:pt x="10" y="257"/>
                    </a:lnTo>
                    <a:lnTo>
                      <a:pt x="2" y="221"/>
                    </a:lnTo>
                    <a:lnTo>
                      <a:pt x="0" y="185"/>
                    </a:lnTo>
                    <a:lnTo>
                      <a:pt x="2" y="148"/>
                    </a:lnTo>
                    <a:lnTo>
                      <a:pt x="10" y="112"/>
                    </a:lnTo>
                    <a:lnTo>
                      <a:pt x="22" y="79"/>
                    </a:lnTo>
                    <a:lnTo>
                      <a:pt x="39" y="50"/>
                    </a:lnTo>
                    <a:lnTo>
                      <a:pt x="60" y="23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1248662" y="4769211"/>
                <a:ext cx="430369" cy="208887"/>
              </a:xfrm>
              <a:custGeom>
                <a:avLst/>
                <a:gdLst>
                  <a:gd name="T0" fmla="*/ 583 w 1745"/>
                  <a:gd name="T1" fmla="*/ 0 h 847"/>
                  <a:gd name="T2" fmla="*/ 583 w 1745"/>
                  <a:gd name="T3" fmla="*/ 553 h 847"/>
                  <a:gd name="T4" fmla="*/ 583 w 1745"/>
                  <a:gd name="T5" fmla="*/ 565 h 847"/>
                  <a:gd name="T6" fmla="*/ 585 w 1745"/>
                  <a:gd name="T7" fmla="*/ 576 h 847"/>
                  <a:gd name="T8" fmla="*/ 589 w 1745"/>
                  <a:gd name="T9" fmla="*/ 598 h 847"/>
                  <a:gd name="T10" fmla="*/ 597 w 1745"/>
                  <a:gd name="T11" fmla="*/ 619 h 847"/>
                  <a:gd name="T12" fmla="*/ 608 w 1745"/>
                  <a:gd name="T13" fmla="*/ 638 h 847"/>
                  <a:gd name="T14" fmla="*/ 624 w 1745"/>
                  <a:gd name="T15" fmla="*/ 660 h 847"/>
                  <a:gd name="T16" fmla="*/ 642 w 1745"/>
                  <a:gd name="T17" fmla="*/ 679 h 847"/>
                  <a:gd name="T18" fmla="*/ 664 w 1745"/>
                  <a:gd name="T19" fmla="*/ 694 h 847"/>
                  <a:gd name="T20" fmla="*/ 689 w 1745"/>
                  <a:gd name="T21" fmla="*/ 705 h 847"/>
                  <a:gd name="T22" fmla="*/ 716 w 1745"/>
                  <a:gd name="T23" fmla="*/ 713 h 847"/>
                  <a:gd name="T24" fmla="*/ 745 w 1745"/>
                  <a:gd name="T25" fmla="*/ 715 h 847"/>
                  <a:gd name="T26" fmla="*/ 1005 w 1745"/>
                  <a:gd name="T27" fmla="*/ 715 h 847"/>
                  <a:gd name="T28" fmla="*/ 1036 w 1745"/>
                  <a:gd name="T29" fmla="*/ 712 h 847"/>
                  <a:gd name="T30" fmla="*/ 1064 w 1745"/>
                  <a:gd name="T31" fmla="*/ 703 h 847"/>
                  <a:gd name="T32" fmla="*/ 1090 w 1745"/>
                  <a:gd name="T33" fmla="*/ 690 h 847"/>
                  <a:gd name="T34" fmla="*/ 1113 w 1745"/>
                  <a:gd name="T35" fmla="*/ 672 h 847"/>
                  <a:gd name="T36" fmla="*/ 1133 w 1745"/>
                  <a:gd name="T37" fmla="*/ 650 h 847"/>
                  <a:gd name="T38" fmla="*/ 1149 w 1745"/>
                  <a:gd name="T39" fmla="*/ 626 h 847"/>
                  <a:gd name="T40" fmla="*/ 1157 w 1745"/>
                  <a:gd name="T41" fmla="*/ 605 h 847"/>
                  <a:gd name="T42" fmla="*/ 1162 w 1745"/>
                  <a:gd name="T43" fmla="*/ 584 h 847"/>
                  <a:gd name="T44" fmla="*/ 1165 w 1745"/>
                  <a:gd name="T45" fmla="*/ 562 h 847"/>
                  <a:gd name="T46" fmla="*/ 1165 w 1745"/>
                  <a:gd name="T47" fmla="*/ 2 h 847"/>
                  <a:gd name="T48" fmla="*/ 1223 w 1745"/>
                  <a:gd name="T49" fmla="*/ 35 h 847"/>
                  <a:gd name="T50" fmla="*/ 1278 w 1745"/>
                  <a:gd name="T51" fmla="*/ 72 h 847"/>
                  <a:gd name="T52" fmla="*/ 1330 w 1745"/>
                  <a:gd name="T53" fmla="*/ 114 h 847"/>
                  <a:gd name="T54" fmla="*/ 1379 w 1745"/>
                  <a:gd name="T55" fmla="*/ 160 h 847"/>
                  <a:gd name="T56" fmla="*/ 1426 w 1745"/>
                  <a:gd name="T57" fmla="*/ 209 h 847"/>
                  <a:gd name="T58" fmla="*/ 1467 w 1745"/>
                  <a:gd name="T59" fmla="*/ 260 h 847"/>
                  <a:gd name="T60" fmla="*/ 1506 w 1745"/>
                  <a:gd name="T61" fmla="*/ 314 h 847"/>
                  <a:gd name="T62" fmla="*/ 1540 w 1745"/>
                  <a:gd name="T63" fmla="*/ 371 h 847"/>
                  <a:gd name="T64" fmla="*/ 1570 w 1745"/>
                  <a:gd name="T65" fmla="*/ 428 h 847"/>
                  <a:gd name="T66" fmla="*/ 1594 w 1745"/>
                  <a:gd name="T67" fmla="*/ 485 h 847"/>
                  <a:gd name="T68" fmla="*/ 1615 w 1745"/>
                  <a:gd name="T69" fmla="*/ 543 h 847"/>
                  <a:gd name="T70" fmla="*/ 1630 w 1745"/>
                  <a:gd name="T71" fmla="*/ 588 h 847"/>
                  <a:gd name="T72" fmla="*/ 1745 w 1745"/>
                  <a:gd name="T73" fmla="*/ 588 h 847"/>
                  <a:gd name="T74" fmla="*/ 1745 w 1745"/>
                  <a:gd name="T75" fmla="*/ 847 h 847"/>
                  <a:gd name="T76" fmla="*/ 0 w 1745"/>
                  <a:gd name="T77" fmla="*/ 847 h 847"/>
                  <a:gd name="T78" fmla="*/ 0 w 1745"/>
                  <a:gd name="T79" fmla="*/ 588 h 847"/>
                  <a:gd name="T80" fmla="*/ 118 w 1745"/>
                  <a:gd name="T81" fmla="*/ 588 h 847"/>
                  <a:gd name="T82" fmla="*/ 133 w 1745"/>
                  <a:gd name="T83" fmla="*/ 543 h 847"/>
                  <a:gd name="T84" fmla="*/ 154 w 1745"/>
                  <a:gd name="T85" fmla="*/ 485 h 847"/>
                  <a:gd name="T86" fmla="*/ 178 w 1745"/>
                  <a:gd name="T87" fmla="*/ 428 h 847"/>
                  <a:gd name="T88" fmla="*/ 208 w 1745"/>
                  <a:gd name="T89" fmla="*/ 371 h 847"/>
                  <a:gd name="T90" fmla="*/ 242 w 1745"/>
                  <a:gd name="T91" fmla="*/ 314 h 847"/>
                  <a:gd name="T92" fmla="*/ 281 w 1745"/>
                  <a:gd name="T93" fmla="*/ 260 h 847"/>
                  <a:gd name="T94" fmla="*/ 322 w 1745"/>
                  <a:gd name="T95" fmla="*/ 209 h 847"/>
                  <a:gd name="T96" fmla="*/ 369 w 1745"/>
                  <a:gd name="T97" fmla="*/ 159 h 847"/>
                  <a:gd name="T98" fmla="*/ 417 w 1745"/>
                  <a:gd name="T99" fmla="*/ 113 h 847"/>
                  <a:gd name="T100" fmla="*/ 470 w 1745"/>
                  <a:gd name="T101" fmla="*/ 71 h 847"/>
                  <a:gd name="T102" fmla="*/ 525 w 1745"/>
                  <a:gd name="T103" fmla="*/ 33 h 847"/>
                  <a:gd name="T104" fmla="*/ 583 w 1745"/>
                  <a:gd name="T105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45" h="847">
                    <a:moveTo>
                      <a:pt x="583" y="0"/>
                    </a:moveTo>
                    <a:lnTo>
                      <a:pt x="583" y="553"/>
                    </a:lnTo>
                    <a:lnTo>
                      <a:pt x="583" y="565"/>
                    </a:lnTo>
                    <a:lnTo>
                      <a:pt x="585" y="576"/>
                    </a:lnTo>
                    <a:lnTo>
                      <a:pt x="589" y="598"/>
                    </a:lnTo>
                    <a:lnTo>
                      <a:pt x="597" y="619"/>
                    </a:lnTo>
                    <a:lnTo>
                      <a:pt x="608" y="638"/>
                    </a:lnTo>
                    <a:lnTo>
                      <a:pt x="624" y="660"/>
                    </a:lnTo>
                    <a:lnTo>
                      <a:pt x="642" y="679"/>
                    </a:lnTo>
                    <a:lnTo>
                      <a:pt x="664" y="694"/>
                    </a:lnTo>
                    <a:lnTo>
                      <a:pt x="689" y="705"/>
                    </a:lnTo>
                    <a:lnTo>
                      <a:pt x="716" y="713"/>
                    </a:lnTo>
                    <a:lnTo>
                      <a:pt x="745" y="715"/>
                    </a:lnTo>
                    <a:lnTo>
                      <a:pt x="1005" y="715"/>
                    </a:lnTo>
                    <a:lnTo>
                      <a:pt x="1036" y="712"/>
                    </a:lnTo>
                    <a:lnTo>
                      <a:pt x="1064" y="703"/>
                    </a:lnTo>
                    <a:lnTo>
                      <a:pt x="1090" y="690"/>
                    </a:lnTo>
                    <a:lnTo>
                      <a:pt x="1113" y="672"/>
                    </a:lnTo>
                    <a:lnTo>
                      <a:pt x="1133" y="650"/>
                    </a:lnTo>
                    <a:lnTo>
                      <a:pt x="1149" y="626"/>
                    </a:lnTo>
                    <a:lnTo>
                      <a:pt x="1157" y="605"/>
                    </a:lnTo>
                    <a:lnTo>
                      <a:pt x="1162" y="584"/>
                    </a:lnTo>
                    <a:lnTo>
                      <a:pt x="1165" y="562"/>
                    </a:lnTo>
                    <a:lnTo>
                      <a:pt x="1165" y="2"/>
                    </a:lnTo>
                    <a:lnTo>
                      <a:pt x="1223" y="35"/>
                    </a:lnTo>
                    <a:lnTo>
                      <a:pt x="1278" y="72"/>
                    </a:lnTo>
                    <a:lnTo>
                      <a:pt x="1330" y="114"/>
                    </a:lnTo>
                    <a:lnTo>
                      <a:pt x="1379" y="160"/>
                    </a:lnTo>
                    <a:lnTo>
                      <a:pt x="1426" y="209"/>
                    </a:lnTo>
                    <a:lnTo>
                      <a:pt x="1467" y="260"/>
                    </a:lnTo>
                    <a:lnTo>
                      <a:pt x="1506" y="314"/>
                    </a:lnTo>
                    <a:lnTo>
                      <a:pt x="1540" y="371"/>
                    </a:lnTo>
                    <a:lnTo>
                      <a:pt x="1570" y="428"/>
                    </a:lnTo>
                    <a:lnTo>
                      <a:pt x="1594" y="485"/>
                    </a:lnTo>
                    <a:lnTo>
                      <a:pt x="1615" y="543"/>
                    </a:lnTo>
                    <a:lnTo>
                      <a:pt x="1630" y="588"/>
                    </a:lnTo>
                    <a:lnTo>
                      <a:pt x="1745" y="588"/>
                    </a:lnTo>
                    <a:lnTo>
                      <a:pt x="1745" y="847"/>
                    </a:lnTo>
                    <a:lnTo>
                      <a:pt x="0" y="847"/>
                    </a:lnTo>
                    <a:lnTo>
                      <a:pt x="0" y="588"/>
                    </a:lnTo>
                    <a:lnTo>
                      <a:pt x="118" y="588"/>
                    </a:lnTo>
                    <a:lnTo>
                      <a:pt x="133" y="543"/>
                    </a:lnTo>
                    <a:lnTo>
                      <a:pt x="154" y="485"/>
                    </a:lnTo>
                    <a:lnTo>
                      <a:pt x="178" y="428"/>
                    </a:lnTo>
                    <a:lnTo>
                      <a:pt x="208" y="371"/>
                    </a:lnTo>
                    <a:lnTo>
                      <a:pt x="242" y="314"/>
                    </a:lnTo>
                    <a:lnTo>
                      <a:pt x="281" y="260"/>
                    </a:lnTo>
                    <a:lnTo>
                      <a:pt x="322" y="209"/>
                    </a:lnTo>
                    <a:lnTo>
                      <a:pt x="369" y="159"/>
                    </a:lnTo>
                    <a:lnTo>
                      <a:pt x="417" y="113"/>
                    </a:lnTo>
                    <a:lnTo>
                      <a:pt x="470" y="71"/>
                    </a:lnTo>
                    <a:lnTo>
                      <a:pt x="525" y="33"/>
                    </a:lnTo>
                    <a:lnTo>
                      <a:pt x="5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1407920" y="4706249"/>
                <a:ext cx="111852" cy="223702"/>
              </a:xfrm>
              <a:custGeom>
                <a:avLst/>
                <a:gdLst>
                  <a:gd name="T0" fmla="*/ 97 w 453"/>
                  <a:gd name="T1" fmla="*/ 0 h 906"/>
                  <a:gd name="T2" fmla="*/ 324 w 453"/>
                  <a:gd name="T3" fmla="*/ 0 h 906"/>
                  <a:gd name="T4" fmla="*/ 351 w 453"/>
                  <a:gd name="T5" fmla="*/ 2 h 906"/>
                  <a:gd name="T6" fmla="*/ 376 w 453"/>
                  <a:gd name="T7" fmla="*/ 11 h 906"/>
                  <a:gd name="T8" fmla="*/ 398 w 453"/>
                  <a:gd name="T9" fmla="*/ 23 h 906"/>
                  <a:gd name="T10" fmla="*/ 418 w 453"/>
                  <a:gd name="T11" fmla="*/ 40 h 906"/>
                  <a:gd name="T12" fmla="*/ 433 w 453"/>
                  <a:gd name="T13" fmla="*/ 60 h 906"/>
                  <a:gd name="T14" fmla="*/ 444 w 453"/>
                  <a:gd name="T15" fmla="*/ 83 h 906"/>
                  <a:gd name="T16" fmla="*/ 449 w 453"/>
                  <a:gd name="T17" fmla="*/ 97 h 906"/>
                  <a:gd name="T18" fmla="*/ 452 w 453"/>
                  <a:gd name="T19" fmla="*/ 112 h 906"/>
                  <a:gd name="T20" fmla="*/ 453 w 453"/>
                  <a:gd name="T21" fmla="*/ 128 h 906"/>
                  <a:gd name="T22" fmla="*/ 453 w 453"/>
                  <a:gd name="T23" fmla="*/ 808 h 906"/>
                  <a:gd name="T24" fmla="*/ 452 w 453"/>
                  <a:gd name="T25" fmla="*/ 825 h 906"/>
                  <a:gd name="T26" fmla="*/ 448 w 453"/>
                  <a:gd name="T27" fmla="*/ 839 h 906"/>
                  <a:gd name="T28" fmla="*/ 441 w 453"/>
                  <a:gd name="T29" fmla="*/ 855 h 906"/>
                  <a:gd name="T30" fmla="*/ 429 w 453"/>
                  <a:gd name="T31" fmla="*/ 871 h 906"/>
                  <a:gd name="T32" fmla="*/ 415 w 453"/>
                  <a:gd name="T33" fmla="*/ 885 h 906"/>
                  <a:gd name="T34" fmla="*/ 397 w 453"/>
                  <a:gd name="T35" fmla="*/ 896 h 906"/>
                  <a:gd name="T36" fmla="*/ 377 w 453"/>
                  <a:gd name="T37" fmla="*/ 903 h 906"/>
                  <a:gd name="T38" fmla="*/ 356 w 453"/>
                  <a:gd name="T39" fmla="*/ 906 h 906"/>
                  <a:gd name="T40" fmla="*/ 97 w 453"/>
                  <a:gd name="T41" fmla="*/ 906 h 906"/>
                  <a:gd name="T42" fmla="*/ 73 w 453"/>
                  <a:gd name="T43" fmla="*/ 903 h 906"/>
                  <a:gd name="T44" fmla="*/ 51 w 453"/>
                  <a:gd name="T45" fmla="*/ 894 h 906"/>
                  <a:gd name="T46" fmla="*/ 32 w 453"/>
                  <a:gd name="T47" fmla="*/ 881 h 906"/>
                  <a:gd name="T48" fmla="*/ 16 w 453"/>
                  <a:gd name="T49" fmla="*/ 864 h 906"/>
                  <a:gd name="T50" fmla="*/ 6 w 453"/>
                  <a:gd name="T51" fmla="*/ 847 h 906"/>
                  <a:gd name="T52" fmla="*/ 1 w 453"/>
                  <a:gd name="T53" fmla="*/ 828 h 906"/>
                  <a:gd name="T54" fmla="*/ 0 w 453"/>
                  <a:gd name="T55" fmla="*/ 808 h 906"/>
                  <a:gd name="T56" fmla="*/ 0 w 453"/>
                  <a:gd name="T57" fmla="*/ 97 h 906"/>
                  <a:gd name="T58" fmla="*/ 0 w 453"/>
                  <a:gd name="T59" fmla="*/ 93 h 906"/>
                  <a:gd name="T60" fmla="*/ 1 w 453"/>
                  <a:gd name="T61" fmla="*/ 89 h 906"/>
                  <a:gd name="T62" fmla="*/ 1 w 453"/>
                  <a:gd name="T63" fmla="*/ 85 h 906"/>
                  <a:gd name="T64" fmla="*/ 6 w 453"/>
                  <a:gd name="T65" fmla="*/ 62 h 906"/>
                  <a:gd name="T66" fmla="*/ 16 w 453"/>
                  <a:gd name="T67" fmla="*/ 42 h 906"/>
                  <a:gd name="T68" fmla="*/ 32 w 453"/>
                  <a:gd name="T69" fmla="*/ 24 h 906"/>
                  <a:gd name="T70" fmla="*/ 51 w 453"/>
                  <a:gd name="T71" fmla="*/ 11 h 906"/>
                  <a:gd name="T72" fmla="*/ 73 w 453"/>
                  <a:gd name="T73" fmla="*/ 2 h 906"/>
                  <a:gd name="T74" fmla="*/ 97 w 453"/>
                  <a:gd name="T75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3" h="906">
                    <a:moveTo>
                      <a:pt x="97" y="0"/>
                    </a:moveTo>
                    <a:lnTo>
                      <a:pt x="324" y="0"/>
                    </a:lnTo>
                    <a:lnTo>
                      <a:pt x="351" y="2"/>
                    </a:lnTo>
                    <a:lnTo>
                      <a:pt x="376" y="11"/>
                    </a:lnTo>
                    <a:lnTo>
                      <a:pt x="398" y="23"/>
                    </a:lnTo>
                    <a:lnTo>
                      <a:pt x="418" y="40"/>
                    </a:lnTo>
                    <a:lnTo>
                      <a:pt x="433" y="60"/>
                    </a:lnTo>
                    <a:lnTo>
                      <a:pt x="444" y="83"/>
                    </a:lnTo>
                    <a:lnTo>
                      <a:pt x="449" y="97"/>
                    </a:lnTo>
                    <a:lnTo>
                      <a:pt x="452" y="112"/>
                    </a:lnTo>
                    <a:lnTo>
                      <a:pt x="453" y="128"/>
                    </a:lnTo>
                    <a:lnTo>
                      <a:pt x="453" y="808"/>
                    </a:lnTo>
                    <a:lnTo>
                      <a:pt x="452" y="825"/>
                    </a:lnTo>
                    <a:lnTo>
                      <a:pt x="448" y="839"/>
                    </a:lnTo>
                    <a:lnTo>
                      <a:pt x="441" y="855"/>
                    </a:lnTo>
                    <a:lnTo>
                      <a:pt x="429" y="871"/>
                    </a:lnTo>
                    <a:lnTo>
                      <a:pt x="415" y="885"/>
                    </a:lnTo>
                    <a:lnTo>
                      <a:pt x="397" y="896"/>
                    </a:lnTo>
                    <a:lnTo>
                      <a:pt x="377" y="903"/>
                    </a:lnTo>
                    <a:lnTo>
                      <a:pt x="356" y="906"/>
                    </a:lnTo>
                    <a:lnTo>
                      <a:pt x="97" y="906"/>
                    </a:lnTo>
                    <a:lnTo>
                      <a:pt x="73" y="903"/>
                    </a:lnTo>
                    <a:lnTo>
                      <a:pt x="51" y="894"/>
                    </a:lnTo>
                    <a:lnTo>
                      <a:pt x="32" y="881"/>
                    </a:lnTo>
                    <a:lnTo>
                      <a:pt x="16" y="864"/>
                    </a:lnTo>
                    <a:lnTo>
                      <a:pt x="6" y="847"/>
                    </a:lnTo>
                    <a:lnTo>
                      <a:pt x="1" y="828"/>
                    </a:lnTo>
                    <a:lnTo>
                      <a:pt x="0" y="808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1" y="89"/>
                    </a:lnTo>
                    <a:lnTo>
                      <a:pt x="1" y="85"/>
                    </a:lnTo>
                    <a:lnTo>
                      <a:pt x="6" y="62"/>
                    </a:lnTo>
                    <a:lnTo>
                      <a:pt x="16" y="42"/>
                    </a:lnTo>
                    <a:lnTo>
                      <a:pt x="32" y="24"/>
                    </a:lnTo>
                    <a:lnTo>
                      <a:pt x="51" y="11"/>
                    </a:lnTo>
                    <a:lnTo>
                      <a:pt x="73" y="2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92" name="Oval 91"/>
          <p:cNvSpPr/>
          <p:nvPr/>
        </p:nvSpPr>
        <p:spPr bwMode="auto">
          <a:xfrm>
            <a:off x="7077767" y="4264234"/>
            <a:ext cx="1075728" cy="1075728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93" name="Group 92"/>
          <p:cNvGrpSpPr/>
          <p:nvPr/>
        </p:nvGrpSpPr>
        <p:grpSpPr>
          <a:xfrm>
            <a:off x="7287393" y="4463086"/>
            <a:ext cx="656475" cy="678024"/>
            <a:chOff x="6770881" y="4444071"/>
            <a:chExt cx="701272" cy="724292"/>
          </a:xfrm>
          <a:solidFill>
            <a:schemeClr val="bg1"/>
          </a:solidFill>
        </p:grpSpPr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6770881" y="4444071"/>
              <a:ext cx="701272" cy="724292"/>
            </a:xfrm>
            <a:custGeom>
              <a:avLst/>
              <a:gdLst>
                <a:gd name="T0" fmla="*/ 350 w 853"/>
                <a:gd name="T1" fmla="*/ 117 h 881"/>
                <a:gd name="T2" fmla="*/ 288 w 853"/>
                <a:gd name="T3" fmla="*/ 148 h 881"/>
                <a:gd name="T4" fmla="*/ 193 w 853"/>
                <a:gd name="T5" fmla="*/ 110 h 881"/>
                <a:gd name="T6" fmla="*/ 105 w 853"/>
                <a:gd name="T7" fmla="*/ 193 h 881"/>
                <a:gd name="T8" fmla="*/ 152 w 853"/>
                <a:gd name="T9" fmla="*/ 279 h 881"/>
                <a:gd name="T10" fmla="*/ 119 w 853"/>
                <a:gd name="T11" fmla="*/ 360 h 881"/>
                <a:gd name="T12" fmla="*/ 28 w 853"/>
                <a:gd name="T13" fmla="*/ 384 h 881"/>
                <a:gd name="T14" fmla="*/ 38 w 853"/>
                <a:gd name="T15" fmla="*/ 505 h 881"/>
                <a:gd name="T16" fmla="*/ 136 w 853"/>
                <a:gd name="T17" fmla="*/ 565 h 881"/>
                <a:gd name="T18" fmla="*/ 107 w 853"/>
                <a:gd name="T19" fmla="*/ 677 h 881"/>
                <a:gd name="T20" fmla="*/ 183 w 853"/>
                <a:gd name="T21" fmla="*/ 770 h 881"/>
                <a:gd name="T22" fmla="*/ 264 w 853"/>
                <a:gd name="T23" fmla="*/ 722 h 881"/>
                <a:gd name="T24" fmla="*/ 345 w 853"/>
                <a:gd name="T25" fmla="*/ 755 h 881"/>
                <a:gd name="T26" fmla="*/ 367 w 853"/>
                <a:gd name="T27" fmla="*/ 848 h 881"/>
                <a:gd name="T28" fmla="*/ 488 w 853"/>
                <a:gd name="T29" fmla="*/ 843 h 881"/>
                <a:gd name="T30" fmla="*/ 529 w 853"/>
                <a:gd name="T31" fmla="*/ 748 h 881"/>
                <a:gd name="T32" fmla="*/ 596 w 853"/>
                <a:gd name="T33" fmla="*/ 724 h 881"/>
                <a:gd name="T34" fmla="*/ 746 w 853"/>
                <a:gd name="T35" fmla="*/ 693 h 881"/>
                <a:gd name="T36" fmla="*/ 700 w 853"/>
                <a:gd name="T37" fmla="*/ 610 h 881"/>
                <a:gd name="T38" fmla="*/ 729 w 853"/>
                <a:gd name="T39" fmla="*/ 529 h 881"/>
                <a:gd name="T40" fmla="*/ 822 w 853"/>
                <a:gd name="T41" fmla="*/ 503 h 881"/>
                <a:gd name="T42" fmla="*/ 822 w 853"/>
                <a:gd name="T43" fmla="*/ 379 h 881"/>
                <a:gd name="T44" fmla="*/ 729 w 853"/>
                <a:gd name="T45" fmla="*/ 353 h 881"/>
                <a:gd name="T46" fmla="*/ 700 w 853"/>
                <a:gd name="T47" fmla="*/ 269 h 881"/>
                <a:gd name="T48" fmla="*/ 746 w 853"/>
                <a:gd name="T49" fmla="*/ 188 h 881"/>
                <a:gd name="T50" fmla="*/ 596 w 853"/>
                <a:gd name="T51" fmla="*/ 157 h 881"/>
                <a:gd name="T52" fmla="*/ 529 w 853"/>
                <a:gd name="T53" fmla="*/ 134 h 881"/>
                <a:gd name="T54" fmla="*/ 488 w 853"/>
                <a:gd name="T55" fmla="*/ 38 h 881"/>
                <a:gd name="T56" fmla="*/ 374 w 853"/>
                <a:gd name="T57" fmla="*/ 29 h 881"/>
                <a:gd name="T58" fmla="*/ 510 w 853"/>
                <a:gd name="T59" fmla="*/ 17 h 881"/>
                <a:gd name="T60" fmla="*/ 586 w 853"/>
                <a:gd name="T61" fmla="*/ 129 h 881"/>
                <a:gd name="T62" fmla="*/ 677 w 853"/>
                <a:gd name="T63" fmla="*/ 81 h 881"/>
                <a:gd name="T64" fmla="*/ 777 w 853"/>
                <a:gd name="T65" fmla="*/ 186 h 881"/>
                <a:gd name="T66" fmla="*/ 739 w 853"/>
                <a:gd name="T67" fmla="*/ 296 h 881"/>
                <a:gd name="T68" fmla="*/ 843 w 853"/>
                <a:gd name="T69" fmla="*/ 360 h 881"/>
                <a:gd name="T70" fmla="*/ 851 w 853"/>
                <a:gd name="T71" fmla="*/ 510 h 881"/>
                <a:gd name="T72" fmla="*/ 755 w 853"/>
                <a:gd name="T73" fmla="*/ 546 h 881"/>
                <a:gd name="T74" fmla="*/ 777 w 853"/>
                <a:gd name="T75" fmla="*/ 679 h 881"/>
                <a:gd name="T76" fmla="*/ 686 w 853"/>
                <a:gd name="T77" fmla="*/ 793 h 881"/>
                <a:gd name="T78" fmla="*/ 643 w 853"/>
                <a:gd name="T79" fmla="*/ 796 h 881"/>
                <a:gd name="T80" fmla="*/ 517 w 853"/>
                <a:gd name="T81" fmla="*/ 853 h 881"/>
                <a:gd name="T82" fmla="*/ 479 w 853"/>
                <a:gd name="T83" fmla="*/ 881 h 881"/>
                <a:gd name="T84" fmla="*/ 338 w 853"/>
                <a:gd name="T85" fmla="*/ 858 h 881"/>
                <a:gd name="T86" fmla="*/ 214 w 853"/>
                <a:gd name="T87" fmla="*/ 793 h 881"/>
                <a:gd name="T88" fmla="*/ 171 w 853"/>
                <a:gd name="T89" fmla="*/ 796 h 881"/>
                <a:gd name="T90" fmla="*/ 76 w 853"/>
                <a:gd name="T91" fmla="*/ 686 h 881"/>
                <a:gd name="T92" fmla="*/ 105 w 853"/>
                <a:gd name="T93" fmla="*/ 565 h 881"/>
                <a:gd name="T94" fmla="*/ 4 w 853"/>
                <a:gd name="T95" fmla="*/ 515 h 881"/>
                <a:gd name="T96" fmla="*/ 4 w 853"/>
                <a:gd name="T97" fmla="*/ 365 h 881"/>
                <a:gd name="T98" fmla="*/ 105 w 853"/>
                <a:gd name="T99" fmla="*/ 315 h 881"/>
                <a:gd name="T100" fmla="*/ 76 w 853"/>
                <a:gd name="T101" fmla="*/ 193 h 881"/>
                <a:gd name="T102" fmla="*/ 171 w 853"/>
                <a:gd name="T103" fmla="*/ 84 h 881"/>
                <a:gd name="T104" fmla="*/ 214 w 853"/>
                <a:gd name="T105" fmla="*/ 88 h 881"/>
                <a:gd name="T106" fmla="*/ 338 w 853"/>
                <a:gd name="T107" fmla="*/ 22 h 881"/>
                <a:gd name="T108" fmla="*/ 374 w 853"/>
                <a:gd name="T10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3" h="881">
                  <a:moveTo>
                    <a:pt x="374" y="29"/>
                  </a:moveTo>
                  <a:lnTo>
                    <a:pt x="371" y="31"/>
                  </a:lnTo>
                  <a:lnTo>
                    <a:pt x="367" y="31"/>
                  </a:lnTo>
                  <a:lnTo>
                    <a:pt x="364" y="34"/>
                  </a:lnTo>
                  <a:lnTo>
                    <a:pt x="364" y="38"/>
                  </a:lnTo>
                  <a:lnTo>
                    <a:pt x="362" y="41"/>
                  </a:lnTo>
                  <a:lnTo>
                    <a:pt x="350" y="117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5" y="126"/>
                  </a:lnTo>
                  <a:lnTo>
                    <a:pt x="340" y="129"/>
                  </a:lnTo>
                  <a:lnTo>
                    <a:pt x="321" y="134"/>
                  </a:lnTo>
                  <a:lnTo>
                    <a:pt x="305" y="141"/>
                  </a:lnTo>
                  <a:lnTo>
                    <a:pt x="288" y="148"/>
                  </a:lnTo>
                  <a:lnTo>
                    <a:pt x="271" y="157"/>
                  </a:lnTo>
                  <a:lnTo>
                    <a:pt x="269" y="160"/>
                  </a:lnTo>
                  <a:lnTo>
                    <a:pt x="264" y="160"/>
                  </a:lnTo>
                  <a:lnTo>
                    <a:pt x="262" y="160"/>
                  </a:lnTo>
                  <a:lnTo>
                    <a:pt x="257" y="157"/>
                  </a:lnTo>
                  <a:lnTo>
                    <a:pt x="197" y="112"/>
                  </a:lnTo>
                  <a:lnTo>
                    <a:pt x="193" y="110"/>
                  </a:lnTo>
                  <a:lnTo>
                    <a:pt x="190" y="110"/>
                  </a:lnTo>
                  <a:lnTo>
                    <a:pt x="186" y="110"/>
                  </a:lnTo>
                  <a:lnTo>
                    <a:pt x="183" y="110"/>
                  </a:lnTo>
                  <a:lnTo>
                    <a:pt x="181" y="112"/>
                  </a:lnTo>
                  <a:lnTo>
                    <a:pt x="107" y="188"/>
                  </a:lnTo>
                  <a:lnTo>
                    <a:pt x="105" y="191"/>
                  </a:lnTo>
                  <a:lnTo>
                    <a:pt x="105" y="193"/>
                  </a:lnTo>
                  <a:lnTo>
                    <a:pt x="105" y="198"/>
                  </a:lnTo>
                  <a:lnTo>
                    <a:pt x="105" y="200"/>
                  </a:lnTo>
                  <a:lnTo>
                    <a:pt x="107" y="203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74"/>
                  </a:lnTo>
                  <a:lnTo>
                    <a:pt x="152" y="279"/>
                  </a:lnTo>
                  <a:lnTo>
                    <a:pt x="150" y="281"/>
                  </a:lnTo>
                  <a:lnTo>
                    <a:pt x="143" y="298"/>
                  </a:lnTo>
                  <a:lnTo>
                    <a:pt x="136" y="317"/>
                  </a:lnTo>
                  <a:lnTo>
                    <a:pt x="128" y="334"/>
                  </a:lnTo>
                  <a:lnTo>
                    <a:pt x="124" y="353"/>
                  </a:lnTo>
                  <a:lnTo>
                    <a:pt x="121" y="357"/>
                  </a:lnTo>
                  <a:lnTo>
                    <a:pt x="119" y="360"/>
                  </a:lnTo>
                  <a:lnTo>
                    <a:pt x="116" y="362"/>
                  </a:lnTo>
                  <a:lnTo>
                    <a:pt x="112" y="362"/>
                  </a:lnTo>
                  <a:lnTo>
                    <a:pt x="38" y="374"/>
                  </a:lnTo>
                  <a:lnTo>
                    <a:pt x="35" y="377"/>
                  </a:lnTo>
                  <a:lnTo>
                    <a:pt x="31" y="379"/>
                  </a:lnTo>
                  <a:lnTo>
                    <a:pt x="28" y="381"/>
                  </a:lnTo>
                  <a:lnTo>
                    <a:pt x="28" y="384"/>
                  </a:lnTo>
                  <a:lnTo>
                    <a:pt x="26" y="388"/>
                  </a:lnTo>
                  <a:lnTo>
                    <a:pt x="26" y="493"/>
                  </a:lnTo>
                  <a:lnTo>
                    <a:pt x="28" y="498"/>
                  </a:lnTo>
                  <a:lnTo>
                    <a:pt x="28" y="500"/>
                  </a:lnTo>
                  <a:lnTo>
                    <a:pt x="31" y="503"/>
                  </a:lnTo>
                  <a:lnTo>
                    <a:pt x="33" y="505"/>
                  </a:lnTo>
                  <a:lnTo>
                    <a:pt x="38" y="505"/>
                  </a:lnTo>
                  <a:lnTo>
                    <a:pt x="112" y="519"/>
                  </a:lnTo>
                  <a:lnTo>
                    <a:pt x="116" y="519"/>
                  </a:lnTo>
                  <a:lnTo>
                    <a:pt x="119" y="522"/>
                  </a:lnTo>
                  <a:lnTo>
                    <a:pt x="121" y="524"/>
                  </a:lnTo>
                  <a:lnTo>
                    <a:pt x="124" y="529"/>
                  </a:lnTo>
                  <a:lnTo>
                    <a:pt x="128" y="546"/>
                  </a:lnTo>
                  <a:lnTo>
                    <a:pt x="136" y="565"/>
                  </a:lnTo>
                  <a:lnTo>
                    <a:pt x="143" y="581"/>
                  </a:lnTo>
                  <a:lnTo>
                    <a:pt x="150" y="598"/>
                  </a:lnTo>
                  <a:lnTo>
                    <a:pt x="152" y="603"/>
                  </a:lnTo>
                  <a:lnTo>
                    <a:pt x="152" y="608"/>
                  </a:lnTo>
                  <a:lnTo>
                    <a:pt x="152" y="610"/>
                  </a:lnTo>
                  <a:lnTo>
                    <a:pt x="150" y="615"/>
                  </a:lnTo>
                  <a:lnTo>
                    <a:pt x="107" y="677"/>
                  </a:lnTo>
                  <a:lnTo>
                    <a:pt x="105" y="679"/>
                  </a:lnTo>
                  <a:lnTo>
                    <a:pt x="105" y="684"/>
                  </a:lnTo>
                  <a:lnTo>
                    <a:pt x="105" y="686"/>
                  </a:lnTo>
                  <a:lnTo>
                    <a:pt x="105" y="691"/>
                  </a:lnTo>
                  <a:lnTo>
                    <a:pt x="107" y="693"/>
                  </a:lnTo>
                  <a:lnTo>
                    <a:pt x="181" y="770"/>
                  </a:lnTo>
                  <a:lnTo>
                    <a:pt x="183" y="770"/>
                  </a:lnTo>
                  <a:lnTo>
                    <a:pt x="186" y="772"/>
                  </a:lnTo>
                  <a:lnTo>
                    <a:pt x="190" y="772"/>
                  </a:lnTo>
                  <a:lnTo>
                    <a:pt x="193" y="772"/>
                  </a:lnTo>
                  <a:lnTo>
                    <a:pt x="195" y="770"/>
                  </a:lnTo>
                  <a:lnTo>
                    <a:pt x="257" y="724"/>
                  </a:lnTo>
                  <a:lnTo>
                    <a:pt x="262" y="722"/>
                  </a:lnTo>
                  <a:lnTo>
                    <a:pt x="264" y="722"/>
                  </a:lnTo>
                  <a:lnTo>
                    <a:pt x="269" y="722"/>
                  </a:lnTo>
                  <a:lnTo>
                    <a:pt x="271" y="724"/>
                  </a:lnTo>
                  <a:lnTo>
                    <a:pt x="288" y="731"/>
                  </a:lnTo>
                  <a:lnTo>
                    <a:pt x="305" y="741"/>
                  </a:lnTo>
                  <a:lnTo>
                    <a:pt x="324" y="746"/>
                  </a:lnTo>
                  <a:lnTo>
                    <a:pt x="340" y="753"/>
                  </a:lnTo>
                  <a:lnTo>
                    <a:pt x="345" y="755"/>
                  </a:lnTo>
                  <a:lnTo>
                    <a:pt x="348" y="758"/>
                  </a:lnTo>
                  <a:lnTo>
                    <a:pt x="350" y="760"/>
                  </a:lnTo>
                  <a:lnTo>
                    <a:pt x="350" y="765"/>
                  </a:lnTo>
                  <a:lnTo>
                    <a:pt x="362" y="839"/>
                  </a:lnTo>
                  <a:lnTo>
                    <a:pt x="364" y="843"/>
                  </a:lnTo>
                  <a:lnTo>
                    <a:pt x="364" y="848"/>
                  </a:lnTo>
                  <a:lnTo>
                    <a:pt x="367" y="848"/>
                  </a:lnTo>
                  <a:lnTo>
                    <a:pt x="371" y="851"/>
                  </a:lnTo>
                  <a:lnTo>
                    <a:pt x="374" y="851"/>
                  </a:lnTo>
                  <a:lnTo>
                    <a:pt x="479" y="851"/>
                  </a:lnTo>
                  <a:lnTo>
                    <a:pt x="481" y="851"/>
                  </a:lnTo>
                  <a:lnTo>
                    <a:pt x="484" y="848"/>
                  </a:lnTo>
                  <a:lnTo>
                    <a:pt x="486" y="848"/>
                  </a:lnTo>
                  <a:lnTo>
                    <a:pt x="488" y="843"/>
                  </a:lnTo>
                  <a:lnTo>
                    <a:pt x="488" y="841"/>
                  </a:lnTo>
                  <a:lnTo>
                    <a:pt x="503" y="765"/>
                  </a:lnTo>
                  <a:lnTo>
                    <a:pt x="503" y="760"/>
                  </a:lnTo>
                  <a:lnTo>
                    <a:pt x="505" y="758"/>
                  </a:lnTo>
                  <a:lnTo>
                    <a:pt x="507" y="755"/>
                  </a:lnTo>
                  <a:lnTo>
                    <a:pt x="512" y="753"/>
                  </a:lnTo>
                  <a:lnTo>
                    <a:pt x="529" y="748"/>
                  </a:lnTo>
                  <a:lnTo>
                    <a:pt x="545" y="741"/>
                  </a:lnTo>
                  <a:lnTo>
                    <a:pt x="562" y="734"/>
                  </a:lnTo>
                  <a:lnTo>
                    <a:pt x="579" y="724"/>
                  </a:lnTo>
                  <a:lnTo>
                    <a:pt x="584" y="722"/>
                  </a:lnTo>
                  <a:lnTo>
                    <a:pt x="588" y="722"/>
                  </a:lnTo>
                  <a:lnTo>
                    <a:pt x="591" y="722"/>
                  </a:lnTo>
                  <a:lnTo>
                    <a:pt x="596" y="724"/>
                  </a:lnTo>
                  <a:lnTo>
                    <a:pt x="655" y="770"/>
                  </a:lnTo>
                  <a:lnTo>
                    <a:pt x="660" y="772"/>
                  </a:lnTo>
                  <a:lnTo>
                    <a:pt x="662" y="772"/>
                  </a:lnTo>
                  <a:lnTo>
                    <a:pt x="667" y="772"/>
                  </a:lnTo>
                  <a:lnTo>
                    <a:pt x="669" y="772"/>
                  </a:lnTo>
                  <a:lnTo>
                    <a:pt x="672" y="770"/>
                  </a:lnTo>
                  <a:lnTo>
                    <a:pt x="746" y="693"/>
                  </a:lnTo>
                  <a:lnTo>
                    <a:pt x="748" y="691"/>
                  </a:lnTo>
                  <a:lnTo>
                    <a:pt x="748" y="686"/>
                  </a:lnTo>
                  <a:lnTo>
                    <a:pt x="748" y="684"/>
                  </a:lnTo>
                  <a:lnTo>
                    <a:pt x="748" y="681"/>
                  </a:lnTo>
                  <a:lnTo>
                    <a:pt x="746" y="677"/>
                  </a:lnTo>
                  <a:lnTo>
                    <a:pt x="703" y="615"/>
                  </a:lnTo>
                  <a:lnTo>
                    <a:pt x="700" y="610"/>
                  </a:lnTo>
                  <a:lnTo>
                    <a:pt x="700" y="608"/>
                  </a:lnTo>
                  <a:lnTo>
                    <a:pt x="700" y="603"/>
                  </a:lnTo>
                  <a:lnTo>
                    <a:pt x="700" y="598"/>
                  </a:lnTo>
                  <a:lnTo>
                    <a:pt x="710" y="581"/>
                  </a:lnTo>
                  <a:lnTo>
                    <a:pt x="717" y="565"/>
                  </a:lnTo>
                  <a:lnTo>
                    <a:pt x="724" y="548"/>
                  </a:lnTo>
                  <a:lnTo>
                    <a:pt x="729" y="529"/>
                  </a:lnTo>
                  <a:lnTo>
                    <a:pt x="731" y="524"/>
                  </a:lnTo>
                  <a:lnTo>
                    <a:pt x="734" y="522"/>
                  </a:lnTo>
                  <a:lnTo>
                    <a:pt x="736" y="519"/>
                  </a:lnTo>
                  <a:lnTo>
                    <a:pt x="741" y="519"/>
                  </a:lnTo>
                  <a:lnTo>
                    <a:pt x="815" y="505"/>
                  </a:lnTo>
                  <a:lnTo>
                    <a:pt x="817" y="505"/>
                  </a:lnTo>
                  <a:lnTo>
                    <a:pt x="822" y="503"/>
                  </a:lnTo>
                  <a:lnTo>
                    <a:pt x="822" y="500"/>
                  </a:lnTo>
                  <a:lnTo>
                    <a:pt x="824" y="498"/>
                  </a:lnTo>
                  <a:lnTo>
                    <a:pt x="824" y="493"/>
                  </a:lnTo>
                  <a:lnTo>
                    <a:pt x="824" y="388"/>
                  </a:lnTo>
                  <a:lnTo>
                    <a:pt x="824" y="384"/>
                  </a:lnTo>
                  <a:lnTo>
                    <a:pt x="822" y="381"/>
                  </a:lnTo>
                  <a:lnTo>
                    <a:pt x="822" y="379"/>
                  </a:lnTo>
                  <a:lnTo>
                    <a:pt x="817" y="377"/>
                  </a:lnTo>
                  <a:lnTo>
                    <a:pt x="815" y="377"/>
                  </a:lnTo>
                  <a:lnTo>
                    <a:pt x="741" y="362"/>
                  </a:lnTo>
                  <a:lnTo>
                    <a:pt x="736" y="362"/>
                  </a:lnTo>
                  <a:lnTo>
                    <a:pt x="734" y="360"/>
                  </a:lnTo>
                  <a:lnTo>
                    <a:pt x="731" y="357"/>
                  </a:lnTo>
                  <a:lnTo>
                    <a:pt x="729" y="353"/>
                  </a:lnTo>
                  <a:lnTo>
                    <a:pt x="724" y="334"/>
                  </a:lnTo>
                  <a:lnTo>
                    <a:pt x="717" y="317"/>
                  </a:lnTo>
                  <a:lnTo>
                    <a:pt x="710" y="300"/>
                  </a:lnTo>
                  <a:lnTo>
                    <a:pt x="700" y="281"/>
                  </a:lnTo>
                  <a:lnTo>
                    <a:pt x="700" y="279"/>
                  </a:lnTo>
                  <a:lnTo>
                    <a:pt x="700" y="274"/>
                  </a:lnTo>
                  <a:lnTo>
                    <a:pt x="700" y="269"/>
                  </a:lnTo>
                  <a:lnTo>
                    <a:pt x="703" y="267"/>
                  </a:lnTo>
                  <a:lnTo>
                    <a:pt x="746" y="205"/>
                  </a:lnTo>
                  <a:lnTo>
                    <a:pt x="748" y="200"/>
                  </a:lnTo>
                  <a:lnTo>
                    <a:pt x="748" y="198"/>
                  </a:lnTo>
                  <a:lnTo>
                    <a:pt x="748" y="193"/>
                  </a:lnTo>
                  <a:lnTo>
                    <a:pt x="748" y="191"/>
                  </a:lnTo>
                  <a:lnTo>
                    <a:pt x="746" y="188"/>
                  </a:lnTo>
                  <a:lnTo>
                    <a:pt x="672" y="112"/>
                  </a:lnTo>
                  <a:lnTo>
                    <a:pt x="669" y="110"/>
                  </a:lnTo>
                  <a:lnTo>
                    <a:pt x="667" y="110"/>
                  </a:lnTo>
                  <a:lnTo>
                    <a:pt x="662" y="110"/>
                  </a:lnTo>
                  <a:lnTo>
                    <a:pt x="660" y="110"/>
                  </a:lnTo>
                  <a:lnTo>
                    <a:pt x="655" y="112"/>
                  </a:lnTo>
                  <a:lnTo>
                    <a:pt x="596" y="157"/>
                  </a:lnTo>
                  <a:lnTo>
                    <a:pt x="591" y="160"/>
                  </a:lnTo>
                  <a:lnTo>
                    <a:pt x="588" y="160"/>
                  </a:lnTo>
                  <a:lnTo>
                    <a:pt x="584" y="160"/>
                  </a:lnTo>
                  <a:lnTo>
                    <a:pt x="579" y="157"/>
                  </a:lnTo>
                  <a:lnTo>
                    <a:pt x="565" y="148"/>
                  </a:lnTo>
                  <a:lnTo>
                    <a:pt x="548" y="141"/>
                  </a:lnTo>
                  <a:lnTo>
                    <a:pt x="529" y="134"/>
                  </a:lnTo>
                  <a:lnTo>
                    <a:pt x="512" y="129"/>
                  </a:lnTo>
                  <a:lnTo>
                    <a:pt x="507" y="126"/>
                  </a:lnTo>
                  <a:lnTo>
                    <a:pt x="505" y="124"/>
                  </a:lnTo>
                  <a:lnTo>
                    <a:pt x="503" y="122"/>
                  </a:lnTo>
                  <a:lnTo>
                    <a:pt x="503" y="117"/>
                  </a:lnTo>
                  <a:lnTo>
                    <a:pt x="488" y="41"/>
                  </a:lnTo>
                  <a:lnTo>
                    <a:pt x="488" y="38"/>
                  </a:lnTo>
                  <a:lnTo>
                    <a:pt x="486" y="34"/>
                  </a:lnTo>
                  <a:lnTo>
                    <a:pt x="484" y="31"/>
                  </a:lnTo>
                  <a:lnTo>
                    <a:pt x="481" y="31"/>
                  </a:lnTo>
                  <a:lnTo>
                    <a:pt x="479" y="29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9"/>
                  </a:lnTo>
                  <a:close/>
                  <a:moveTo>
                    <a:pt x="374" y="0"/>
                  </a:moveTo>
                  <a:lnTo>
                    <a:pt x="479" y="0"/>
                  </a:lnTo>
                  <a:lnTo>
                    <a:pt x="486" y="3"/>
                  </a:lnTo>
                  <a:lnTo>
                    <a:pt x="493" y="3"/>
                  </a:lnTo>
                  <a:lnTo>
                    <a:pt x="498" y="7"/>
                  </a:lnTo>
                  <a:lnTo>
                    <a:pt x="505" y="12"/>
                  </a:lnTo>
                  <a:lnTo>
                    <a:pt x="510" y="17"/>
                  </a:lnTo>
                  <a:lnTo>
                    <a:pt x="515" y="24"/>
                  </a:lnTo>
                  <a:lnTo>
                    <a:pt x="517" y="29"/>
                  </a:lnTo>
                  <a:lnTo>
                    <a:pt x="517" y="38"/>
                  </a:lnTo>
                  <a:lnTo>
                    <a:pt x="529" y="103"/>
                  </a:lnTo>
                  <a:lnTo>
                    <a:pt x="548" y="110"/>
                  </a:lnTo>
                  <a:lnTo>
                    <a:pt x="567" y="119"/>
                  </a:lnTo>
                  <a:lnTo>
                    <a:pt x="586" y="129"/>
                  </a:lnTo>
                  <a:lnTo>
                    <a:pt x="638" y="88"/>
                  </a:lnTo>
                  <a:lnTo>
                    <a:pt x="643" y="86"/>
                  </a:lnTo>
                  <a:lnTo>
                    <a:pt x="650" y="81"/>
                  </a:lnTo>
                  <a:lnTo>
                    <a:pt x="658" y="81"/>
                  </a:lnTo>
                  <a:lnTo>
                    <a:pt x="662" y="79"/>
                  </a:lnTo>
                  <a:lnTo>
                    <a:pt x="669" y="81"/>
                  </a:lnTo>
                  <a:lnTo>
                    <a:pt x="677" y="81"/>
                  </a:lnTo>
                  <a:lnTo>
                    <a:pt x="681" y="84"/>
                  </a:lnTo>
                  <a:lnTo>
                    <a:pt x="686" y="88"/>
                  </a:lnTo>
                  <a:lnTo>
                    <a:pt x="691" y="93"/>
                  </a:lnTo>
                  <a:lnTo>
                    <a:pt x="765" y="167"/>
                  </a:lnTo>
                  <a:lnTo>
                    <a:pt x="770" y="174"/>
                  </a:lnTo>
                  <a:lnTo>
                    <a:pt x="772" y="179"/>
                  </a:lnTo>
                  <a:lnTo>
                    <a:pt x="777" y="186"/>
                  </a:lnTo>
                  <a:lnTo>
                    <a:pt x="777" y="193"/>
                  </a:lnTo>
                  <a:lnTo>
                    <a:pt x="777" y="203"/>
                  </a:lnTo>
                  <a:lnTo>
                    <a:pt x="774" y="210"/>
                  </a:lnTo>
                  <a:lnTo>
                    <a:pt x="772" y="217"/>
                  </a:lnTo>
                  <a:lnTo>
                    <a:pt x="767" y="222"/>
                  </a:lnTo>
                  <a:lnTo>
                    <a:pt x="729" y="276"/>
                  </a:lnTo>
                  <a:lnTo>
                    <a:pt x="739" y="296"/>
                  </a:lnTo>
                  <a:lnTo>
                    <a:pt x="748" y="315"/>
                  </a:lnTo>
                  <a:lnTo>
                    <a:pt x="755" y="336"/>
                  </a:lnTo>
                  <a:lnTo>
                    <a:pt x="817" y="346"/>
                  </a:lnTo>
                  <a:lnTo>
                    <a:pt x="827" y="348"/>
                  </a:lnTo>
                  <a:lnTo>
                    <a:pt x="832" y="350"/>
                  </a:lnTo>
                  <a:lnTo>
                    <a:pt x="839" y="355"/>
                  </a:lnTo>
                  <a:lnTo>
                    <a:pt x="843" y="360"/>
                  </a:lnTo>
                  <a:lnTo>
                    <a:pt x="848" y="365"/>
                  </a:lnTo>
                  <a:lnTo>
                    <a:pt x="851" y="372"/>
                  </a:lnTo>
                  <a:lnTo>
                    <a:pt x="853" y="379"/>
                  </a:lnTo>
                  <a:lnTo>
                    <a:pt x="853" y="388"/>
                  </a:lnTo>
                  <a:lnTo>
                    <a:pt x="853" y="493"/>
                  </a:lnTo>
                  <a:lnTo>
                    <a:pt x="853" y="503"/>
                  </a:lnTo>
                  <a:lnTo>
                    <a:pt x="851" y="510"/>
                  </a:lnTo>
                  <a:lnTo>
                    <a:pt x="848" y="515"/>
                  </a:lnTo>
                  <a:lnTo>
                    <a:pt x="843" y="522"/>
                  </a:lnTo>
                  <a:lnTo>
                    <a:pt x="839" y="527"/>
                  </a:lnTo>
                  <a:lnTo>
                    <a:pt x="832" y="531"/>
                  </a:lnTo>
                  <a:lnTo>
                    <a:pt x="824" y="534"/>
                  </a:lnTo>
                  <a:lnTo>
                    <a:pt x="817" y="534"/>
                  </a:lnTo>
                  <a:lnTo>
                    <a:pt x="755" y="546"/>
                  </a:lnTo>
                  <a:lnTo>
                    <a:pt x="748" y="565"/>
                  </a:lnTo>
                  <a:lnTo>
                    <a:pt x="739" y="586"/>
                  </a:lnTo>
                  <a:lnTo>
                    <a:pt x="729" y="605"/>
                  </a:lnTo>
                  <a:lnTo>
                    <a:pt x="767" y="660"/>
                  </a:lnTo>
                  <a:lnTo>
                    <a:pt x="772" y="667"/>
                  </a:lnTo>
                  <a:lnTo>
                    <a:pt x="774" y="672"/>
                  </a:lnTo>
                  <a:lnTo>
                    <a:pt x="777" y="679"/>
                  </a:lnTo>
                  <a:lnTo>
                    <a:pt x="777" y="686"/>
                  </a:lnTo>
                  <a:lnTo>
                    <a:pt x="777" y="693"/>
                  </a:lnTo>
                  <a:lnTo>
                    <a:pt x="772" y="700"/>
                  </a:lnTo>
                  <a:lnTo>
                    <a:pt x="770" y="708"/>
                  </a:lnTo>
                  <a:lnTo>
                    <a:pt x="765" y="715"/>
                  </a:lnTo>
                  <a:lnTo>
                    <a:pt x="691" y="789"/>
                  </a:lnTo>
                  <a:lnTo>
                    <a:pt x="686" y="793"/>
                  </a:lnTo>
                  <a:lnTo>
                    <a:pt x="681" y="796"/>
                  </a:lnTo>
                  <a:lnTo>
                    <a:pt x="674" y="798"/>
                  </a:lnTo>
                  <a:lnTo>
                    <a:pt x="669" y="801"/>
                  </a:lnTo>
                  <a:lnTo>
                    <a:pt x="662" y="801"/>
                  </a:lnTo>
                  <a:lnTo>
                    <a:pt x="655" y="801"/>
                  </a:lnTo>
                  <a:lnTo>
                    <a:pt x="650" y="798"/>
                  </a:lnTo>
                  <a:lnTo>
                    <a:pt x="643" y="796"/>
                  </a:lnTo>
                  <a:lnTo>
                    <a:pt x="638" y="791"/>
                  </a:lnTo>
                  <a:lnTo>
                    <a:pt x="586" y="753"/>
                  </a:lnTo>
                  <a:lnTo>
                    <a:pt x="567" y="762"/>
                  </a:lnTo>
                  <a:lnTo>
                    <a:pt x="548" y="772"/>
                  </a:lnTo>
                  <a:lnTo>
                    <a:pt x="529" y="779"/>
                  </a:lnTo>
                  <a:lnTo>
                    <a:pt x="517" y="843"/>
                  </a:lnTo>
                  <a:lnTo>
                    <a:pt x="517" y="853"/>
                  </a:lnTo>
                  <a:lnTo>
                    <a:pt x="515" y="858"/>
                  </a:lnTo>
                  <a:lnTo>
                    <a:pt x="510" y="865"/>
                  </a:lnTo>
                  <a:lnTo>
                    <a:pt x="505" y="870"/>
                  </a:lnTo>
                  <a:lnTo>
                    <a:pt x="498" y="874"/>
                  </a:lnTo>
                  <a:lnTo>
                    <a:pt x="493" y="877"/>
                  </a:lnTo>
                  <a:lnTo>
                    <a:pt x="486" y="879"/>
                  </a:lnTo>
                  <a:lnTo>
                    <a:pt x="479" y="881"/>
                  </a:lnTo>
                  <a:lnTo>
                    <a:pt x="374" y="881"/>
                  </a:lnTo>
                  <a:lnTo>
                    <a:pt x="367" y="879"/>
                  </a:lnTo>
                  <a:lnTo>
                    <a:pt x="360" y="877"/>
                  </a:lnTo>
                  <a:lnTo>
                    <a:pt x="352" y="874"/>
                  </a:lnTo>
                  <a:lnTo>
                    <a:pt x="348" y="870"/>
                  </a:lnTo>
                  <a:lnTo>
                    <a:pt x="343" y="865"/>
                  </a:lnTo>
                  <a:lnTo>
                    <a:pt x="338" y="858"/>
                  </a:lnTo>
                  <a:lnTo>
                    <a:pt x="336" y="851"/>
                  </a:lnTo>
                  <a:lnTo>
                    <a:pt x="333" y="843"/>
                  </a:lnTo>
                  <a:lnTo>
                    <a:pt x="324" y="779"/>
                  </a:lnTo>
                  <a:lnTo>
                    <a:pt x="305" y="772"/>
                  </a:lnTo>
                  <a:lnTo>
                    <a:pt x="286" y="762"/>
                  </a:lnTo>
                  <a:lnTo>
                    <a:pt x="267" y="753"/>
                  </a:lnTo>
                  <a:lnTo>
                    <a:pt x="214" y="793"/>
                  </a:lnTo>
                  <a:lnTo>
                    <a:pt x="207" y="796"/>
                  </a:lnTo>
                  <a:lnTo>
                    <a:pt x="202" y="798"/>
                  </a:lnTo>
                  <a:lnTo>
                    <a:pt x="195" y="801"/>
                  </a:lnTo>
                  <a:lnTo>
                    <a:pt x="188" y="801"/>
                  </a:lnTo>
                  <a:lnTo>
                    <a:pt x="183" y="801"/>
                  </a:lnTo>
                  <a:lnTo>
                    <a:pt x="176" y="798"/>
                  </a:lnTo>
                  <a:lnTo>
                    <a:pt x="171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88" y="715"/>
                  </a:lnTo>
                  <a:lnTo>
                    <a:pt x="83" y="708"/>
                  </a:lnTo>
                  <a:lnTo>
                    <a:pt x="78" y="700"/>
                  </a:lnTo>
                  <a:lnTo>
                    <a:pt x="76" y="693"/>
                  </a:lnTo>
                  <a:lnTo>
                    <a:pt x="76" y="686"/>
                  </a:lnTo>
                  <a:lnTo>
                    <a:pt x="76" y="679"/>
                  </a:lnTo>
                  <a:lnTo>
                    <a:pt x="78" y="672"/>
                  </a:lnTo>
                  <a:lnTo>
                    <a:pt x="81" y="665"/>
                  </a:lnTo>
                  <a:lnTo>
                    <a:pt x="85" y="658"/>
                  </a:lnTo>
                  <a:lnTo>
                    <a:pt x="121" y="605"/>
                  </a:lnTo>
                  <a:lnTo>
                    <a:pt x="112" y="586"/>
                  </a:lnTo>
                  <a:lnTo>
                    <a:pt x="105" y="565"/>
                  </a:lnTo>
                  <a:lnTo>
                    <a:pt x="97" y="546"/>
                  </a:lnTo>
                  <a:lnTo>
                    <a:pt x="33" y="534"/>
                  </a:lnTo>
                  <a:lnTo>
                    <a:pt x="26" y="534"/>
                  </a:lnTo>
                  <a:lnTo>
                    <a:pt x="21" y="531"/>
                  </a:lnTo>
                  <a:lnTo>
                    <a:pt x="14" y="527"/>
                  </a:lnTo>
                  <a:lnTo>
                    <a:pt x="9" y="522"/>
                  </a:lnTo>
                  <a:lnTo>
                    <a:pt x="4" y="515"/>
                  </a:lnTo>
                  <a:lnTo>
                    <a:pt x="2" y="510"/>
                  </a:lnTo>
                  <a:lnTo>
                    <a:pt x="0" y="503"/>
                  </a:lnTo>
                  <a:lnTo>
                    <a:pt x="0" y="493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2" y="372"/>
                  </a:lnTo>
                  <a:lnTo>
                    <a:pt x="4" y="365"/>
                  </a:lnTo>
                  <a:lnTo>
                    <a:pt x="9" y="360"/>
                  </a:lnTo>
                  <a:lnTo>
                    <a:pt x="14" y="355"/>
                  </a:lnTo>
                  <a:lnTo>
                    <a:pt x="21" y="350"/>
                  </a:lnTo>
                  <a:lnTo>
                    <a:pt x="28" y="348"/>
                  </a:lnTo>
                  <a:lnTo>
                    <a:pt x="35" y="346"/>
                  </a:lnTo>
                  <a:lnTo>
                    <a:pt x="97" y="336"/>
                  </a:lnTo>
                  <a:lnTo>
                    <a:pt x="105" y="315"/>
                  </a:lnTo>
                  <a:lnTo>
                    <a:pt x="112" y="296"/>
                  </a:lnTo>
                  <a:lnTo>
                    <a:pt x="121" y="276"/>
                  </a:lnTo>
                  <a:lnTo>
                    <a:pt x="83" y="222"/>
                  </a:lnTo>
                  <a:lnTo>
                    <a:pt x="81" y="215"/>
                  </a:lnTo>
                  <a:lnTo>
                    <a:pt x="78" y="207"/>
                  </a:lnTo>
                  <a:lnTo>
                    <a:pt x="76" y="200"/>
                  </a:lnTo>
                  <a:lnTo>
                    <a:pt x="76" y="193"/>
                  </a:lnTo>
                  <a:lnTo>
                    <a:pt x="76" y="186"/>
                  </a:lnTo>
                  <a:lnTo>
                    <a:pt x="78" y="179"/>
                  </a:lnTo>
                  <a:lnTo>
                    <a:pt x="83" y="174"/>
                  </a:lnTo>
                  <a:lnTo>
                    <a:pt x="88" y="167"/>
                  </a:lnTo>
                  <a:lnTo>
                    <a:pt x="159" y="93"/>
                  </a:lnTo>
                  <a:lnTo>
                    <a:pt x="166" y="88"/>
                  </a:lnTo>
                  <a:lnTo>
                    <a:pt x="171" y="84"/>
                  </a:lnTo>
                  <a:lnTo>
                    <a:pt x="176" y="81"/>
                  </a:lnTo>
                  <a:lnTo>
                    <a:pt x="183" y="81"/>
                  </a:lnTo>
                  <a:lnTo>
                    <a:pt x="190" y="81"/>
                  </a:lnTo>
                  <a:lnTo>
                    <a:pt x="195" y="81"/>
                  </a:lnTo>
                  <a:lnTo>
                    <a:pt x="202" y="84"/>
                  </a:lnTo>
                  <a:lnTo>
                    <a:pt x="209" y="86"/>
                  </a:lnTo>
                  <a:lnTo>
                    <a:pt x="214" y="88"/>
                  </a:lnTo>
                  <a:lnTo>
                    <a:pt x="267" y="129"/>
                  </a:lnTo>
                  <a:lnTo>
                    <a:pt x="286" y="119"/>
                  </a:lnTo>
                  <a:lnTo>
                    <a:pt x="305" y="110"/>
                  </a:lnTo>
                  <a:lnTo>
                    <a:pt x="324" y="103"/>
                  </a:lnTo>
                  <a:lnTo>
                    <a:pt x="333" y="36"/>
                  </a:lnTo>
                  <a:lnTo>
                    <a:pt x="336" y="29"/>
                  </a:lnTo>
                  <a:lnTo>
                    <a:pt x="338" y="22"/>
                  </a:lnTo>
                  <a:lnTo>
                    <a:pt x="343" y="17"/>
                  </a:lnTo>
                  <a:lnTo>
                    <a:pt x="348" y="12"/>
                  </a:lnTo>
                  <a:lnTo>
                    <a:pt x="352" y="7"/>
                  </a:lnTo>
                  <a:lnTo>
                    <a:pt x="360" y="3"/>
                  </a:lnTo>
                  <a:lnTo>
                    <a:pt x="367" y="3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7001311" y="4645521"/>
              <a:ext cx="240412" cy="321392"/>
              <a:chOff x="5995988" y="5318125"/>
              <a:chExt cx="603250" cy="806450"/>
            </a:xfrm>
            <a:grpFill/>
          </p:grpSpPr>
          <p:sp>
            <p:nvSpPr>
              <p:cNvPr id="96" name="Freeform 22"/>
              <p:cNvSpPr>
                <a:spLocks noEditPoints="1"/>
              </p:cNvSpPr>
              <p:nvPr/>
            </p:nvSpPr>
            <p:spPr bwMode="auto">
              <a:xfrm>
                <a:off x="5995988" y="5318125"/>
                <a:ext cx="603250" cy="806450"/>
              </a:xfrm>
              <a:custGeom>
                <a:avLst/>
                <a:gdLst>
                  <a:gd name="T0" fmla="*/ 2428 w 2663"/>
                  <a:gd name="T1" fmla="*/ 3328 h 3561"/>
                  <a:gd name="T2" fmla="*/ 2104 w 2663"/>
                  <a:gd name="T3" fmla="*/ 658 h 3561"/>
                  <a:gd name="T4" fmla="*/ 2078 w 2663"/>
                  <a:gd name="T5" fmla="*/ 732 h 3561"/>
                  <a:gd name="T6" fmla="*/ 2013 w 2663"/>
                  <a:gd name="T7" fmla="*/ 772 h 3561"/>
                  <a:gd name="T8" fmla="*/ 1935 w 2663"/>
                  <a:gd name="T9" fmla="*/ 763 h 3561"/>
                  <a:gd name="T10" fmla="*/ 1881 w 2663"/>
                  <a:gd name="T11" fmla="*/ 710 h 3561"/>
                  <a:gd name="T12" fmla="*/ 1870 w 2663"/>
                  <a:gd name="T13" fmla="*/ 523 h 3561"/>
                  <a:gd name="T14" fmla="*/ 1445 w 2663"/>
                  <a:gd name="T15" fmla="*/ 685 h 3561"/>
                  <a:gd name="T16" fmla="*/ 1404 w 2663"/>
                  <a:gd name="T17" fmla="*/ 750 h 3561"/>
                  <a:gd name="T18" fmla="*/ 1331 w 2663"/>
                  <a:gd name="T19" fmla="*/ 775 h 3561"/>
                  <a:gd name="T20" fmla="*/ 1258 w 2663"/>
                  <a:gd name="T21" fmla="*/ 750 h 3561"/>
                  <a:gd name="T22" fmla="*/ 1217 w 2663"/>
                  <a:gd name="T23" fmla="*/ 685 h 3561"/>
                  <a:gd name="T24" fmla="*/ 793 w 2663"/>
                  <a:gd name="T25" fmla="*/ 523 h 3561"/>
                  <a:gd name="T26" fmla="*/ 781 w 2663"/>
                  <a:gd name="T27" fmla="*/ 710 h 3561"/>
                  <a:gd name="T28" fmla="*/ 727 w 2663"/>
                  <a:gd name="T29" fmla="*/ 763 h 3561"/>
                  <a:gd name="T30" fmla="*/ 649 w 2663"/>
                  <a:gd name="T31" fmla="*/ 772 h 3561"/>
                  <a:gd name="T32" fmla="*/ 585 w 2663"/>
                  <a:gd name="T33" fmla="*/ 732 h 3561"/>
                  <a:gd name="T34" fmla="*/ 559 w 2663"/>
                  <a:gd name="T35" fmla="*/ 658 h 3561"/>
                  <a:gd name="T36" fmla="*/ 676 w 2663"/>
                  <a:gd name="T37" fmla="*/ 0 h 3561"/>
                  <a:gd name="T38" fmla="*/ 749 w 2663"/>
                  <a:gd name="T39" fmla="*/ 25 h 3561"/>
                  <a:gd name="T40" fmla="*/ 790 w 2663"/>
                  <a:gd name="T41" fmla="*/ 90 h 3561"/>
                  <a:gd name="T42" fmla="*/ 1214 w 2663"/>
                  <a:gd name="T43" fmla="*/ 289 h 3561"/>
                  <a:gd name="T44" fmla="*/ 1226 w 2663"/>
                  <a:gd name="T45" fmla="*/ 65 h 3561"/>
                  <a:gd name="T46" fmla="*/ 1279 w 2663"/>
                  <a:gd name="T47" fmla="*/ 12 h 3561"/>
                  <a:gd name="T48" fmla="*/ 1357 w 2663"/>
                  <a:gd name="T49" fmla="*/ 3 h 3561"/>
                  <a:gd name="T50" fmla="*/ 1422 w 2663"/>
                  <a:gd name="T51" fmla="*/ 44 h 3561"/>
                  <a:gd name="T52" fmla="*/ 1449 w 2663"/>
                  <a:gd name="T53" fmla="*/ 116 h 3561"/>
                  <a:gd name="T54" fmla="*/ 1870 w 2663"/>
                  <a:gd name="T55" fmla="*/ 116 h 3561"/>
                  <a:gd name="T56" fmla="*/ 1896 w 2663"/>
                  <a:gd name="T57" fmla="*/ 44 h 3561"/>
                  <a:gd name="T58" fmla="*/ 1960 w 2663"/>
                  <a:gd name="T59" fmla="*/ 3 h 3561"/>
                  <a:gd name="T60" fmla="*/ 2038 w 2663"/>
                  <a:gd name="T61" fmla="*/ 12 h 3561"/>
                  <a:gd name="T62" fmla="*/ 2092 w 2663"/>
                  <a:gd name="T63" fmla="*/ 65 h 3561"/>
                  <a:gd name="T64" fmla="*/ 2104 w 2663"/>
                  <a:gd name="T65" fmla="*/ 289 h 3561"/>
                  <a:gd name="T66" fmla="*/ 2598 w 2663"/>
                  <a:gd name="T67" fmla="*/ 301 h 3561"/>
                  <a:gd name="T68" fmla="*/ 2651 w 2663"/>
                  <a:gd name="T69" fmla="*/ 354 h 3561"/>
                  <a:gd name="T70" fmla="*/ 2663 w 2663"/>
                  <a:gd name="T71" fmla="*/ 3444 h 3561"/>
                  <a:gd name="T72" fmla="*/ 2637 w 2663"/>
                  <a:gd name="T73" fmla="*/ 3518 h 3561"/>
                  <a:gd name="T74" fmla="*/ 2573 w 2663"/>
                  <a:gd name="T75" fmla="*/ 3558 h 3561"/>
                  <a:gd name="T76" fmla="*/ 90 w 2663"/>
                  <a:gd name="T77" fmla="*/ 3558 h 3561"/>
                  <a:gd name="T78" fmla="*/ 25 w 2663"/>
                  <a:gd name="T79" fmla="*/ 3518 h 3561"/>
                  <a:gd name="T80" fmla="*/ 0 w 2663"/>
                  <a:gd name="T81" fmla="*/ 3444 h 3561"/>
                  <a:gd name="T82" fmla="*/ 12 w 2663"/>
                  <a:gd name="T83" fmla="*/ 354 h 3561"/>
                  <a:gd name="T84" fmla="*/ 65 w 2663"/>
                  <a:gd name="T85" fmla="*/ 301 h 3561"/>
                  <a:gd name="T86" fmla="*/ 559 w 2663"/>
                  <a:gd name="T87" fmla="*/ 289 h 3561"/>
                  <a:gd name="T88" fmla="*/ 571 w 2663"/>
                  <a:gd name="T89" fmla="*/ 65 h 3561"/>
                  <a:gd name="T90" fmla="*/ 624 w 2663"/>
                  <a:gd name="T91" fmla="*/ 12 h 3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63" h="3561">
                    <a:moveTo>
                      <a:pt x="233" y="523"/>
                    </a:moveTo>
                    <a:lnTo>
                      <a:pt x="233" y="3328"/>
                    </a:lnTo>
                    <a:lnTo>
                      <a:pt x="2428" y="3328"/>
                    </a:lnTo>
                    <a:lnTo>
                      <a:pt x="2428" y="523"/>
                    </a:lnTo>
                    <a:lnTo>
                      <a:pt x="2104" y="523"/>
                    </a:lnTo>
                    <a:lnTo>
                      <a:pt x="2104" y="658"/>
                    </a:lnTo>
                    <a:lnTo>
                      <a:pt x="2101" y="685"/>
                    </a:lnTo>
                    <a:lnTo>
                      <a:pt x="2092" y="710"/>
                    </a:lnTo>
                    <a:lnTo>
                      <a:pt x="2078" y="732"/>
                    </a:lnTo>
                    <a:lnTo>
                      <a:pt x="2059" y="750"/>
                    </a:lnTo>
                    <a:lnTo>
                      <a:pt x="2038" y="763"/>
                    </a:lnTo>
                    <a:lnTo>
                      <a:pt x="2013" y="772"/>
                    </a:lnTo>
                    <a:lnTo>
                      <a:pt x="1987" y="775"/>
                    </a:lnTo>
                    <a:lnTo>
                      <a:pt x="1960" y="772"/>
                    </a:lnTo>
                    <a:lnTo>
                      <a:pt x="1935" y="763"/>
                    </a:lnTo>
                    <a:lnTo>
                      <a:pt x="1913" y="750"/>
                    </a:lnTo>
                    <a:lnTo>
                      <a:pt x="1896" y="732"/>
                    </a:lnTo>
                    <a:lnTo>
                      <a:pt x="1881" y="710"/>
                    </a:lnTo>
                    <a:lnTo>
                      <a:pt x="1873" y="685"/>
                    </a:lnTo>
                    <a:lnTo>
                      <a:pt x="1870" y="658"/>
                    </a:lnTo>
                    <a:lnTo>
                      <a:pt x="1870" y="523"/>
                    </a:lnTo>
                    <a:lnTo>
                      <a:pt x="1449" y="523"/>
                    </a:lnTo>
                    <a:lnTo>
                      <a:pt x="1449" y="658"/>
                    </a:lnTo>
                    <a:lnTo>
                      <a:pt x="1445" y="685"/>
                    </a:lnTo>
                    <a:lnTo>
                      <a:pt x="1437" y="710"/>
                    </a:lnTo>
                    <a:lnTo>
                      <a:pt x="1422" y="732"/>
                    </a:lnTo>
                    <a:lnTo>
                      <a:pt x="1404" y="750"/>
                    </a:lnTo>
                    <a:lnTo>
                      <a:pt x="1382" y="763"/>
                    </a:lnTo>
                    <a:lnTo>
                      <a:pt x="1357" y="772"/>
                    </a:lnTo>
                    <a:lnTo>
                      <a:pt x="1331" y="775"/>
                    </a:lnTo>
                    <a:lnTo>
                      <a:pt x="1304" y="772"/>
                    </a:lnTo>
                    <a:lnTo>
                      <a:pt x="1279" y="763"/>
                    </a:lnTo>
                    <a:lnTo>
                      <a:pt x="1258" y="750"/>
                    </a:lnTo>
                    <a:lnTo>
                      <a:pt x="1240" y="732"/>
                    </a:lnTo>
                    <a:lnTo>
                      <a:pt x="1226" y="710"/>
                    </a:lnTo>
                    <a:lnTo>
                      <a:pt x="1217" y="685"/>
                    </a:lnTo>
                    <a:lnTo>
                      <a:pt x="1214" y="658"/>
                    </a:lnTo>
                    <a:lnTo>
                      <a:pt x="1214" y="523"/>
                    </a:lnTo>
                    <a:lnTo>
                      <a:pt x="793" y="523"/>
                    </a:lnTo>
                    <a:lnTo>
                      <a:pt x="793" y="658"/>
                    </a:lnTo>
                    <a:lnTo>
                      <a:pt x="790" y="685"/>
                    </a:lnTo>
                    <a:lnTo>
                      <a:pt x="781" y="710"/>
                    </a:lnTo>
                    <a:lnTo>
                      <a:pt x="767" y="732"/>
                    </a:lnTo>
                    <a:lnTo>
                      <a:pt x="749" y="750"/>
                    </a:lnTo>
                    <a:lnTo>
                      <a:pt x="727" y="763"/>
                    </a:lnTo>
                    <a:lnTo>
                      <a:pt x="703" y="772"/>
                    </a:lnTo>
                    <a:lnTo>
                      <a:pt x="676" y="775"/>
                    </a:lnTo>
                    <a:lnTo>
                      <a:pt x="649" y="772"/>
                    </a:lnTo>
                    <a:lnTo>
                      <a:pt x="624" y="763"/>
                    </a:lnTo>
                    <a:lnTo>
                      <a:pt x="602" y="750"/>
                    </a:lnTo>
                    <a:lnTo>
                      <a:pt x="585" y="732"/>
                    </a:lnTo>
                    <a:lnTo>
                      <a:pt x="571" y="710"/>
                    </a:lnTo>
                    <a:lnTo>
                      <a:pt x="562" y="685"/>
                    </a:lnTo>
                    <a:lnTo>
                      <a:pt x="559" y="658"/>
                    </a:lnTo>
                    <a:lnTo>
                      <a:pt x="559" y="523"/>
                    </a:lnTo>
                    <a:lnTo>
                      <a:pt x="233" y="523"/>
                    </a:lnTo>
                    <a:close/>
                    <a:moveTo>
                      <a:pt x="676" y="0"/>
                    </a:moveTo>
                    <a:lnTo>
                      <a:pt x="703" y="3"/>
                    </a:lnTo>
                    <a:lnTo>
                      <a:pt x="727" y="12"/>
                    </a:lnTo>
                    <a:lnTo>
                      <a:pt x="749" y="25"/>
                    </a:lnTo>
                    <a:lnTo>
                      <a:pt x="767" y="44"/>
                    </a:lnTo>
                    <a:lnTo>
                      <a:pt x="781" y="65"/>
                    </a:lnTo>
                    <a:lnTo>
                      <a:pt x="790" y="90"/>
                    </a:lnTo>
                    <a:lnTo>
                      <a:pt x="793" y="116"/>
                    </a:lnTo>
                    <a:lnTo>
                      <a:pt x="793" y="289"/>
                    </a:lnTo>
                    <a:lnTo>
                      <a:pt x="1214" y="289"/>
                    </a:lnTo>
                    <a:lnTo>
                      <a:pt x="1214" y="116"/>
                    </a:lnTo>
                    <a:lnTo>
                      <a:pt x="1217" y="90"/>
                    </a:lnTo>
                    <a:lnTo>
                      <a:pt x="1226" y="65"/>
                    </a:lnTo>
                    <a:lnTo>
                      <a:pt x="1240" y="44"/>
                    </a:lnTo>
                    <a:lnTo>
                      <a:pt x="1258" y="25"/>
                    </a:lnTo>
                    <a:lnTo>
                      <a:pt x="1279" y="12"/>
                    </a:lnTo>
                    <a:lnTo>
                      <a:pt x="1304" y="3"/>
                    </a:lnTo>
                    <a:lnTo>
                      <a:pt x="1331" y="0"/>
                    </a:lnTo>
                    <a:lnTo>
                      <a:pt x="1357" y="3"/>
                    </a:lnTo>
                    <a:lnTo>
                      <a:pt x="1382" y="12"/>
                    </a:lnTo>
                    <a:lnTo>
                      <a:pt x="1404" y="25"/>
                    </a:lnTo>
                    <a:lnTo>
                      <a:pt x="1422" y="44"/>
                    </a:lnTo>
                    <a:lnTo>
                      <a:pt x="1437" y="65"/>
                    </a:lnTo>
                    <a:lnTo>
                      <a:pt x="1445" y="90"/>
                    </a:lnTo>
                    <a:lnTo>
                      <a:pt x="1449" y="116"/>
                    </a:lnTo>
                    <a:lnTo>
                      <a:pt x="1449" y="289"/>
                    </a:lnTo>
                    <a:lnTo>
                      <a:pt x="1870" y="289"/>
                    </a:lnTo>
                    <a:lnTo>
                      <a:pt x="1870" y="116"/>
                    </a:lnTo>
                    <a:lnTo>
                      <a:pt x="1873" y="90"/>
                    </a:lnTo>
                    <a:lnTo>
                      <a:pt x="1881" y="65"/>
                    </a:lnTo>
                    <a:lnTo>
                      <a:pt x="1896" y="44"/>
                    </a:lnTo>
                    <a:lnTo>
                      <a:pt x="1913" y="25"/>
                    </a:lnTo>
                    <a:lnTo>
                      <a:pt x="1935" y="12"/>
                    </a:lnTo>
                    <a:lnTo>
                      <a:pt x="1960" y="3"/>
                    </a:lnTo>
                    <a:lnTo>
                      <a:pt x="1987" y="0"/>
                    </a:lnTo>
                    <a:lnTo>
                      <a:pt x="2013" y="3"/>
                    </a:lnTo>
                    <a:lnTo>
                      <a:pt x="2038" y="12"/>
                    </a:lnTo>
                    <a:lnTo>
                      <a:pt x="2059" y="25"/>
                    </a:lnTo>
                    <a:lnTo>
                      <a:pt x="2078" y="44"/>
                    </a:lnTo>
                    <a:lnTo>
                      <a:pt x="2092" y="65"/>
                    </a:lnTo>
                    <a:lnTo>
                      <a:pt x="2101" y="90"/>
                    </a:lnTo>
                    <a:lnTo>
                      <a:pt x="2104" y="116"/>
                    </a:lnTo>
                    <a:lnTo>
                      <a:pt x="2104" y="289"/>
                    </a:lnTo>
                    <a:lnTo>
                      <a:pt x="2545" y="289"/>
                    </a:lnTo>
                    <a:lnTo>
                      <a:pt x="2573" y="292"/>
                    </a:lnTo>
                    <a:lnTo>
                      <a:pt x="2598" y="301"/>
                    </a:lnTo>
                    <a:lnTo>
                      <a:pt x="2619" y="315"/>
                    </a:lnTo>
                    <a:lnTo>
                      <a:pt x="2637" y="332"/>
                    </a:lnTo>
                    <a:lnTo>
                      <a:pt x="2651" y="354"/>
                    </a:lnTo>
                    <a:lnTo>
                      <a:pt x="2659" y="379"/>
                    </a:lnTo>
                    <a:lnTo>
                      <a:pt x="2663" y="406"/>
                    </a:lnTo>
                    <a:lnTo>
                      <a:pt x="2663" y="3444"/>
                    </a:lnTo>
                    <a:lnTo>
                      <a:pt x="2659" y="3471"/>
                    </a:lnTo>
                    <a:lnTo>
                      <a:pt x="2651" y="3496"/>
                    </a:lnTo>
                    <a:lnTo>
                      <a:pt x="2637" y="3518"/>
                    </a:lnTo>
                    <a:lnTo>
                      <a:pt x="2619" y="3536"/>
                    </a:lnTo>
                    <a:lnTo>
                      <a:pt x="2598" y="3549"/>
                    </a:lnTo>
                    <a:lnTo>
                      <a:pt x="2573" y="3558"/>
                    </a:lnTo>
                    <a:lnTo>
                      <a:pt x="2545" y="3561"/>
                    </a:lnTo>
                    <a:lnTo>
                      <a:pt x="116" y="3561"/>
                    </a:lnTo>
                    <a:lnTo>
                      <a:pt x="90" y="3558"/>
                    </a:lnTo>
                    <a:lnTo>
                      <a:pt x="65" y="3549"/>
                    </a:lnTo>
                    <a:lnTo>
                      <a:pt x="43" y="3536"/>
                    </a:lnTo>
                    <a:lnTo>
                      <a:pt x="25" y="3518"/>
                    </a:lnTo>
                    <a:lnTo>
                      <a:pt x="12" y="3496"/>
                    </a:lnTo>
                    <a:lnTo>
                      <a:pt x="2" y="3471"/>
                    </a:lnTo>
                    <a:lnTo>
                      <a:pt x="0" y="3444"/>
                    </a:lnTo>
                    <a:lnTo>
                      <a:pt x="0" y="406"/>
                    </a:lnTo>
                    <a:lnTo>
                      <a:pt x="2" y="379"/>
                    </a:lnTo>
                    <a:lnTo>
                      <a:pt x="12" y="354"/>
                    </a:lnTo>
                    <a:lnTo>
                      <a:pt x="25" y="332"/>
                    </a:lnTo>
                    <a:lnTo>
                      <a:pt x="43" y="315"/>
                    </a:lnTo>
                    <a:lnTo>
                      <a:pt x="65" y="301"/>
                    </a:lnTo>
                    <a:lnTo>
                      <a:pt x="90" y="292"/>
                    </a:lnTo>
                    <a:lnTo>
                      <a:pt x="116" y="289"/>
                    </a:lnTo>
                    <a:lnTo>
                      <a:pt x="559" y="289"/>
                    </a:lnTo>
                    <a:lnTo>
                      <a:pt x="559" y="116"/>
                    </a:lnTo>
                    <a:lnTo>
                      <a:pt x="562" y="90"/>
                    </a:lnTo>
                    <a:lnTo>
                      <a:pt x="571" y="65"/>
                    </a:lnTo>
                    <a:lnTo>
                      <a:pt x="585" y="44"/>
                    </a:lnTo>
                    <a:lnTo>
                      <a:pt x="602" y="25"/>
                    </a:lnTo>
                    <a:lnTo>
                      <a:pt x="624" y="12"/>
                    </a:lnTo>
                    <a:lnTo>
                      <a:pt x="649" y="3"/>
                    </a:lnTo>
                    <a:lnTo>
                      <a:pt x="6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7" name="Freeform 23"/>
              <p:cNvSpPr>
                <a:spLocks/>
              </p:cNvSpPr>
              <p:nvPr/>
            </p:nvSpPr>
            <p:spPr bwMode="auto">
              <a:xfrm>
                <a:off x="6115050" y="5613400"/>
                <a:ext cx="366712" cy="53975"/>
              </a:xfrm>
              <a:custGeom>
                <a:avLst/>
                <a:gdLst>
                  <a:gd name="T0" fmla="*/ 116 w 1619"/>
                  <a:gd name="T1" fmla="*/ 0 h 235"/>
                  <a:gd name="T2" fmla="*/ 1502 w 1619"/>
                  <a:gd name="T3" fmla="*/ 0 h 235"/>
                  <a:gd name="T4" fmla="*/ 1529 w 1619"/>
                  <a:gd name="T5" fmla="*/ 4 h 235"/>
                  <a:gd name="T6" fmla="*/ 1554 w 1619"/>
                  <a:gd name="T7" fmla="*/ 12 h 235"/>
                  <a:gd name="T8" fmla="*/ 1575 w 1619"/>
                  <a:gd name="T9" fmla="*/ 26 h 235"/>
                  <a:gd name="T10" fmla="*/ 1593 w 1619"/>
                  <a:gd name="T11" fmla="*/ 45 h 235"/>
                  <a:gd name="T12" fmla="*/ 1607 w 1619"/>
                  <a:gd name="T13" fmla="*/ 67 h 235"/>
                  <a:gd name="T14" fmla="*/ 1616 w 1619"/>
                  <a:gd name="T15" fmla="*/ 90 h 235"/>
                  <a:gd name="T16" fmla="*/ 1619 w 1619"/>
                  <a:gd name="T17" fmla="*/ 118 h 235"/>
                  <a:gd name="T18" fmla="*/ 1616 w 1619"/>
                  <a:gd name="T19" fmla="*/ 145 h 235"/>
                  <a:gd name="T20" fmla="*/ 1607 w 1619"/>
                  <a:gd name="T21" fmla="*/ 170 h 235"/>
                  <a:gd name="T22" fmla="*/ 1593 w 1619"/>
                  <a:gd name="T23" fmla="*/ 191 h 235"/>
                  <a:gd name="T24" fmla="*/ 1575 w 1619"/>
                  <a:gd name="T25" fmla="*/ 209 h 235"/>
                  <a:gd name="T26" fmla="*/ 1554 w 1619"/>
                  <a:gd name="T27" fmla="*/ 223 h 235"/>
                  <a:gd name="T28" fmla="*/ 1529 w 1619"/>
                  <a:gd name="T29" fmla="*/ 231 h 235"/>
                  <a:gd name="T30" fmla="*/ 1502 w 1619"/>
                  <a:gd name="T31" fmla="*/ 235 h 235"/>
                  <a:gd name="T32" fmla="*/ 116 w 1619"/>
                  <a:gd name="T33" fmla="*/ 235 h 235"/>
                  <a:gd name="T34" fmla="*/ 90 w 1619"/>
                  <a:gd name="T35" fmla="*/ 231 h 235"/>
                  <a:gd name="T36" fmla="*/ 65 w 1619"/>
                  <a:gd name="T37" fmla="*/ 223 h 235"/>
                  <a:gd name="T38" fmla="*/ 43 w 1619"/>
                  <a:gd name="T39" fmla="*/ 209 h 235"/>
                  <a:gd name="T40" fmla="*/ 25 w 1619"/>
                  <a:gd name="T41" fmla="*/ 191 h 235"/>
                  <a:gd name="T42" fmla="*/ 11 w 1619"/>
                  <a:gd name="T43" fmla="*/ 170 h 235"/>
                  <a:gd name="T44" fmla="*/ 2 w 1619"/>
                  <a:gd name="T45" fmla="*/ 145 h 235"/>
                  <a:gd name="T46" fmla="*/ 0 w 1619"/>
                  <a:gd name="T47" fmla="*/ 118 h 235"/>
                  <a:gd name="T48" fmla="*/ 2 w 1619"/>
                  <a:gd name="T49" fmla="*/ 90 h 235"/>
                  <a:gd name="T50" fmla="*/ 11 w 1619"/>
                  <a:gd name="T51" fmla="*/ 67 h 235"/>
                  <a:gd name="T52" fmla="*/ 25 w 1619"/>
                  <a:gd name="T53" fmla="*/ 45 h 235"/>
                  <a:gd name="T54" fmla="*/ 43 w 1619"/>
                  <a:gd name="T55" fmla="*/ 26 h 235"/>
                  <a:gd name="T56" fmla="*/ 65 w 1619"/>
                  <a:gd name="T57" fmla="*/ 12 h 235"/>
                  <a:gd name="T58" fmla="*/ 90 w 1619"/>
                  <a:gd name="T59" fmla="*/ 4 h 235"/>
                  <a:gd name="T60" fmla="*/ 116 w 1619"/>
                  <a:gd name="T6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9" h="235">
                    <a:moveTo>
                      <a:pt x="116" y="0"/>
                    </a:moveTo>
                    <a:lnTo>
                      <a:pt x="1502" y="0"/>
                    </a:lnTo>
                    <a:lnTo>
                      <a:pt x="1529" y="4"/>
                    </a:lnTo>
                    <a:lnTo>
                      <a:pt x="1554" y="12"/>
                    </a:lnTo>
                    <a:lnTo>
                      <a:pt x="1575" y="26"/>
                    </a:lnTo>
                    <a:lnTo>
                      <a:pt x="1593" y="45"/>
                    </a:lnTo>
                    <a:lnTo>
                      <a:pt x="1607" y="67"/>
                    </a:lnTo>
                    <a:lnTo>
                      <a:pt x="1616" y="90"/>
                    </a:lnTo>
                    <a:lnTo>
                      <a:pt x="1619" y="118"/>
                    </a:lnTo>
                    <a:lnTo>
                      <a:pt x="1616" y="145"/>
                    </a:lnTo>
                    <a:lnTo>
                      <a:pt x="1607" y="170"/>
                    </a:lnTo>
                    <a:lnTo>
                      <a:pt x="1593" y="191"/>
                    </a:lnTo>
                    <a:lnTo>
                      <a:pt x="1575" y="209"/>
                    </a:lnTo>
                    <a:lnTo>
                      <a:pt x="1554" y="223"/>
                    </a:lnTo>
                    <a:lnTo>
                      <a:pt x="1529" y="231"/>
                    </a:lnTo>
                    <a:lnTo>
                      <a:pt x="1502" y="235"/>
                    </a:lnTo>
                    <a:lnTo>
                      <a:pt x="116" y="235"/>
                    </a:lnTo>
                    <a:lnTo>
                      <a:pt x="90" y="231"/>
                    </a:lnTo>
                    <a:lnTo>
                      <a:pt x="65" y="223"/>
                    </a:lnTo>
                    <a:lnTo>
                      <a:pt x="43" y="209"/>
                    </a:lnTo>
                    <a:lnTo>
                      <a:pt x="25" y="191"/>
                    </a:lnTo>
                    <a:lnTo>
                      <a:pt x="11" y="170"/>
                    </a:lnTo>
                    <a:lnTo>
                      <a:pt x="2" y="145"/>
                    </a:lnTo>
                    <a:lnTo>
                      <a:pt x="0" y="118"/>
                    </a:lnTo>
                    <a:lnTo>
                      <a:pt x="2" y="90"/>
                    </a:lnTo>
                    <a:lnTo>
                      <a:pt x="11" y="67"/>
                    </a:lnTo>
                    <a:lnTo>
                      <a:pt x="25" y="45"/>
                    </a:lnTo>
                    <a:lnTo>
                      <a:pt x="43" y="26"/>
                    </a:lnTo>
                    <a:lnTo>
                      <a:pt x="65" y="12"/>
                    </a:lnTo>
                    <a:lnTo>
                      <a:pt x="90" y="4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8" name="Freeform 24"/>
              <p:cNvSpPr>
                <a:spLocks/>
              </p:cNvSpPr>
              <p:nvPr/>
            </p:nvSpPr>
            <p:spPr bwMode="auto">
              <a:xfrm>
                <a:off x="6115050" y="5762625"/>
                <a:ext cx="366712" cy="52387"/>
              </a:xfrm>
              <a:custGeom>
                <a:avLst/>
                <a:gdLst>
                  <a:gd name="T0" fmla="*/ 116 w 1619"/>
                  <a:gd name="T1" fmla="*/ 0 h 234"/>
                  <a:gd name="T2" fmla="*/ 1502 w 1619"/>
                  <a:gd name="T3" fmla="*/ 0 h 234"/>
                  <a:gd name="T4" fmla="*/ 1529 w 1619"/>
                  <a:gd name="T5" fmla="*/ 3 h 234"/>
                  <a:gd name="T6" fmla="*/ 1554 w 1619"/>
                  <a:gd name="T7" fmla="*/ 12 h 234"/>
                  <a:gd name="T8" fmla="*/ 1575 w 1619"/>
                  <a:gd name="T9" fmla="*/ 26 h 234"/>
                  <a:gd name="T10" fmla="*/ 1593 w 1619"/>
                  <a:gd name="T11" fmla="*/ 45 h 234"/>
                  <a:gd name="T12" fmla="*/ 1607 w 1619"/>
                  <a:gd name="T13" fmla="*/ 66 h 234"/>
                  <a:gd name="T14" fmla="*/ 1616 w 1619"/>
                  <a:gd name="T15" fmla="*/ 90 h 234"/>
                  <a:gd name="T16" fmla="*/ 1619 w 1619"/>
                  <a:gd name="T17" fmla="*/ 117 h 234"/>
                  <a:gd name="T18" fmla="*/ 1616 w 1619"/>
                  <a:gd name="T19" fmla="*/ 144 h 234"/>
                  <a:gd name="T20" fmla="*/ 1607 w 1619"/>
                  <a:gd name="T21" fmla="*/ 169 h 234"/>
                  <a:gd name="T22" fmla="*/ 1593 w 1619"/>
                  <a:gd name="T23" fmla="*/ 191 h 234"/>
                  <a:gd name="T24" fmla="*/ 1575 w 1619"/>
                  <a:gd name="T25" fmla="*/ 208 h 234"/>
                  <a:gd name="T26" fmla="*/ 1554 w 1619"/>
                  <a:gd name="T27" fmla="*/ 222 h 234"/>
                  <a:gd name="T28" fmla="*/ 1529 w 1619"/>
                  <a:gd name="T29" fmla="*/ 231 h 234"/>
                  <a:gd name="T30" fmla="*/ 1502 w 1619"/>
                  <a:gd name="T31" fmla="*/ 234 h 234"/>
                  <a:gd name="T32" fmla="*/ 116 w 1619"/>
                  <a:gd name="T33" fmla="*/ 234 h 234"/>
                  <a:gd name="T34" fmla="*/ 90 w 1619"/>
                  <a:gd name="T35" fmla="*/ 231 h 234"/>
                  <a:gd name="T36" fmla="*/ 65 w 1619"/>
                  <a:gd name="T37" fmla="*/ 222 h 234"/>
                  <a:gd name="T38" fmla="*/ 43 w 1619"/>
                  <a:gd name="T39" fmla="*/ 208 h 234"/>
                  <a:gd name="T40" fmla="*/ 25 w 1619"/>
                  <a:gd name="T41" fmla="*/ 191 h 234"/>
                  <a:gd name="T42" fmla="*/ 11 w 1619"/>
                  <a:gd name="T43" fmla="*/ 169 h 234"/>
                  <a:gd name="T44" fmla="*/ 2 w 1619"/>
                  <a:gd name="T45" fmla="*/ 144 h 234"/>
                  <a:gd name="T46" fmla="*/ 0 w 1619"/>
                  <a:gd name="T47" fmla="*/ 117 h 234"/>
                  <a:gd name="T48" fmla="*/ 2 w 1619"/>
                  <a:gd name="T49" fmla="*/ 90 h 234"/>
                  <a:gd name="T50" fmla="*/ 11 w 1619"/>
                  <a:gd name="T51" fmla="*/ 66 h 234"/>
                  <a:gd name="T52" fmla="*/ 25 w 1619"/>
                  <a:gd name="T53" fmla="*/ 45 h 234"/>
                  <a:gd name="T54" fmla="*/ 43 w 1619"/>
                  <a:gd name="T55" fmla="*/ 26 h 234"/>
                  <a:gd name="T56" fmla="*/ 65 w 1619"/>
                  <a:gd name="T57" fmla="*/ 12 h 234"/>
                  <a:gd name="T58" fmla="*/ 90 w 1619"/>
                  <a:gd name="T59" fmla="*/ 3 h 234"/>
                  <a:gd name="T60" fmla="*/ 116 w 1619"/>
                  <a:gd name="T6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9" h="234">
                    <a:moveTo>
                      <a:pt x="116" y="0"/>
                    </a:moveTo>
                    <a:lnTo>
                      <a:pt x="1502" y="0"/>
                    </a:lnTo>
                    <a:lnTo>
                      <a:pt x="1529" y="3"/>
                    </a:lnTo>
                    <a:lnTo>
                      <a:pt x="1554" y="12"/>
                    </a:lnTo>
                    <a:lnTo>
                      <a:pt x="1575" y="26"/>
                    </a:lnTo>
                    <a:lnTo>
                      <a:pt x="1593" y="45"/>
                    </a:lnTo>
                    <a:lnTo>
                      <a:pt x="1607" y="66"/>
                    </a:lnTo>
                    <a:lnTo>
                      <a:pt x="1616" y="90"/>
                    </a:lnTo>
                    <a:lnTo>
                      <a:pt x="1619" y="117"/>
                    </a:lnTo>
                    <a:lnTo>
                      <a:pt x="1616" y="144"/>
                    </a:lnTo>
                    <a:lnTo>
                      <a:pt x="1607" y="169"/>
                    </a:lnTo>
                    <a:lnTo>
                      <a:pt x="1593" y="191"/>
                    </a:lnTo>
                    <a:lnTo>
                      <a:pt x="1575" y="208"/>
                    </a:lnTo>
                    <a:lnTo>
                      <a:pt x="1554" y="222"/>
                    </a:lnTo>
                    <a:lnTo>
                      <a:pt x="1529" y="231"/>
                    </a:lnTo>
                    <a:lnTo>
                      <a:pt x="1502" y="234"/>
                    </a:lnTo>
                    <a:lnTo>
                      <a:pt x="116" y="234"/>
                    </a:lnTo>
                    <a:lnTo>
                      <a:pt x="90" y="231"/>
                    </a:lnTo>
                    <a:lnTo>
                      <a:pt x="65" y="222"/>
                    </a:lnTo>
                    <a:lnTo>
                      <a:pt x="43" y="208"/>
                    </a:lnTo>
                    <a:lnTo>
                      <a:pt x="25" y="191"/>
                    </a:lnTo>
                    <a:lnTo>
                      <a:pt x="11" y="169"/>
                    </a:lnTo>
                    <a:lnTo>
                      <a:pt x="2" y="144"/>
                    </a:lnTo>
                    <a:lnTo>
                      <a:pt x="0" y="117"/>
                    </a:lnTo>
                    <a:lnTo>
                      <a:pt x="2" y="90"/>
                    </a:lnTo>
                    <a:lnTo>
                      <a:pt x="11" y="66"/>
                    </a:lnTo>
                    <a:lnTo>
                      <a:pt x="25" y="45"/>
                    </a:lnTo>
                    <a:lnTo>
                      <a:pt x="43" y="26"/>
                    </a:lnTo>
                    <a:lnTo>
                      <a:pt x="65" y="12"/>
                    </a:lnTo>
                    <a:lnTo>
                      <a:pt x="90" y="3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6115050" y="5910263"/>
                <a:ext cx="366712" cy="53975"/>
              </a:xfrm>
              <a:custGeom>
                <a:avLst/>
                <a:gdLst>
                  <a:gd name="T0" fmla="*/ 116 w 1619"/>
                  <a:gd name="T1" fmla="*/ 0 h 234"/>
                  <a:gd name="T2" fmla="*/ 1502 w 1619"/>
                  <a:gd name="T3" fmla="*/ 0 h 234"/>
                  <a:gd name="T4" fmla="*/ 1529 w 1619"/>
                  <a:gd name="T5" fmla="*/ 3 h 234"/>
                  <a:gd name="T6" fmla="*/ 1554 w 1619"/>
                  <a:gd name="T7" fmla="*/ 12 h 234"/>
                  <a:gd name="T8" fmla="*/ 1575 w 1619"/>
                  <a:gd name="T9" fmla="*/ 26 h 234"/>
                  <a:gd name="T10" fmla="*/ 1593 w 1619"/>
                  <a:gd name="T11" fmla="*/ 44 h 234"/>
                  <a:gd name="T12" fmla="*/ 1607 w 1619"/>
                  <a:gd name="T13" fmla="*/ 66 h 234"/>
                  <a:gd name="T14" fmla="*/ 1616 w 1619"/>
                  <a:gd name="T15" fmla="*/ 90 h 234"/>
                  <a:gd name="T16" fmla="*/ 1619 w 1619"/>
                  <a:gd name="T17" fmla="*/ 117 h 234"/>
                  <a:gd name="T18" fmla="*/ 1616 w 1619"/>
                  <a:gd name="T19" fmla="*/ 144 h 234"/>
                  <a:gd name="T20" fmla="*/ 1607 w 1619"/>
                  <a:gd name="T21" fmla="*/ 168 h 234"/>
                  <a:gd name="T22" fmla="*/ 1593 w 1619"/>
                  <a:gd name="T23" fmla="*/ 190 h 234"/>
                  <a:gd name="T24" fmla="*/ 1575 w 1619"/>
                  <a:gd name="T25" fmla="*/ 208 h 234"/>
                  <a:gd name="T26" fmla="*/ 1554 w 1619"/>
                  <a:gd name="T27" fmla="*/ 222 h 234"/>
                  <a:gd name="T28" fmla="*/ 1529 w 1619"/>
                  <a:gd name="T29" fmla="*/ 231 h 234"/>
                  <a:gd name="T30" fmla="*/ 1502 w 1619"/>
                  <a:gd name="T31" fmla="*/ 234 h 234"/>
                  <a:gd name="T32" fmla="*/ 116 w 1619"/>
                  <a:gd name="T33" fmla="*/ 234 h 234"/>
                  <a:gd name="T34" fmla="*/ 90 w 1619"/>
                  <a:gd name="T35" fmla="*/ 231 h 234"/>
                  <a:gd name="T36" fmla="*/ 65 w 1619"/>
                  <a:gd name="T37" fmla="*/ 222 h 234"/>
                  <a:gd name="T38" fmla="*/ 43 w 1619"/>
                  <a:gd name="T39" fmla="*/ 208 h 234"/>
                  <a:gd name="T40" fmla="*/ 25 w 1619"/>
                  <a:gd name="T41" fmla="*/ 190 h 234"/>
                  <a:gd name="T42" fmla="*/ 11 w 1619"/>
                  <a:gd name="T43" fmla="*/ 168 h 234"/>
                  <a:gd name="T44" fmla="*/ 2 w 1619"/>
                  <a:gd name="T45" fmla="*/ 144 h 234"/>
                  <a:gd name="T46" fmla="*/ 0 w 1619"/>
                  <a:gd name="T47" fmla="*/ 117 h 234"/>
                  <a:gd name="T48" fmla="*/ 2 w 1619"/>
                  <a:gd name="T49" fmla="*/ 90 h 234"/>
                  <a:gd name="T50" fmla="*/ 11 w 1619"/>
                  <a:gd name="T51" fmla="*/ 66 h 234"/>
                  <a:gd name="T52" fmla="*/ 25 w 1619"/>
                  <a:gd name="T53" fmla="*/ 44 h 234"/>
                  <a:gd name="T54" fmla="*/ 43 w 1619"/>
                  <a:gd name="T55" fmla="*/ 26 h 234"/>
                  <a:gd name="T56" fmla="*/ 65 w 1619"/>
                  <a:gd name="T57" fmla="*/ 12 h 234"/>
                  <a:gd name="T58" fmla="*/ 90 w 1619"/>
                  <a:gd name="T59" fmla="*/ 3 h 234"/>
                  <a:gd name="T60" fmla="*/ 116 w 1619"/>
                  <a:gd name="T6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9" h="234">
                    <a:moveTo>
                      <a:pt x="116" y="0"/>
                    </a:moveTo>
                    <a:lnTo>
                      <a:pt x="1502" y="0"/>
                    </a:lnTo>
                    <a:lnTo>
                      <a:pt x="1529" y="3"/>
                    </a:lnTo>
                    <a:lnTo>
                      <a:pt x="1554" y="12"/>
                    </a:lnTo>
                    <a:lnTo>
                      <a:pt x="1575" y="26"/>
                    </a:lnTo>
                    <a:lnTo>
                      <a:pt x="1593" y="44"/>
                    </a:lnTo>
                    <a:lnTo>
                      <a:pt x="1607" y="66"/>
                    </a:lnTo>
                    <a:lnTo>
                      <a:pt x="1616" y="90"/>
                    </a:lnTo>
                    <a:lnTo>
                      <a:pt x="1619" y="117"/>
                    </a:lnTo>
                    <a:lnTo>
                      <a:pt x="1616" y="144"/>
                    </a:lnTo>
                    <a:lnTo>
                      <a:pt x="1607" y="168"/>
                    </a:lnTo>
                    <a:lnTo>
                      <a:pt x="1593" y="190"/>
                    </a:lnTo>
                    <a:lnTo>
                      <a:pt x="1575" y="208"/>
                    </a:lnTo>
                    <a:lnTo>
                      <a:pt x="1554" y="222"/>
                    </a:lnTo>
                    <a:lnTo>
                      <a:pt x="1529" y="231"/>
                    </a:lnTo>
                    <a:lnTo>
                      <a:pt x="1502" y="234"/>
                    </a:lnTo>
                    <a:lnTo>
                      <a:pt x="116" y="234"/>
                    </a:lnTo>
                    <a:lnTo>
                      <a:pt x="90" y="231"/>
                    </a:lnTo>
                    <a:lnTo>
                      <a:pt x="65" y="222"/>
                    </a:lnTo>
                    <a:lnTo>
                      <a:pt x="43" y="208"/>
                    </a:lnTo>
                    <a:lnTo>
                      <a:pt x="25" y="190"/>
                    </a:lnTo>
                    <a:lnTo>
                      <a:pt x="11" y="168"/>
                    </a:lnTo>
                    <a:lnTo>
                      <a:pt x="2" y="144"/>
                    </a:lnTo>
                    <a:lnTo>
                      <a:pt x="0" y="117"/>
                    </a:lnTo>
                    <a:lnTo>
                      <a:pt x="2" y="90"/>
                    </a:lnTo>
                    <a:lnTo>
                      <a:pt x="11" y="66"/>
                    </a:lnTo>
                    <a:lnTo>
                      <a:pt x="25" y="44"/>
                    </a:lnTo>
                    <a:lnTo>
                      <a:pt x="43" y="26"/>
                    </a:lnTo>
                    <a:lnTo>
                      <a:pt x="65" y="12"/>
                    </a:lnTo>
                    <a:lnTo>
                      <a:pt x="90" y="3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00" name="Rectangle 99"/>
          <p:cNvSpPr/>
          <p:nvPr/>
        </p:nvSpPr>
        <p:spPr>
          <a:xfrm>
            <a:off x="8187003" y="1457466"/>
            <a:ext cx="3816675" cy="2174891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133" dirty="0" smtClean="0">
                <a:solidFill>
                  <a:schemeClr val="accent1"/>
                </a:solidFill>
              </a:rPr>
              <a:t>Our Trusted Advisor Nature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/>
              <a:t>Understanding our client’s business and earning their trust is a crucial step to engineering a solution and a long-lasting relationship. Our clients know they can entrust even the most complex and challenging projects to us, and we will deliver.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87003" y="4175405"/>
            <a:ext cx="3816675" cy="143622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133" dirty="0" smtClean="0">
                <a:solidFill>
                  <a:schemeClr val="accent4"/>
                </a:solidFill>
              </a:rPr>
              <a:t>Our Passion is Simply Awesome</a:t>
            </a:r>
            <a:endParaRPr lang="en-US" sz="1600" dirty="0"/>
          </a:p>
          <a:p>
            <a:pPr algn="ctr"/>
            <a:r>
              <a:rPr lang="en-US" sz="1600" dirty="0" smtClean="0"/>
              <a:t>HarpData’s </a:t>
            </a:r>
            <a:r>
              <a:rPr lang="en-US" sz="1600" dirty="0"/>
              <a:t>passion for </a:t>
            </a:r>
            <a:r>
              <a:rPr lang="en-US" sz="1600" dirty="0" smtClean="0"/>
              <a:t>the Business of IT </a:t>
            </a:r>
            <a:r>
              <a:rPr lang="en-US" sz="1600" dirty="0"/>
              <a:t>and our commitment to quality results means we focus on the right solutions to meet your specific needs. 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84332" y="366083"/>
            <a:ext cx="428207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933" b="1" dirty="0"/>
              <a:t>The </a:t>
            </a:r>
            <a:r>
              <a:rPr lang="en-GB" sz="2933" b="1"/>
              <a:t>HARPDATA Advantage</a:t>
            </a:r>
            <a:endParaRPr lang="en-US" sz="2933" b="1" dirty="0"/>
          </a:p>
        </p:txBody>
      </p:sp>
    </p:spTree>
    <p:extLst>
      <p:ext uri="{BB962C8B-B14F-4D97-AF65-F5344CB8AC3E}">
        <p14:creationId xmlns:p14="http://schemas.microsoft.com/office/powerpoint/2010/main" val="1576162339"/>
      </p:ext>
    </p:extLst>
  </p:cSld>
  <p:clrMapOvr>
    <a:masterClrMapping/>
  </p:clrMapOvr>
  <p:transition spd="med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72" grpId="0" animBg="1"/>
          <p:bldP spid="92" grpId="0" animBg="1"/>
          <p:bldP spid="100" grpId="0"/>
          <p:bldP spid="10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72" grpId="0" animBg="1"/>
          <p:bldP spid="92" grpId="0" animBg="1"/>
          <p:bldP spid="100" grpId="0"/>
          <p:bldP spid="10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8571" y="2030170"/>
            <a:ext cx="8736849" cy="2534839"/>
            <a:chOff x="1624882" y="2552411"/>
            <a:chExt cx="8564536" cy="2386567"/>
          </a:xfrm>
        </p:grpSpPr>
        <p:sp>
          <p:nvSpPr>
            <p:cNvPr id="5" name="Rectangle 4"/>
            <p:cNvSpPr/>
            <p:nvPr/>
          </p:nvSpPr>
          <p:spPr>
            <a:xfrm>
              <a:off x="1624882" y="4168254"/>
              <a:ext cx="2227223" cy="3477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50904"/>
              <a:r>
                <a:rPr lang="en-US" sz="1600" b="1" dirty="0" smtClean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Sol</a:t>
              </a:r>
              <a:r>
                <a:rPr lang="en-US" b="1" dirty="0" smtClean="0">
                  <a:ea typeface="Open Sans" pitchFamily="34" charset="0"/>
                  <a:cs typeface="Open Sans" pitchFamily="34" charset="0"/>
                </a:rPr>
                <a:t>utions-as-a-Service</a:t>
              </a:r>
              <a:endParaRPr lang="en-US" b="1" dirty="0"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83549" y="2552411"/>
              <a:ext cx="1309888" cy="1308673"/>
            </a:xfrm>
            <a:prstGeom prst="ellipse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98658" y="4175590"/>
              <a:ext cx="3090760" cy="347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1450904"/>
              <a:r>
                <a:rPr lang="en-US" b="1" dirty="0" smtClean="0">
                  <a:ea typeface="Open Sans" pitchFamily="34" charset="0"/>
                  <a:cs typeface="Open Sans" pitchFamily="34" charset="0"/>
                </a:rPr>
                <a:t>TBM-as-a-Service</a:t>
              </a:r>
              <a:endParaRPr lang="en-US" b="1" dirty="0"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58082" y="4168254"/>
              <a:ext cx="2032810" cy="3477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50904"/>
              <a:r>
                <a:rPr lang="en-US" b="1" dirty="0" smtClean="0">
                  <a:ea typeface="Open Sans" pitchFamily="34" charset="0"/>
                  <a:cs typeface="Open Sans" pitchFamily="34" charset="0"/>
                </a:rPr>
                <a:t>C-Suite-as-a-Service</a:t>
              </a:r>
              <a:endParaRPr lang="en-US" b="1" dirty="0"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770950" y="4629919"/>
              <a:ext cx="2607077" cy="30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450904">
                <a:lnSpc>
                  <a:spcPct val="150000"/>
                </a:lnSpc>
              </a:pP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242919" y="2563399"/>
              <a:ext cx="1309888" cy="1308673"/>
            </a:xfrm>
            <a:prstGeom prst="ellipse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65239" y="2559584"/>
              <a:ext cx="1309888" cy="1308673"/>
            </a:xfrm>
            <a:prstGeom prst="ellipse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7374" y="556515"/>
            <a:ext cx="10543576" cy="266437"/>
            <a:chOff x="867374" y="556515"/>
            <a:chExt cx="10543576" cy="266437"/>
          </a:xfrm>
          <a:solidFill>
            <a:schemeClr val="accent1"/>
          </a:solidFill>
        </p:grpSpPr>
        <p:cxnSp>
          <p:nvCxnSpPr>
            <p:cNvPr id="19" name="Straight Connector 18"/>
            <p:cNvCxnSpPr/>
            <p:nvPr/>
          </p:nvCxnSpPr>
          <p:spPr>
            <a:xfrm>
              <a:off x="867374" y="822952"/>
              <a:ext cx="10543576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71974" y="556515"/>
              <a:ext cx="2423676" cy="2636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79117" y="1130526"/>
            <a:ext cx="29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smtClean="0">
                <a:latin typeface="Aharoni" panose="02010803020104030203" pitchFamily="2" charset="-79"/>
                <a:cs typeface="Aharoni" panose="02010803020104030203" pitchFamily="2" charset="-79"/>
              </a:rPr>
              <a:t>OUR </a:t>
            </a:r>
            <a:r>
              <a:rPr lang="id-ID" sz="3200" b="1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SERVICES</a:t>
            </a:r>
            <a:endParaRPr lang="id-ID" sz="3200" b="1" dirty="0" smtClean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36204" y="1654041"/>
            <a:ext cx="385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a typeface="Roboto" panose="02000000000000000000" pitchFamily="2" charset="0"/>
                <a:cs typeface="Open Sans Light" panose="020B0306030504020204" pitchFamily="34" charset="0"/>
              </a:rPr>
              <a:t>Strategic Guidance and Actionable Results</a:t>
            </a:r>
            <a:endParaRPr lang="en-US" sz="1600" dirty="0"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433" y="4105814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Identifying, designing, and delivering solution-focused technology strategies that support business needs through an approach that drives quality and enables agility. </a:t>
            </a:r>
          </a:p>
          <a:p>
            <a:endParaRPr lang="en-US" sz="1200" dirty="0"/>
          </a:p>
          <a:p>
            <a:r>
              <a:rPr lang="en-US" sz="1200" dirty="0"/>
              <a:t>Related Services:</a:t>
            </a:r>
          </a:p>
          <a:p>
            <a:r>
              <a:rPr lang="en-US" sz="1200" dirty="0" smtClean="0"/>
              <a:t>Data </a:t>
            </a:r>
            <a:r>
              <a:rPr lang="en-US" sz="1200" dirty="0"/>
              <a:t>Center Infrastructure, Business Continuity and Disaster Recovery, </a:t>
            </a:r>
            <a:r>
              <a:rPr lang="en-US" sz="1200" dirty="0" smtClean="0"/>
              <a:t>Converged Infrastructure, Collaboration &amp; Mobility, Security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1055" y="4100382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let you run your business while we help you plan, develop, evaluate, manage &amp; co-ordinate technology centric solutions. </a:t>
            </a:r>
          </a:p>
          <a:p>
            <a:endParaRPr lang="en-US" sz="1200" dirty="0"/>
          </a:p>
          <a:p>
            <a:r>
              <a:rPr lang="en-US" sz="1200" dirty="0"/>
              <a:t>Related Services:</a:t>
            </a:r>
          </a:p>
          <a:p>
            <a:r>
              <a:rPr lang="en-US" sz="1200" dirty="0"/>
              <a:t>The HarpData IT Strategy Assessments, Executive Advising, CTO/CIO On</a:t>
            </a:r>
          </a:p>
          <a:p>
            <a:r>
              <a:rPr lang="en-US" sz="1200" dirty="0"/>
              <a:t>Demand, Virtual CTO/CIO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6501" y="4115734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it comes to managing technology, there’s no such thing as business as usual anymore</a:t>
            </a:r>
            <a:r>
              <a:rPr lang="en-US" sz="1200" dirty="0" smtClean="0"/>
              <a:t>. HarpData </a:t>
            </a:r>
            <a:r>
              <a:rPr lang="en-US" sz="1200" dirty="0"/>
              <a:t>helps clients improve the way they make technology decisions in order to optimize costs, quality and the overall value of their IT services. </a:t>
            </a:r>
          </a:p>
          <a:p>
            <a:endParaRPr lang="en-US" sz="1200" dirty="0"/>
          </a:p>
          <a:p>
            <a:r>
              <a:rPr lang="en-US" sz="1200" dirty="0"/>
              <a:t>Related Services:</a:t>
            </a:r>
          </a:p>
          <a:p>
            <a:r>
              <a:rPr lang="en-US" sz="1200" dirty="0"/>
              <a:t>Cloud Migration </a:t>
            </a:r>
            <a:r>
              <a:rPr lang="en-US" sz="1200" dirty="0" smtClean="0"/>
              <a:t>Programs, </a:t>
            </a:r>
            <a:r>
              <a:rPr lang="en-US" sz="1200" dirty="0"/>
              <a:t>Cloud Strategy Roadmap </a:t>
            </a:r>
            <a:r>
              <a:rPr lang="en-US" sz="1200" dirty="0" smtClean="0"/>
              <a:t>Planning, Data </a:t>
            </a:r>
            <a:r>
              <a:rPr lang="en-US" sz="1200" dirty="0"/>
              <a:t>Center &amp; Vendor Consolidation</a:t>
            </a:r>
          </a:p>
          <a:p>
            <a:pPr lvl="0"/>
            <a:r>
              <a:rPr lang="en-US" sz="1200" dirty="0"/>
              <a:t>Application Rationalization</a:t>
            </a:r>
          </a:p>
          <a:p>
            <a:pPr lvl="0"/>
            <a:r>
              <a:rPr lang="en-US" sz="1200" dirty="0"/>
              <a:t>IT Organization Change Management</a:t>
            </a:r>
          </a:p>
          <a:p>
            <a:r>
              <a:rPr lang="en-US" sz="1200" dirty="0"/>
              <a:t>IT Budget and Forecasting Process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502828" y="2367724"/>
            <a:ext cx="731520" cy="731520"/>
            <a:chOff x="1219200" y="2257425"/>
            <a:chExt cx="820738" cy="822326"/>
          </a:xfrm>
          <a:solidFill>
            <a:schemeClr val="tx1"/>
          </a:solidFill>
        </p:grpSpPr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554163" y="2840038"/>
              <a:ext cx="149225" cy="239713"/>
            </a:xfrm>
            <a:custGeom>
              <a:avLst/>
              <a:gdLst>
                <a:gd name="T0" fmla="*/ 295 w 659"/>
                <a:gd name="T1" fmla="*/ 529 h 1051"/>
                <a:gd name="T2" fmla="*/ 231 w 659"/>
                <a:gd name="T3" fmla="*/ 553 h 1051"/>
                <a:gd name="T4" fmla="*/ 180 w 659"/>
                <a:gd name="T5" fmla="*/ 596 h 1051"/>
                <a:gd name="T6" fmla="*/ 146 w 659"/>
                <a:gd name="T7" fmla="*/ 654 h 1051"/>
                <a:gd name="T8" fmla="*/ 134 w 659"/>
                <a:gd name="T9" fmla="*/ 722 h 1051"/>
                <a:gd name="T10" fmla="*/ 146 w 659"/>
                <a:gd name="T11" fmla="*/ 789 h 1051"/>
                <a:gd name="T12" fmla="*/ 180 w 659"/>
                <a:gd name="T13" fmla="*/ 847 h 1051"/>
                <a:gd name="T14" fmla="*/ 231 w 659"/>
                <a:gd name="T15" fmla="*/ 889 h 1051"/>
                <a:gd name="T16" fmla="*/ 295 w 659"/>
                <a:gd name="T17" fmla="*/ 913 h 1051"/>
                <a:gd name="T18" fmla="*/ 364 w 659"/>
                <a:gd name="T19" fmla="*/ 913 h 1051"/>
                <a:gd name="T20" fmla="*/ 428 w 659"/>
                <a:gd name="T21" fmla="*/ 889 h 1051"/>
                <a:gd name="T22" fmla="*/ 478 w 659"/>
                <a:gd name="T23" fmla="*/ 847 h 1051"/>
                <a:gd name="T24" fmla="*/ 512 w 659"/>
                <a:gd name="T25" fmla="*/ 789 h 1051"/>
                <a:gd name="T26" fmla="*/ 525 w 659"/>
                <a:gd name="T27" fmla="*/ 722 h 1051"/>
                <a:gd name="T28" fmla="*/ 512 w 659"/>
                <a:gd name="T29" fmla="*/ 654 h 1051"/>
                <a:gd name="T30" fmla="*/ 478 w 659"/>
                <a:gd name="T31" fmla="*/ 596 h 1051"/>
                <a:gd name="T32" fmla="*/ 428 w 659"/>
                <a:gd name="T33" fmla="*/ 553 h 1051"/>
                <a:gd name="T34" fmla="*/ 364 w 659"/>
                <a:gd name="T35" fmla="*/ 529 h 1051"/>
                <a:gd name="T36" fmla="*/ 329 w 659"/>
                <a:gd name="T37" fmla="*/ 0 h 1051"/>
                <a:gd name="T38" fmla="*/ 363 w 659"/>
                <a:gd name="T39" fmla="*/ 9 h 1051"/>
                <a:gd name="T40" fmla="*/ 387 w 659"/>
                <a:gd name="T41" fmla="*/ 33 h 1051"/>
                <a:gd name="T42" fmla="*/ 397 w 659"/>
                <a:gd name="T43" fmla="*/ 67 h 1051"/>
                <a:gd name="T44" fmla="*/ 440 w 659"/>
                <a:gd name="T45" fmla="*/ 411 h 1051"/>
                <a:gd name="T46" fmla="*/ 519 w 659"/>
                <a:gd name="T47" fmla="*/ 452 h 1051"/>
                <a:gd name="T48" fmla="*/ 583 w 659"/>
                <a:gd name="T49" fmla="*/ 513 h 1051"/>
                <a:gd name="T50" fmla="*/ 630 w 659"/>
                <a:gd name="T51" fmla="*/ 588 h 1051"/>
                <a:gd name="T52" fmla="*/ 655 w 659"/>
                <a:gd name="T53" fmla="*/ 675 h 1051"/>
                <a:gd name="T54" fmla="*/ 655 w 659"/>
                <a:gd name="T55" fmla="*/ 766 h 1051"/>
                <a:gd name="T56" fmla="*/ 632 w 659"/>
                <a:gd name="T57" fmla="*/ 850 h 1051"/>
                <a:gd name="T58" fmla="*/ 589 w 659"/>
                <a:gd name="T59" fmla="*/ 922 h 1051"/>
                <a:gd name="T60" fmla="*/ 530 w 659"/>
                <a:gd name="T61" fmla="*/ 982 h 1051"/>
                <a:gd name="T62" fmla="*/ 458 w 659"/>
                <a:gd name="T63" fmla="*/ 1025 h 1051"/>
                <a:gd name="T64" fmla="*/ 374 w 659"/>
                <a:gd name="T65" fmla="*/ 1048 h 1051"/>
                <a:gd name="T66" fmla="*/ 285 w 659"/>
                <a:gd name="T67" fmla="*/ 1048 h 1051"/>
                <a:gd name="T68" fmla="*/ 201 w 659"/>
                <a:gd name="T69" fmla="*/ 1025 h 1051"/>
                <a:gd name="T70" fmla="*/ 129 w 659"/>
                <a:gd name="T71" fmla="*/ 982 h 1051"/>
                <a:gd name="T72" fmla="*/ 69 w 659"/>
                <a:gd name="T73" fmla="*/ 922 h 1051"/>
                <a:gd name="T74" fmla="*/ 26 w 659"/>
                <a:gd name="T75" fmla="*/ 850 h 1051"/>
                <a:gd name="T76" fmla="*/ 3 w 659"/>
                <a:gd name="T77" fmla="*/ 766 h 1051"/>
                <a:gd name="T78" fmla="*/ 3 w 659"/>
                <a:gd name="T79" fmla="*/ 675 h 1051"/>
                <a:gd name="T80" fmla="*/ 29 w 659"/>
                <a:gd name="T81" fmla="*/ 588 h 1051"/>
                <a:gd name="T82" fmla="*/ 76 w 659"/>
                <a:gd name="T83" fmla="*/ 513 h 1051"/>
                <a:gd name="T84" fmla="*/ 140 w 659"/>
                <a:gd name="T85" fmla="*/ 452 h 1051"/>
                <a:gd name="T86" fmla="*/ 219 w 659"/>
                <a:gd name="T87" fmla="*/ 411 h 1051"/>
                <a:gd name="T88" fmla="*/ 262 w 659"/>
                <a:gd name="T89" fmla="*/ 67 h 1051"/>
                <a:gd name="T90" fmla="*/ 272 w 659"/>
                <a:gd name="T91" fmla="*/ 33 h 1051"/>
                <a:gd name="T92" fmla="*/ 296 w 659"/>
                <a:gd name="T93" fmla="*/ 9 h 1051"/>
                <a:gd name="T94" fmla="*/ 329 w 659"/>
                <a:gd name="T95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9" h="1051">
                  <a:moveTo>
                    <a:pt x="329" y="526"/>
                  </a:moveTo>
                  <a:lnTo>
                    <a:pt x="295" y="529"/>
                  </a:lnTo>
                  <a:lnTo>
                    <a:pt x="262" y="539"/>
                  </a:lnTo>
                  <a:lnTo>
                    <a:pt x="231" y="553"/>
                  </a:lnTo>
                  <a:lnTo>
                    <a:pt x="203" y="572"/>
                  </a:lnTo>
                  <a:lnTo>
                    <a:pt x="180" y="596"/>
                  </a:lnTo>
                  <a:lnTo>
                    <a:pt x="162" y="623"/>
                  </a:lnTo>
                  <a:lnTo>
                    <a:pt x="146" y="654"/>
                  </a:lnTo>
                  <a:lnTo>
                    <a:pt x="138" y="687"/>
                  </a:lnTo>
                  <a:lnTo>
                    <a:pt x="134" y="722"/>
                  </a:lnTo>
                  <a:lnTo>
                    <a:pt x="138" y="756"/>
                  </a:lnTo>
                  <a:lnTo>
                    <a:pt x="146" y="789"/>
                  </a:lnTo>
                  <a:lnTo>
                    <a:pt x="162" y="820"/>
                  </a:lnTo>
                  <a:lnTo>
                    <a:pt x="180" y="847"/>
                  </a:lnTo>
                  <a:lnTo>
                    <a:pt x="203" y="871"/>
                  </a:lnTo>
                  <a:lnTo>
                    <a:pt x="231" y="889"/>
                  </a:lnTo>
                  <a:lnTo>
                    <a:pt x="262" y="905"/>
                  </a:lnTo>
                  <a:lnTo>
                    <a:pt x="295" y="913"/>
                  </a:lnTo>
                  <a:lnTo>
                    <a:pt x="329" y="917"/>
                  </a:lnTo>
                  <a:lnTo>
                    <a:pt x="364" y="913"/>
                  </a:lnTo>
                  <a:lnTo>
                    <a:pt x="397" y="905"/>
                  </a:lnTo>
                  <a:lnTo>
                    <a:pt x="428" y="889"/>
                  </a:lnTo>
                  <a:lnTo>
                    <a:pt x="455" y="871"/>
                  </a:lnTo>
                  <a:lnTo>
                    <a:pt x="478" y="847"/>
                  </a:lnTo>
                  <a:lnTo>
                    <a:pt x="497" y="820"/>
                  </a:lnTo>
                  <a:lnTo>
                    <a:pt x="512" y="789"/>
                  </a:lnTo>
                  <a:lnTo>
                    <a:pt x="521" y="756"/>
                  </a:lnTo>
                  <a:lnTo>
                    <a:pt x="525" y="722"/>
                  </a:lnTo>
                  <a:lnTo>
                    <a:pt x="521" y="687"/>
                  </a:lnTo>
                  <a:lnTo>
                    <a:pt x="512" y="654"/>
                  </a:lnTo>
                  <a:lnTo>
                    <a:pt x="497" y="623"/>
                  </a:lnTo>
                  <a:lnTo>
                    <a:pt x="478" y="596"/>
                  </a:lnTo>
                  <a:lnTo>
                    <a:pt x="455" y="572"/>
                  </a:lnTo>
                  <a:lnTo>
                    <a:pt x="428" y="553"/>
                  </a:lnTo>
                  <a:lnTo>
                    <a:pt x="397" y="539"/>
                  </a:lnTo>
                  <a:lnTo>
                    <a:pt x="364" y="529"/>
                  </a:lnTo>
                  <a:lnTo>
                    <a:pt x="329" y="526"/>
                  </a:lnTo>
                  <a:close/>
                  <a:moveTo>
                    <a:pt x="329" y="0"/>
                  </a:moveTo>
                  <a:lnTo>
                    <a:pt x="348" y="2"/>
                  </a:lnTo>
                  <a:lnTo>
                    <a:pt x="363" y="9"/>
                  </a:lnTo>
                  <a:lnTo>
                    <a:pt x="377" y="20"/>
                  </a:lnTo>
                  <a:lnTo>
                    <a:pt x="387" y="33"/>
                  </a:lnTo>
                  <a:lnTo>
                    <a:pt x="395" y="49"/>
                  </a:lnTo>
                  <a:lnTo>
                    <a:pt x="397" y="67"/>
                  </a:lnTo>
                  <a:lnTo>
                    <a:pt x="397" y="399"/>
                  </a:lnTo>
                  <a:lnTo>
                    <a:pt x="440" y="411"/>
                  </a:lnTo>
                  <a:lnTo>
                    <a:pt x="481" y="429"/>
                  </a:lnTo>
                  <a:lnTo>
                    <a:pt x="519" y="452"/>
                  </a:lnTo>
                  <a:lnTo>
                    <a:pt x="553" y="480"/>
                  </a:lnTo>
                  <a:lnTo>
                    <a:pt x="583" y="513"/>
                  </a:lnTo>
                  <a:lnTo>
                    <a:pt x="609" y="548"/>
                  </a:lnTo>
                  <a:lnTo>
                    <a:pt x="630" y="588"/>
                  </a:lnTo>
                  <a:lnTo>
                    <a:pt x="646" y="629"/>
                  </a:lnTo>
                  <a:lnTo>
                    <a:pt x="655" y="675"/>
                  </a:lnTo>
                  <a:lnTo>
                    <a:pt x="659" y="722"/>
                  </a:lnTo>
                  <a:lnTo>
                    <a:pt x="655" y="766"/>
                  </a:lnTo>
                  <a:lnTo>
                    <a:pt x="647" y="809"/>
                  </a:lnTo>
                  <a:lnTo>
                    <a:pt x="632" y="850"/>
                  </a:lnTo>
                  <a:lnTo>
                    <a:pt x="614" y="887"/>
                  </a:lnTo>
                  <a:lnTo>
                    <a:pt x="589" y="922"/>
                  </a:lnTo>
                  <a:lnTo>
                    <a:pt x="562" y="954"/>
                  </a:lnTo>
                  <a:lnTo>
                    <a:pt x="530" y="982"/>
                  </a:lnTo>
                  <a:lnTo>
                    <a:pt x="495" y="1006"/>
                  </a:lnTo>
                  <a:lnTo>
                    <a:pt x="458" y="1025"/>
                  </a:lnTo>
                  <a:lnTo>
                    <a:pt x="417" y="1039"/>
                  </a:lnTo>
                  <a:lnTo>
                    <a:pt x="374" y="1048"/>
                  </a:lnTo>
                  <a:lnTo>
                    <a:pt x="329" y="1051"/>
                  </a:lnTo>
                  <a:lnTo>
                    <a:pt x="285" y="1048"/>
                  </a:lnTo>
                  <a:lnTo>
                    <a:pt x="242" y="1039"/>
                  </a:lnTo>
                  <a:lnTo>
                    <a:pt x="201" y="1025"/>
                  </a:lnTo>
                  <a:lnTo>
                    <a:pt x="164" y="1006"/>
                  </a:lnTo>
                  <a:lnTo>
                    <a:pt x="129" y="982"/>
                  </a:lnTo>
                  <a:lnTo>
                    <a:pt x="97" y="954"/>
                  </a:lnTo>
                  <a:lnTo>
                    <a:pt x="69" y="922"/>
                  </a:lnTo>
                  <a:lnTo>
                    <a:pt x="45" y="887"/>
                  </a:lnTo>
                  <a:lnTo>
                    <a:pt x="26" y="850"/>
                  </a:lnTo>
                  <a:lnTo>
                    <a:pt x="12" y="809"/>
                  </a:lnTo>
                  <a:lnTo>
                    <a:pt x="3" y="766"/>
                  </a:lnTo>
                  <a:lnTo>
                    <a:pt x="0" y="722"/>
                  </a:lnTo>
                  <a:lnTo>
                    <a:pt x="3" y="675"/>
                  </a:lnTo>
                  <a:lnTo>
                    <a:pt x="13" y="629"/>
                  </a:lnTo>
                  <a:lnTo>
                    <a:pt x="29" y="588"/>
                  </a:lnTo>
                  <a:lnTo>
                    <a:pt x="50" y="548"/>
                  </a:lnTo>
                  <a:lnTo>
                    <a:pt x="76" y="513"/>
                  </a:lnTo>
                  <a:lnTo>
                    <a:pt x="106" y="480"/>
                  </a:lnTo>
                  <a:lnTo>
                    <a:pt x="140" y="452"/>
                  </a:lnTo>
                  <a:lnTo>
                    <a:pt x="177" y="429"/>
                  </a:lnTo>
                  <a:lnTo>
                    <a:pt x="219" y="411"/>
                  </a:lnTo>
                  <a:lnTo>
                    <a:pt x="262" y="399"/>
                  </a:lnTo>
                  <a:lnTo>
                    <a:pt x="262" y="67"/>
                  </a:lnTo>
                  <a:lnTo>
                    <a:pt x="264" y="49"/>
                  </a:lnTo>
                  <a:lnTo>
                    <a:pt x="272" y="33"/>
                  </a:lnTo>
                  <a:lnTo>
                    <a:pt x="282" y="20"/>
                  </a:lnTo>
                  <a:lnTo>
                    <a:pt x="296" y="9"/>
                  </a:lnTo>
                  <a:lnTo>
                    <a:pt x="311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1746250" y="2786063"/>
              <a:ext cx="195263" cy="193675"/>
            </a:xfrm>
            <a:custGeom>
              <a:avLst/>
              <a:gdLst>
                <a:gd name="T0" fmla="*/ 498 w 858"/>
                <a:gd name="T1" fmla="*/ 338 h 858"/>
                <a:gd name="T2" fmla="*/ 441 w 858"/>
                <a:gd name="T3" fmla="*/ 356 h 858"/>
                <a:gd name="T4" fmla="*/ 391 w 858"/>
                <a:gd name="T5" fmla="*/ 393 h 858"/>
                <a:gd name="T6" fmla="*/ 355 w 858"/>
                <a:gd name="T7" fmla="*/ 443 h 858"/>
                <a:gd name="T8" fmla="*/ 336 w 858"/>
                <a:gd name="T9" fmla="*/ 500 h 858"/>
                <a:gd name="T10" fmla="*/ 336 w 858"/>
                <a:gd name="T11" fmla="*/ 560 h 858"/>
                <a:gd name="T12" fmla="*/ 355 w 858"/>
                <a:gd name="T13" fmla="*/ 617 h 858"/>
                <a:gd name="T14" fmla="*/ 391 w 858"/>
                <a:gd name="T15" fmla="*/ 668 h 858"/>
                <a:gd name="T16" fmla="*/ 441 w 858"/>
                <a:gd name="T17" fmla="*/ 704 h 858"/>
                <a:gd name="T18" fmla="*/ 498 w 858"/>
                <a:gd name="T19" fmla="*/ 723 h 858"/>
                <a:gd name="T20" fmla="*/ 560 w 858"/>
                <a:gd name="T21" fmla="*/ 723 h 858"/>
                <a:gd name="T22" fmla="*/ 617 w 858"/>
                <a:gd name="T23" fmla="*/ 704 h 858"/>
                <a:gd name="T24" fmla="*/ 666 w 858"/>
                <a:gd name="T25" fmla="*/ 668 h 858"/>
                <a:gd name="T26" fmla="*/ 702 w 858"/>
                <a:gd name="T27" fmla="*/ 617 h 858"/>
                <a:gd name="T28" fmla="*/ 721 w 858"/>
                <a:gd name="T29" fmla="*/ 559 h 858"/>
                <a:gd name="T30" fmla="*/ 721 w 858"/>
                <a:gd name="T31" fmla="*/ 499 h 858"/>
                <a:gd name="T32" fmla="*/ 702 w 858"/>
                <a:gd name="T33" fmla="*/ 442 h 858"/>
                <a:gd name="T34" fmla="*/ 666 w 858"/>
                <a:gd name="T35" fmla="*/ 391 h 858"/>
                <a:gd name="T36" fmla="*/ 618 w 858"/>
                <a:gd name="T37" fmla="*/ 356 h 858"/>
                <a:gd name="T38" fmla="*/ 560 w 858"/>
                <a:gd name="T39" fmla="*/ 338 h 858"/>
                <a:gd name="T40" fmla="*/ 67 w 858"/>
                <a:gd name="T41" fmla="*/ 0 h 858"/>
                <a:gd name="T42" fmla="*/ 100 w 858"/>
                <a:gd name="T43" fmla="*/ 8 h 858"/>
                <a:gd name="T44" fmla="*/ 348 w 858"/>
                <a:gd name="T45" fmla="*/ 254 h 858"/>
                <a:gd name="T46" fmla="*/ 417 w 858"/>
                <a:gd name="T47" fmla="*/ 220 h 858"/>
                <a:gd name="T48" fmla="*/ 490 w 858"/>
                <a:gd name="T49" fmla="*/ 202 h 858"/>
                <a:gd name="T50" fmla="*/ 573 w 858"/>
                <a:gd name="T51" fmla="*/ 202 h 858"/>
                <a:gd name="T52" fmla="*/ 655 w 858"/>
                <a:gd name="T53" fmla="*/ 224 h 858"/>
                <a:gd name="T54" fmla="*/ 729 w 858"/>
                <a:gd name="T55" fmla="*/ 267 h 858"/>
                <a:gd name="T56" fmla="*/ 790 w 858"/>
                <a:gd name="T57" fmla="*/ 329 h 858"/>
                <a:gd name="T58" fmla="*/ 833 w 858"/>
                <a:gd name="T59" fmla="*/ 402 h 858"/>
                <a:gd name="T60" fmla="*/ 855 w 858"/>
                <a:gd name="T61" fmla="*/ 485 h 858"/>
                <a:gd name="T62" fmla="*/ 855 w 858"/>
                <a:gd name="T63" fmla="*/ 572 h 858"/>
                <a:gd name="T64" fmla="*/ 833 w 858"/>
                <a:gd name="T65" fmla="*/ 655 h 858"/>
                <a:gd name="T66" fmla="*/ 790 w 858"/>
                <a:gd name="T67" fmla="*/ 729 h 858"/>
                <a:gd name="T68" fmla="*/ 729 w 858"/>
                <a:gd name="T69" fmla="*/ 791 h 858"/>
                <a:gd name="T70" fmla="*/ 655 w 858"/>
                <a:gd name="T71" fmla="*/ 833 h 858"/>
                <a:gd name="T72" fmla="*/ 573 w 858"/>
                <a:gd name="T73" fmla="*/ 855 h 858"/>
                <a:gd name="T74" fmla="*/ 486 w 858"/>
                <a:gd name="T75" fmla="*/ 855 h 858"/>
                <a:gd name="T76" fmla="*/ 403 w 858"/>
                <a:gd name="T77" fmla="*/ 833 h 858"/>
                <a:gd name="T78" fmla="*/ 329 w 858"/>
                <a:gd name="T79" fmla="*/ 791 h 858"/>
                <a:gd name="T80" fmla="*/ 268 w 858"/>
                <a:gd name="T81" fmla="*/ 729 h 858"/>
                <a:gd name="T82" fmla="*/ 225 w 858"/>
                <a:gd name="T83" fmla="*/ 655 h 858"/>
                <a:gd name="T84" fmla="*/ 203 w 858"/>
                <a:gd name="T85" fmla="*/ 572 h 858"/>
                <a:gd name="T86" fmla="*/ 202 w 858"/>
                <a:gd name="T87" fmla="*/ 491 h 858"/>
                <a:gd name="T88" fmla="*/ 220 w 858"/>
                <a:gd name="T89" fmla="*/ 417 h 858"/>
                <a:gd name="T90" fmla="*/ 254 w 858"/>
                <a:gd name="T91" fmla="*/ 349 h 858"/>
                <a:gd name="T92" fmla="*/ 9 w 858"/>
                <a:gd name="T93" fmla="*/ 100 h 858"/>
                <a:gd name="T94" fmla="*/ 0 w 858"/>
                <a:gd name="T95" fmla="*/ 67 h 858"/>
                <a:gd name="T96" fmla="*/ 9 w 858"/>
                <a:gd name="T97" fmla="*/ 33 h 858"/>
                <a:gd name="T98" fmla="*/ 34 w 858"/>
                <a:gd name="T99" fmla="*/ 8 h 858"/>
                <a:gd name="T100" fmla="*/ 67 w 858"/>
                <a:gd name="T101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58">
                  <a:moveTo>
                    <a:pt x="529" y="335"/>
                  </a:moveTo>
                  <a:lnTo>
                    <a:pt x="498" y="338"/>
                  </a:lnTo>
                  <a:lnTo>
                    <a:pt x="468" y="345"/>
                  </a:lnTo>
                  <a:lnTo>
                    <a:pt x="441" y="356"/>
                  </a:lnTo>
                  <a:lnTo>
                    <a:pt x="414" y="373"/>
                  </a:lnTo>
                  <a:lnTo>
                    <a:pt x="391" y="393"/>
                  </a:lnTo>
                  <a:lnTo>
                    <a:pt x="370" y="417"/>
                  </a:lnTo>
                  <a:lnTo>
                    <a:pt x="355" y="443"/>
                  </a:lnTo>
                  <a:lnTo>
                    <a:pt x="344" y="471"/>
                  </a:lnTo>
                  <a:lnTo>
                    <a:pt x="336" y="500"/>
                  </a:lnTo>
                  <a:lnTo>
                    <a:pt x="334" y="530"/>
                  </a:lnTo>
                  <a:lnTo>
                    <a:pt x="336" y="560"/>
                  </a:lnTo>
                  <a:lnTo>
                    <a:pt x="344" y="590"/>
                  </a:lnTo>
                  <a:lnTo>
                    <a:pt x="355" y="617"/>
                  </a:lnTo>
                  <a:lnTo>
                    <a:pt x="370" y="644"/>
                  </a:lnTo>
                  <a:lnTo>
                    <a:pt x="391" y="668"/>
                  </a:lnTo>
                  <a:lnTo>
                    <a:pt x="414" y="688"/>
                  </a:lnTo>
                  <a:lnTo>
                    <a:pt x="441" y="704"/>
                  </a:lnTo>
                  <a:lnTo>
                    <a:pt x="468" y="715"/>
                  </a:lnTo>
                  <a:lnTo>
                    <a:pt x="498" y="723"/>
                  </a:lnTo>
                  <a:lnTo>
                    <a:pt x="529" y="725"/>
                  </a:lnTo>
                  <a:lnTo>
                    <a:pt x="560" y="723"/>
                  </a:lnTo>
                  <a:lnTo>
                    <a:pt x="589" y="715"/>
                  </a:lnTo>
                  <a:lnTo>
                    <a:pt x="617" y="704"/>
                  </a:lnTo>
                  <a:lnTo>
                    <a:pt x="643" y="688"/>
                  </a:lnTo>
                  <a:lnTo>
                    <a:pt x="666" y="668"/>
                  </a:lnTo>
                  <a:lnTo>
                    <a:pt x="687" y="644"/>
                  </a:lnTo>
                  <a:lnTo>
                    <a:pt x="702" y="617"/>
                  </a:lnTo>
                  <a:lnTo>
                    <a:pt x="715" y="589"/>
                  </a:lnTo>
                  <a:lnTo>
                    <a:pt x="721" y="559"/>
                  </a:lnTo>
                  <a:lnTo>
                    <a:pt x="723" y="529"/>
                  </a:lnTo>
                  <a:lnTo>
                    <a:pt x="721" y="499"/>
                  </a:lnTo>
                  <a:lnTo>
                    <a:pt x="715" y="471"/>
                  </a:lnTo>
                  <a:lnTo>
                    <a:pt x="702" y="442"/>
                  </a:lnTo>
                  <a:lnTo>
                    <a:pt x="687" y="416"/>
                  </a:lnTo>
                  <a:lnTo>
                    <a:pt x="666" y="391"/>
                  </a:lnTo>
                  <a:lnTo>
                    <a:pt x="643" y="372"/>
                  </a:lnTo>
                  <a:lnTo>
                    <a:pt x="618" y="356"/>
                  </a:lnTo>
                  <a:lnTo>
                    <a:pt x="589" y="344"/>
                  </a:lnTo>
                  <a:lnTo>
                    <a:pt x="560" y="338"/>
                  </a:lnTo>
                  <a:lnTo>
                    <a:pt x="529" y="335"/>
                  </a:lnTo>
                  <a:close/>
                  <a:moveTo>
                    <a:pt x="67" y="0"/>
                  </a:moveTo>
                  <a:lnTo>
                    <a:pt x="83" y="2"/>
                  </a:lnTo>
                  <a:lnTo>
                    <a:pt x="100" y="8"/>
                  </a:lnTo>
                  <a:lnTo>
                    <a:pt x="114" y="19"/>
                  </a:lnTo>
                  <a:lnTo>
                    <a:pt x="348" y="254"/>
                  </a:lnTo>
                  <a:lnTo>
                    <a:pt x="381" y="235"/>
                  </a:lnTo>
                  <a:lnTo>
                    <a:pt x="417" y="220"/>
                  </a:lnTo>
                  <a:lnTo>
                    <a:pt x="453" y="209"/>
                  </a:lnTo>
                  <a:lnTo>
                    <a:pt x="490" y="202"/>
                  </a:lnTo>
                  <a:lnTo>
                    <a:pt x="529" y="200"/>
                  </a:lnTo>
                  <a:lnTo>
                    <a:pt x="573" y="202"/>
                  </a:lnTo>
                  <a:lnTo>
                    <a:pt x="615" y="211"/>
                  </a:lnTo>
                  <a:lnTo>
                    <a:pt x="655" y="224"/>
                  </a:lnTo>
                  <a:lnTo>
                    <a:pt x="693" y="244"/>
                  </a:lnTo>
                  <a:lnTo>
                    <a:pt x="729" y="267"/>
                  </a:lnTo>
                  <a:lnTo>
                    <a:pt x="762" y="296"/>
                  </a:lnTo>
                  <a:lnTo>
                    <a:pt x="790" y="329"/>
                  </a:lnTo>
                  <a:lnTo>
                    <a:pt x="814" y="365"/>
                  </a:lnTo>
                  <a:lnTo>
                    <a:pt x="833" y="402"/>
                  </a:lnTo>
                  <a:lnTo>
                    <a:pt x="847" y="443"/>
                  </a:lnTo>
                  <a:lnTo>
                    <a:pt x="855" y="485"/>
                  </a:lnTo>
                  <a:lnTo>
                    <a:pt x="858" y="529"/>
                  </a:lnTo>
                  <a:lnTo>
                    <a:pt x="855" y="572"/>
                  </a:lnTo>
                  <a:lnTo>
                    <a:pt x="847" y="615"/>
                  </a:lnTo>
                  <a:lnTo>
                    <a:pt x="833" y="655"/>
                  </a:lnTo>
                  <a:lnTo>
                    <a:pt x="814" y="693"/>
                  </a:lnTo>
                  <a:lnTo>
                    <a:pt x="790" y="729"/>
                  </a:lnTo>
                  <a:lnTo>
                    <a:pt x="762" y="761"/>
                  </a:lnTo>
                  <a:lnTo>
                    <a:pt x="729" y="791"/>
                  </a:lnTo>
                  <a:lnTo>
                    <a:pt x="693" y="814"/>
                  </a:lnTo>
                  <a:lnTo>
                    <a:pt x="655" y="833"/>
                  </a:lnTo>
                  <a:lnTo>
                    <a:pt x="615" y="847"/>
                  </a:lnTo>
                  <a:lnTo>
                    <a:pt x="573" y="855"/>
                  </a:lnTo>
                  <a:lnTo>
                    <a:pt x="529" y="858"/>
                  </a:lnTo>
                  <a:lnTo>
                    <a:pt x="486" y="855"/>
                  </a:lnTo>
                  <a:lnTo>
                    <a:pt x="443" y="847"/>
                  </a:lnTo>
                  <a:lnTo>
                    <a:pt x="403" y="833"/>
                  </a:lnTo>
                  <a:lnTo>
                    <a:pt x="365" y="814"/>
                  </a:lnTo>
                  <a:lnTo>
                    <a:pt x="329" y="791"/>
                  </a:lnTo>
                  <a:lnTo>
                    <a:pt x="297" y="761"/>
                  </a:lnTo>
                  <a:lnTo>
                    <a:pt x="268" y="729"/>
                  </a:lnTo>
                  <a:lnTo>
                    <a:pt x="244" y="693"/>
                  </a:lnTo>
                  <a:lnTo>
                    <a:pt x="225" y="655"/>
                  </a:lnTo>
                  <a:lnTo>
                    <a:pt x="211" y="615"/>
                  </a:lnTo>
                  <a:lnTo>
                    <a:pt x="203" y="572"/>
                  </a:lnTo>
                  <a:lnTo>
                    <a:pt x="200" y="529"/>
                  </a:lnTo>
                  <a:lnTo>
                    <a:pt x="202" y="491"/>
                  </a:lnTo>
                  <a:lnTo>
                    <a:pt x="209" y="453"/>
                  </a:lnTo>
                  <a:lnTo>
                    <a:pt x="220" y="417"/>
                  </a:lnTo>
                  <a:lnTo>
                    <a:pt x="235" y="382"/>
                  </a:lnTo>
                  <a:lnTo>
                    <a:pt x="254" y="349"/>
                  </a:lnTo>
                  <a:lnTo>
                    <a:pt x="20" y="114"/>
                  </a:lnTo>
                  <a:lnTo>
                    <a:pt x="9" y="100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4" y="8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1746250" y="2355850"/>
              <a:ext cx="195263" cy="195263"/>
            </a:xfrm>
            <a:custGeom>
              <a:avLst/>
              <a:gdLst>
                <a:gd name="T0" fmla="*/ 499 w 858"/>
                <a:gd name="T1" fmla="*/ 136 h 859"/>
                <a:gd name="T2" fmla="*/ 442 w 858"/>
                <a:gd name="T3" fmla="*/ 155 h 859"/>
                <a:gd name="T4" fmla="*/ 392 w 858"/>
                <a:gd name="T5" fmla="*/ 190 h 859"/>
                <a:gd name="T6" fmla="*/ 355 w 858"/>
                <a:gd name="T7" fmla="*/ 241 h 859"/>
                <a:gd name="T8" fmla="*/ 337 w 858"/>
                <a:gd name="T9" fmla="*/ 298 h 859"/>
                <a:gd name="T10" fmla="*/ 337 w 858"/>
                <a:gd name="T11" fmla="*/ 359 h 859"/>
                <a:gd name="T12" fmla="*/ 355 w 858"/>
                <a:gd name="T13" fmla="*/ 416 h 859"/>
                <a:gd name="T14" fmla="*/ 392 w 858"/>
                <a:gd name="T15" fmla="*/ 467 h 859"/>
                <a:gd name="T16" fmla="*/ 442 w 858"/>
                <a:gd name="T17" fmla="*/ 503 h 859"/>
                <a:gd name="T18" fmla="*/ 499 w 858"/>
                <a:gd name="T19" fmla="*/ 522 h 859"/>
                <a:gd name="T20" fmla="*/ 561 w 858"/>
                <a:gd name="T21" fmla="*/ 522 h 859"/>
                <a:gd name="T22" fmla="*/ 618 w 858"/>
                <a:gd name="T23" fmla="*/ 503 h 859"/>
                <a:gd name="T24" fmla="*/ 667 w 858"/>
                <a:gd name="T25" fmla="*/ 467 h 859"/>
                <a:gd name="T26" fmla="*/ 704 w 858"/>
                <a:gd name="T27" fmla="*/ 416 h 859"/>
                <a:gd name="T28" fmla="*/ 722 w 858"/>
                <a:gd name="T29" fmla="*/ 359 h 859"/>
                <a:gd name="T30" fmla="*/ 722 w 858"/>
                <a:gd name="T31" fmla="*/ 298 h 859"/>
                <a:gd name="T32" fmla="*/ 704 w 858"/>
                <a:gd name="T33" fmla="*/ 241 h 859"/>
                <a:gd name="T34" fmla="*/ 667 w 858"/>
                <a:gd name="T35" fmla="*/ 190 h 859"/>
                <a:gd name="T36" fmla="*/ 618 w 858"/>
                <a:gd name="T37" fmla="*/ 155 h 859"/>
                <a:gd name="T38" fmla="*/ 561 w 858"/>
                <a:gd name="T39" fmla="*/ 136 h 859"/>
                <a:gd name="T40" fmla="*/ 529 w 858"/>
                <a:gd name="T41" fmla="*/ 0 h 859"/>
                <a:gd name="T42" fmla="*/ 615 w 858"/>
                <a:gd name="T43" fmla="*/ 11 h 859"/>
                <a:gd name="T44" fmla="*/ 693 w 858"/>
                <a:gd name="T45" fmla="*/ 43 h 859"/>
                <a:gd name="T46" fmla="*/ 762 w 858"/>
                <a:gd name="T47" fmla="*/ 96 h 859"/>
                <a:gd name="T48" fmla="*/ 814 w 858"/>
                <a:gd name="T49" fmla="*/ 164 h 859"/>
                <a:gd name="T50" fmla="*/ 847 w 858"/>
                <a:gd name="T51" fmla="*/ 243 h 859"/>
                <a:gd name="T52" fmla="*/ 858 w 858"/>
                <a:gd name="T53" fmla="*/ 329 h 859"/>
                <a:gd name="T54" fmla="*/ 847 w 858"/>
                <a:gd name="T55" fmla="*/ 415 h 859"/>
                <a:gd name="T56" fmla="*/ 814 w 858"/>
                <a:gd name="T57" fmla="*/ 493 h 859"/>
                <a:gd name="T58" fmla="*/ 762 w 858"/>
                <a:gd name="T59" fmla="*/ 561 h 859"/>
                <a:gd name="T60" fmla="*/ 693 w 858"/>
                <a:gd name="T61" fmla="*/ 614 h 859"/>
                <a:gd name="T62" fmla="*/ 615 w 858"/>
                <a:gd name="T63" fmla="*/ 647 h 859"/>
                <a:gd name="T64" fmla="*/ 529 w 858"/>
                <a:gd name="T65" fmla="*/ 658 h 859"/>
                <a:gd name="T66" fmla="*/ 453 w 858"/>
                <a:gd name="T67" fmla="*/ 649 h 859"/>
                <a:gd name="T68" fmla="*/ 381 w 858"/>
                <a:gd name="T69" fmla="*/ 623 h 859"/>
                <a:gd name="T70" fmla="*/ 114 w 858"/>
                <a:gd name="T71" fmla="*/ 839 h 859"/>
                <a:gd name="T72" fmla="*/ 83 w 858"/>
                <a:gd name="T73" fmla="*/ 856 h 859"/>
                <a:gd name="T74" fmla="*/ 49 w 858"/>
                <a:gd name="T75" fmla="*/ 856 h 859"/>
                <a:gd name="T76" fmla="*/ 20 w 858"/>
                <a:gd name="T77" fmla="*/ 839 h 859"/>
                <a:gd name="T78" fmla="*/ 2 w 858"/>
                <a:gd name="T79" fmla="*/ 808 h 859"/>
                <a:gd name="T80" fmla="*/ 2 w 858"/>
                <a:gd name="T81" fmla="*/ 774 h 859"/>
                <a:gd name="T82" fmla="*/ 20 w 858"/>
                <a:gd name="T83" fmla="*/ 744 h 859"/>
                <a:gd name="T84" fmla="*/ 235 w 858"/>
                <a:gd name="T85" fmla="*/ 477 h 859"/>
                <a:gd name="T86" fmla="*/ 209 w 858"/>
                <a:gd name="T87" fmla="*/ 405 h 859"/>
                <a:gd name="T88" fmla="*/ 200 w 858"/>
                <a:gd name="T89" fmla="*/ 329 h 859"/>
                <a:gd name="T90" fmla="*/ 211 w 858"/>
                <a:gd name="T91" fmla="*/ 243 h 859"/>
                <a:gd name="T92" fmla="*/ 244 w 858"/>
                <a:gd name="T93" fmla="*/ 164 h 859"/>
                <a:gd name="T94" fmla="*/ 297 w 858"/>
                <a:gd name="T95" fmla="*/ 96 h 859"/>
                <a:gd name="T96" fmla="*/ 365 w 858"/>
                <a:gd name="T97" fmla="*/ 43 h 859"/>
                <a:gd name="T98" fmla="*/ 443 w 858"/>
                <a:gd name="T99" fmla="*/ 11 h 859"/>
                <a:gd name="T100" fmla="*/ 529 w 858"/>
                <a:gd name="T101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59">
                  <a:moveTo>
                    <a:pt x="530" y="134"/>
                  </a:moveTo>
                  <a:lnTo>
                    <a:pt x="499" y="136"/>
                  </a:lnTo>
                  <a:lnTo>
                    <a:pt x="469" y="143"/>
                  </a:lnTo>
                  <a:lnTo>
                    <a:pt x="442" y="155"/>
                  </a:lnTo>
                  <a:lnTo>
                    <a:pt x="415" y="171"/>
                  </a:lnTo>
                  <a:lnTo>
                    <a:pt x="392" y="190"/>
                  </a:lnTo>
                  <a:lnTo>
                    <a:pt x="371" y="215"/>
                  </a:lnTo>
                  <a:lnTo>
                    <a:pt x="355" y="241"/>
                  </a:lnTo>
                  <a:lnTo>
                    <a:pt x="344" y="270"/>
                  </a:lnTo>
                  <a:lnTo>
                    <a:pt x="337" y="298"/>
                  </a:lnTo>
                  <a:lnTo>
                    <a:pt x="334" y="328"/>
                  </a:lnTo>
                  <a:lnTo>
                    <a:pt x="337" y="359"/>
                  </a:lnTo>
                  <a:lnTo>
                    <a:pt x="344" y="387"/>
                  </a:lnTo>
                  <a:lnTo>
                    <a:pt x="355" y="416"/>
                  </a:lnTo>
                  <a:lnTo>
                    <a:pt x="371" y="442"/>
                  </a:lnTo>
                  <a:lnTo>
                    <a:pt x="392" y="467"/>
                  </a:lnTo>
                  <a:lnTo>
                    <a:pt x="415" y="486"/>
                  </a:lnTo>
                  <a:lnTo>
                    <a:pt x="442" y="503"/>
                  </a:lnTo>
                  <a:lnTo>
                    <a:pt x="469" y="514"/>
                  </a:lnTo>
                  <a:lnTo>
                    <a:pt x="499" y="522"/>
                  </a:lnTo>
                  <a:lnTo>
                    <a:pt x="530" y="524"/>
                  </a:lnTo>
                  <a:lnTo>
                    <a:pt x="561" y="522"/>
                  </a:lnTo>
                  <a:lnTo>
                    <a:pt x="590" y="514"/>
                  </a:lnTo>
                  <a:lnTo>
                    <a:pt x="618" y="503"/>
                  </a:lnTo>
                  <a:lnTo>
                    <a:pt x="644" y="486"/>
                  </a:lnTo>
                  <a:lnTo>
                    <a:pt x="667" y="467"/>
                  </a:lnTo>
                  <a:lnTo>
                    <a:pt x="688" y="442"/>
                  </a:lnTo>
                  <a:lnTo>
                    <a:pt x="704" y="416"/>
                  </a:lnTo>
                  <a:lnTo>
                    <a:pt x="715" y="387"/>
                  </a:lnTo>
                  <a:lnTo>
                    <a:pt x="722" y="359"/>
                  </a:lnTo>
                  <a:lnTo>
                    <a:pt x="724" y="328"/>
                  </a:lnTo>
                  <a:lnTo>
                    <a:pt x="722" y="298"/>
                  </a:lnTo>
                  <a:lnTo>
                    <a:pt x="715" y="270"/>
                  </a:lnTo>
                  <a:lnTo>
                    <a:pt x="704" y="241"/>
                  </a:lnTo>
                  <a:lnTo>
                    <a:pt x="688" y="215"/>
                  </a:lnTo>
                  <a:lnTo>
                    <a:pt x="667" y="190"/>
                  </a:lnTo>
                  <a:lnTo>
                    <a:pt x="644" y="171"/>
                  </a:lnTo>
                  <a:lnTo>
                    <a:pt x="618" y="155"/>
                  </a:lnTo>
                  <a:lnTo>
                    <a:pt x="590" y="143"/>
                  </a:lnTo>
                  <a:lnTo>
                    <a:pt x="561" y="136"/>
                  </a:lnTo>
                  <a:lnTo>
                    <a:pt x="530" y="134"/>
                  </a:lnTo>
                  <a:close/>
                  <a:moveTo>
                    <a:pt x="529" y="0"/>
                  </a:moveTo>
                  <a:lnTo>
                    <a:pt x="573" y="2"/>
                  </a:lnTo>
                  <a:lnTo>
                    <a:pt x="615" y="11"/>
                  </a:lnTo>
                  <a:lnTo>
                    <a:pt x="655" y="24"/>
                  </a:lnTo>
                  <a:lnTo>
                    <a:pt x="693" y="43"/>
                  </a:lnTo>
                  <a:lnTo>
                    <a:pt x="729" y="67"/>
                  </a:lnTo>
                  <a:lnTo>
                    <a:pt x="762" y="96"/>
                  </a:lnTo>
                  <a:lnTo>
                    <a:pt x="790" y="129"/>
                  </a:lnTo>
                  <a:lnTo>
                    <a:pt x="814" y="164"/>
                  </a:lnTo>
                  <a:lnTo>
                    <a:pt x="833" y="202"/>
                  </a:lnTo>
                  <a:lnTo>
                    <a:pt x="847" y="243"/>
                  </a:lnTo>
                  <a:lnTo>
                    <a:pt x="855" y="285"/>
                  </a:lnTo>
                  <a:lnTo>
                    <a:pt x="858" y="329"/>
                  </a:lnTo>
                  <a:lnTo>
                    <a:pt x="855" y="372"/>
                  </a:lnTo>
                  <a:lnTo>
                    <a:pt x="847" y="415"/>
                  </a:lnTo>
                  <a:lnTo>
                    <a:pt x="833" y="455"/>
                  </a:lnTo>
                  <a:lnTo>
                    <a:pt x="814" y="493"/>
                  </a:lnTo>
                  <a:lnTo>
                    <a:pt x="790" y="528"/>
                  </a:lnTo>
                  <a:lnTo>
                    <a:pt x="762" y="561"/>
                  </a:lnTo>
                  <a:lnTo>
                    <a:pt x="729" y="590"/>
                  </a:lnTo>
                  <a:lnTo>
                    <a:pt x="693" y="614"/>
                  </a:lnTo>
                  <a:lnTo>
                    <a:pt x="655" y="633"/>
                  </a:lnTo>
                  <a:lnTo>
                    <a:pt x="615" y="647"/>
                  </a:lnTo>
                  <a:lnTo>
                    <a:pt x="573" y="655"/>
                  </a:lnTo>
                  <a:lnTo>
                    <a:pt x="529" y="658"/>
                  </a:lnTo>
                  <a:lnTo>
                    <a:pt x="490" y="656"/>
                  </a:lnTo>
                  <a:lnTo>
                    <a:pt x="453" y="649"/>
                  </a:lnTo>
                  <a:lnTo>
                    <a:pt x="417" y="638"/>
                  </a:lnTo>
                  <a:lnTo>
                    <a:pt x="381" y="623"/>
                  </a:lnTo>
                  <a:lnTo>
                    <a:pt x="348" y="604"/>
                  </a:lnTo>
                  <a:lnTo>
                    <a:pt x="114" y="839"/>
                  </a:lnTo>
                  <a:lnTo>
                    <a:pt x="100" y="850"/>
                  </a:lnTo>
                  <a:lnTo>
                    <a:pt x="83" y="856"/>
                  </a:lnTo>
                  <a:lnTo>
                    <a:pt x="67" y="859"/>
                  </a:lnTo>
                  <a:lnTo>
                    <a:pt x="49" y="856"/>
                  </a:lnTo>
                  <a:lnTo>
                    <a:pt x="34" y="850"/>
                  </a:lnTo>
                  <a:lnTo>
                    <a:pt x="20" y="839"/>
                  </a:lnTo>
                  <a:lnTo>
                    <a:pt x="9" y="824"/>
                  </a:lnTo>
                  <a:lnTo>
                    <a:pt x="2" y="808"/>
                  </a:lnTo>
                  <a:lnTo>
                    <a:pt x="0" y="791"/>
                  </a:lnTo>
                  <a:lnTo>
                    <a:pt x="2" y="774"/>
                  </a:lnTo>
                  <a:lnTo>
                    <a:pt x="9" y="758"/>
                  </a:lnTo>
                  <a:lnTo>
                    <a:pt x="20" y="744"/>
                  </a:lnTo>
                  <a:lnTo>
                    <a:pt x="254" y="508"/>
                  </a:lnTo>
                  <a:lnTo>
                    <a:pt x="235" y="477"/>
                  </a:lnTo>
                  <a:lnTo>
                    <a:pt x="220" y="441"/>
                  </a:lnTo>
                  <a:lnTo>
                    <a:pt x="209" y="405"/>
                  </a:lnTo>
                  <a:lnTo>
                    <a:pt x="202" y="368"/>
                  </a:lnTo>
                  <a:lnTo>
                    <a:pt x="200" y="329"/>
                  </a:lnTo>
                  <a:lnTo>
                    <a:pt x="203" y="285"/>
                  </a:lnTo>
                  <a:lnTo>
                    <a:pt x="211" y="243"/>
                  </a:lnTo>
                  <a:lnTo>
                    <a:pt x="225" y="202"/>
                  </a:lnTo>
                  <a:lnTo>
                    <a:pt x="244" y="164"/>
                  </a:lnTo>
                  <a:lnTo>
                    <a:pt x="268" y="129"/>
                  </a:lnTo>
                  <a:lnTo>
                    <a:pt x="297" y="96"/>
                  </a:lnTo>
                  <a:lnTo>
                    <a:pt x="329" y="67"/>
                  </a:lnTo>
                  <a:lnTo>
                    <a:pt x="365" y="43"/>
                  </a:lnTo>
                  <a:lnTo>
                    <a:pt x="403" y="24"/>
                  </a:lnTo>
                  <a:lnTo>
                    <a:pt x="443" y="11"/>
                  </a:lnTo>
                  <a:lnTo>
                    <a:pt x="486" y="2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1317625" y="2786063"/>
              <a:ext cx="193675" cy="193675"/>
            </a:xfrm>
            <a:custGeom>
              <a:avLst/>
              <a:gdLst>
                <a:gd name="T0" fmla="*/ 297 w 858"/>
                <a:gd name="T1" fmla="*/ 336 h 858"/>
                <a:gd name="T2" fmla="*/ 240 w 858"/>
                <a:gd name="T3" fmla="*/ 355 h 858"/>
                <a:gd name="T4" fmla="*/ 191 w 858"/>
                <a:gd name="T5" fmla="*/ 391 h 858"/>
                <a:gd name="T6" fmla="*/ 154 w 858"/>
                <a:gd name="T7" fmla="*/ 442 h 858"/>
                <a:gd name="T8" fmla="*/ 136 w 858"/>
                <a:gd name="T9" fmla="*/ 499 h 858"/>
                <a:gd name="T10" fmla="*/ 136 w 858"/>
                <a:gd name="T11" fmla="*/ 559 h 858"/>
                <a:gd name="T12" fmla="*/ 154 w 858"/>
                <a:gd name="T13" fmla="*/ 616 h 858"/>
                <a:gd name="T14" fmla="*/ 191 w 858"/>
                <a:gd name="T15" fmla="*/ 667 h 858"/>
                <a:gd name="T16" fmla="*/ 240 w 858"/>
                <a:gd name="T17" fmla="*/ 703 h 858"/>
                <a:gd name="T18" fmla="*/ 297 w 858"/>
                <a:gd name="T19" fmla="*/ 722 h 858"/>
                <a:gd name="T20" fmla="*/ 359 w 858"/>
                <a:gd name="T21" fmla="*/ 722 h 858"/>
                <a:gd name="T22" fmla="*/ 416 w 858"/>
                <a:gd name="T23" fmla="*/ 703 h 858"/>
                <a:gd name="T24" fmla="*/ 465 w 858"/>
                <a:gd name="T25" fmla="*/ 667 h 858"/>
                <a:gd name="T26" fmla="*/ 503 w 858"/>
                <a:gd name="T27" fmla="*/ 616 h 858"/>
                <a:gd name="T28" fmla="*/ 520 w 858"/>
                <a:gd name="T29" fmla="*/ 559 h 858"/>
                <a:gd name="T30" fmla="*/ 520 w 858"/>
                <a:gd name="T31" fmla="*/ 499 h 858"/>
                <a:gd name="T32" fmla="*/ 503 w 858"/>
                <a:gd name="T33" fmla="*/ 442 h 858"/>
                <a:gd name="T34" fmla="*/ 465 w 858"/>
                <a:gd name="T35" fmla="*/ 391 h 858"/>
                <a:gd name="T36" fmla="*/ 416 w 858"/>
                <a:gd name="T37" fmla="*/ 355 h 858"/>
                <a:gd name="T38" fmla="*/ 359 w 858"/>
                <a:gd name="T39" fmla="*/ 336 h 858"/>
                <a:gd name="T40" fmla="*/ 791 w 858"/>
                <a:gd name="T41" fmla="*/ 0 h 858"/>
                <a:gd name="T42" fmla="*/ 824 w 858"/>
                <a:gd name="T43" fmla="*/ 8 h 858"/>
                <a:gd name="T44" fmla="*/ 849 w 858"/>
                <a:gd name="T45" fmla="*/ 33 h 858"/>
                <a:gd name="T46" fmla="*/ 858 w 858"/>
                <a:gd name="T47" fmla="*/ 67 h 858"/>
                <a:gd name="T48" fmla="*/ 849 w 858"/>
                <a:gd name="T49" fmla="*/ 100 h 858"/>
                <a:gd name="T50" fmla="*/ 604 w 858"/>
                <a:gd name="T51" fmla="*/ 349 h 858"/>
                <a:gd name="T52" fmla="*/ 638 w 858"/>
                <a:gd name="T53" fmla="*/ 416 h 858"/>
                <a:gd name="T54" fmla="*/ 656 w 858"/>
                <a:gd name="T55" fmla="*/ 491 h 858"/>
                <a:gd name="T56" fmla="*/ 655 w 858"/>
                <a:gd name="T57" fmla="*/ 572 h 858"/>
                <a:gd name="T58" fmla="*/ 633 w 858"/>
                <a:gd name="T59" fmla="*/ 655 h 858"/>
                <a:gd name="T60" fmla="*/ 590 w 858"/>
                <a:gd name="T61" fmla="*/ 729 h 858"/>
                <a:gd name="T62" fmla="*/ 529 w 858"/>
                <a:gd name="T63" fmla="*/ 791 h 858"/>
                <a:gd name="T64" fmla="*/ 454 w 858"/>
                <a:gd name="T65" fmla="*/ 833 h 858"/>
                <a:gd name="T66" fmla="*/ 372 w 858"/>
                <a:gd name="T67" fmla="*/ 855 h 858"/>
                <a:gd name="T68" fmla="*/ 285 w 858"/>
                <a:gd name="T69" fmla="*/ 855 h 858"/>
                <a:gd name="T70" fmla="*/ 203 w 858"/>
                <a:gd name="T71" fmla="*/ 833 h 858"/>
                <a:gd name="T72" fmla="*/ 129 w 858"/>
                <a:gd name="T73" fmla="*/ 791 h 858"/>
                <a:gd name="T74" fmla="*/ 67 w 858"/>
                <a:gd name="T75" fmla="*/ 729 h 858"/>
                <a:gd name="T76" fmla="*/ 24 w 858"/>
                <a:gd name="T77" fmla="*/ 655 h 858"/>
                <a:gd name="T78" fmla="*/ 2 w 858"/>
                <a:gd name="T79" fmla="*/ 572 h 858"/>
                <a:gd name="T80" fmla="*/ 2 w 858"/>
                <a:gd name="T81" fmla="*/ 485 h 858"/>
                <a:gd name="T82" fmla="*/ 24 w 858"/>
                <a:gd name="T83" fmla="*/ 402 h 858"/>
                <a:gd name="T84" fmla="*/ 67 w 858"/>
                <a:gd name="T85" fmla="*/ 329 h 858"/>
                <a:gd name="T86" fmla="*/ 129 w 858"/>
                <a:gd name="T87" fmla="*/ 267 h 858"/>
                <a:gd name="T88" fmla="*/ 203 w 858"/>
                <a:gd name="T89" fmla="*/ 224 h 858"/>
                <a:gd name="T90" fmla="*/ 285 w 858"/>
                <a:gd name="T91" fmla="*/ 202 h 858"/>
                <a:gd name="T92" fmla="*/ 368 w 858"/>
                <a:gd name="T93" fmla="*/ 202 h 858"/>
                <a:gd name="T94" fmla="*/ 441 w 858"/>
                <a:gd name="T95" fmla="*/ 220 h 858"/>
                <a:gd name="T96" fmla="*/ 509 w 858"/>
                <a:gd name="T97" fmla="*/ 254 h 858"/>
                <a:gd name="T98" fmla="*/ 758 w 858"/>
                <a:gd name="T99" fmla="*/ 8 h 858"/>
                <a:gd name="T100" fmla="*/ 791 w 858"/>
                <a:gd name="T101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58">
                  <a:moveTo>
                    <a:pt x="328" y="334"/>
                  </a:moveTo>
                  <a:lnTo>
                    <a:pt x="297" y="336"/>
                  </a:lnTo>
                  <a:lnTo>
                    <a:pt x="267" y="343"/>
                  </a:lnTo>
                  <a:lnTo>
                    <a:pt x="240" y="355"/>
                  </a:lnTo>
                  <a:lnTo>
                    <a:pt x="214" y="371"/>
                  </a:lnTo>
                  <a:lnTo>
                    <a:pt x="191" y="391"/>
                  </a:lnTo>
                  <a:lnTo>
                    <a:pt x="170" y="416"/>
                  </a:lnTo>
                  <a:lnTo>
                    <a:pt x="154" y="442"/>
                  </a:lnTo>
                  <a:lnTo>
                    <a:pt x="143" y="470"/>
                  </a:lnTo>
                  <a:lnTo>
                    <a:pt x="136" y="499"/>
                  </a:lnTo>
                  <a:lnTo>
                    <a:pt x="133" y="529"/>
                  </a:lnTo>
                  <a:lnTo>
                    <a:pt x="136" y="559"/>
                  </a:lnTo>
                  <a:lnTo>
                    <a:pt x="143" y="589"/>
                  </a:lnTo>
                  <a:lnTo>
                    <a:pt x="154" y="616"/>
                  </a:lnTo>
                  <a:lnTo>
                    <a:pt x="170" y="642"/>
                  </a:lnTo>
                  <a:lnTo>
                    <a:pt x="191" y="667"/>
                  </a:lnTo>
                  <a:lnTo>
                    <a:pt x="214" y="686"/>
                  </a:lnTo>
                  <a:lnTo>
                    <a:pt x="240" y="703"/>
                  </a:lnTo>
                  <a:lnTo>
                    <a:pt x="267" y="714"/>
                  </a:lnTo>
                  <a:lnTo>
                    <a:pt x="297" y="722"/>
                  </a:lnTo>
                  <a:lnTo>
                    <a:pt x="328" y="724"/>
                  </a:lnTo>
                  <a:lnTo>
                    <a:pt x="359" y="722"/>
                  </a:lnTo>
                  <a:lnTo>
                    <a:pt x="388" y="714"/>
                  </a:lnTo>
                  <a:lnTo>
                    <a:pt x="416" y="703"/>
                  </a:lnTo>
                  <a:lnTo>
                    <a:pt x="442" y="686"/>
                  </a:lnTo>
                  <a:lnTo>
                    <a:pt x="465" y="667"/>
                  </a:lnTo>
                  <a:lnTo>
                    <a:pt x="486" y="642"/>
                  </a:lnTo>
                  <a:lnTo>
                    <a:pt x="503" y="616"/>
                  </a:lnTo>
                  <a:lnTo>
                    <a:pt x="514" y="589"/>
                  </a:lnTo>
                  <a:lnTo>
                    <a:pt x="520" y="559"/>
                  </a:lnTo>
                  <a:lnTo>
                    <a:pt x="524" y="529"/>
                  </a:lnTo>
                  <a:lnTo>
                    <a:pt x="520" y="499"/>
                  </a:lnTo>
                  <a:lnTo>
                    <a:pt x="514" y="470"/>
                  </a:lnTo>
                  <a:lnTo>
                    <a:pt x="503" y="442"/>
                  </a:lnTo>
                  <a:lnTo>
                    <a:pt x="486" y="416"/>
                  </a:lnTo>
                  <a:lnTo>
                    <a:pt x="465" y="391"/>
                  </a:lnTo>
                  <a:lnTo>
                    <a:pt x="442" y="371"/>
                  </a:lnTo>
                  <a:lnTo>
                    <a:pt x="416" y="355"/>
                  </a:lnTo>
                  <a:lnTo>
                    <a:pt x="388" y="343"/>
                  </a:lnTo>
                  <a:lnTo>
                    <a:pt x="359" y="336"/>
                  </a:lnTo>
                  <a:lnTo>
                    <a:pt x="328" y="334"/>
                  </a:lnTo>
                  <a:close/>
                  <a:moveTo>
                    <a:pt x="791" y="0"/>
                  </a:moveTo>
                  <a:lnTo>
                    <a:pt x="809" y="2"/>
                  </a:lnTo>
                  <a:lnTo>
                    <a:pt x="824" y="8"/>
                  </a:lnTo>
                  <a:lnTo>
                    <a:pt x="838" y="19"/>
                  </a:lnTo>
                  <a:lnTo>
                    <a:pt x="849" y="33"/>
                  </a:lnTo>
                  <a:lnTo>
                    <a:pt x="856" y="49"/>
                  </a:lnTo>
                  <a:lnTo>
                    <a:pt x="858" y="67"/>
                  </a:lnTo>
                  <a:lnTo>
                    <a:pt x="856" y="83"/>
                  </a:lnTo>
                  <a:lnTo>
                    <a:pt x="849" y="100"/>
                  </a:lnTo>
                  <a:lnTo>
                    <a:pt x="838" y="114"/>
                  </a:lnTo>
                  <a:lnTo>
                    <a:pt x="604" y="349"/>
                  </a:lnTo>
                  <a:lnTo>
                    <a:pt x="623" y="382"/>
                  </a:lnTo>
                  <a:lnTo>
                    <a:pt x="638" y="416"/>
                  </a:lnTo>
                  <a:lnTo>
                    <a:pt x="649" y="452"/>
                  </a:lnTo>
                  <a:lnTo>
                    <a:pt x="656" y="491"/>
                  </a:lnTo>
                  <a:lnTo>
                    <a:pt x="658" y="529"/>
                  </a:lnTo>
                  <a:lnTo>
                    <a:pt x="655" y="572"/>
                  </a:lnTo>
                  <a:lnTo>
                    <a:pt x="647" y="615"/>
                  </a:lnTo>
                  <a:lnTo>
                    <a:pt x="633" y="655"/>
                  </a:lnTo>
                  <a:lnTo>
                    <a:pt x="614" y="693"/>
                  </a:lnTo>
                  <a:lnTo>
                    <a:pt x="590" y="729"/>
                  </a:lnTo>
                  <a:lnTo>
                    <a:pt x="561" y="761"/>
                  </a:lnTo>
                  <a:lnTo>
                    <a:pt x="529" y="791"/>
                  </a:lnTo>
                  <a:lnTo>
                    <a:pt x="493" y="814"/>
                  </a:lnTo>
                  <a:lnTo>
                    <a:pt x="454" y="833"/>
                  </a:lnTo>
                  <a:lnTo>
                    <a:pt x="415" y="847"/>
                  </a:lnTo>
                  <a:lnTo>
                    <a:pt x="372" y="855"/>
                  </a:lnTo>
                  <a:lnTo>
                    <a:pt x="329" y="858"/>
                  </a:lnTo>
                  <a:lnTo>
                    <a:pt x="285" y="855"/>
                  </a:lnTo>
                  <a:lnTo>
                    <a:pt x="243" y="847"/>
                  </a:lnTo>
                  <a:lnTo>
                    <a:pt x="203" y="833"/>
                  </a:lnTo>
                  <a:lnTo>
                    <a:pt x="165" y="814"/>
                  </a:lnTo>
                  <a:lnTo>
                    <a:pt x="129" y="791"/>
                  </a:lnTo>
                  <a:lnTo>
                    <a:pt x="96" y="761"/>
                  </a:lnTo>
                  <a:lnTo>
                    <a:pt x="67" y="729"/>
                  </a:lnTo>
                  <a:lnTo>
                    <a:pt x="44" y="693"/>
                  </a:lnTo>
                  <a:lnTo>
                    <a:pt x="24" y="655"/>
                  </a:lnTo>
                  <a:lnTo>
                    <a:pt x="11" y="615"/>
                  </a:lnTo>
                  <a:lnTo>
                    <a:pt x="2" y="572"/>
                  </a:lnTo>
                  <a:lnTo>
                    <a:pt x="0" y="529"/>
                  </a:lnTo>
                  <a:lnTo>
                    <a:pt x="2" y="485"/>
                  </a:lnTo>
                  <a:lnTo>
                    <a:pt x="11" y="443"/>
                  </a:lnTo>
                  <a:lnTo>
                    <a:pt x="24" y="402"/>
                  </a:lnTo>
                  <a:lnTo>
                    <a:pt x="44" y="365"/>
                  </a:lnTo>
                  <a:lnTo>
                    <a:pt x="67" y="329"/>
                  </a:lnTo>
                  <a:lnTo>
                    <a:pt x="96" y="296"/>
                  </a:lnTo>
                  <a:lnTo>
                    <a:pt x="129" y="267"/>
                  </a:lnTo>
                  <a:lnTo>
                    <a:pt x="165" y="244"/>
                  </a:lnTo>
                  <a:lnTo>
                    <a:pt x="203" y="224"/>
                  </a:lnTo>
                  <a:lnTo>
                    <a:pt x="243" y="211"/>
                  </a:lnTo>
                  <a:lnTo>
                    <a:pt x="285" y="202"/>
                  </a:lnTo>
                  <a:lnTo>
                    <a:pt x="329" y="200"/>
                  </a:lnTo>
                  <a:lnTo>
                    <a:pt x="368" y="202"/>
                  </a:lnTo>
                  <a:lnTo>
                    <a:pt x="405" y="209"/>
                  </a:lnTo>
                  <a:lnTo>
                    <a:pt x="441" y="220"/>
                  </a:lnTo>
                  <a:lnTo>
                    <a:pt x="476" y="235"/>
                  </a:lnTo>
                  <a:lnTo>
                    <a:pt x="509" y="254"/>
                  </a:lnTo>
                  <a:lnTo>
                    <a:pt x="744" y="19"/>
                  </a:lnTo>
                  <a:lnTo>
                    <a:pt x="758" y="8"/>
                  </a:lnTo>
                  <a:lnTo>
                    <a:pt x="774" y="2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1552575" y="2527300"/>
              <a:ext cx="153988" cy="280988"/>
            </a:xfrm>
            <a:custGeom>
              <a:avLst/>
              <a:gdLst>
                <a:gd name="T0" fmla="*/ 374 w 679"/>
                <a:gd name="T1" fmla="*/ 9 h 1242"/>
                <a:gd name="T2" fmla="*/ 405 w 679"/>
                <a:gd name="T3" fmla="*/ 50 h 1242"/>
                <a:gd name="T4" fmla="*/ 555 w 679"/>
                <a:gd name="T5" fmla="*/ 178 h 1242"/>
                <a:gd name="T6" fmla="*/ 603 w 679"/>
                <a:gd name="T7" fmla="*/ 198 h 1242"/>
                <a:gd name="T8" fmla="*/ 622 w 679"/>
                <a:gd name="T9" fmla="*/ 247 h 1242"/>
                <a:gd name="T10" fmla="*/ 603 w 679"/>
                <a:gd name="T11" fmla="*/ 294 h 1242"/>
                <a:gd name="T12" fmla="*/ 555 w 679"/>
                <a:gd name="T13" fmla="*/ 314 h 1242"/>
                <a:gd name="T14" fmla="*/ 202 w 679"/>
                <a:gd name="T15" fmla="*/ 326 h 1242"/>
                <a:gd name="T16" fmla="*/ 149 w 679"/>
                <a:gd name="T17" fmla="*/ 381 h 1242"/>
                <a:gd name="T18" fmla="*/ 139 w 679"/>
                <a:gd name="T19" fmla="*/ 460 h 1242"/>
                <a:gd name="T20" fmla="*/ 180 w 679"/>
                <a:gd name="T21" fmla="*/ 526 h 1242"/>
                <a:gd name="T22" fmla="*/ 255 w 679"/>
                <a:gd name="T23" fmla="*/ 553 h 1242"/>
                <a:gd name="T24" fmla="*/ 506 w 679"/>
                <a:gd name="T25" fmla="*/ 565 h 1242"/>
                <a:gd name="T26" fmla="*/ 605 w 679"/>
                <a:gd name="T27" fmla="*/ 627 h 1242"/>
                <a:gd name="T28" fmla="*/ 666 w 679"/>
                <a:gd name="T29" fmla="*/ 727 h 1242"/>
                <a:gd name="T30" fmla="*/ 675 w 679"/>
                <a:gd name="T31" fmla="*/ 848 h 1242"/>
                <a:gd name="T32" fmla="*/ 630 w 679"/>
                <a:gd name="T33" fmla="*/ 957 h 1242"/>
                <a:gd name="T34" fmla="*/ 541 w 679"/>
                <a:gd name="T35" fmla="*/ 1033 h 1242"/>
                <a:gd name="T36" fmla="*/ 425 w 679"/>
                <a:gd name="T37" fmla="*/ 1061 h 1242"/>
                <a:gd name="T38" fmla="*/ 405 w 679"/>
                <a:gd name="T39" fmla="*/ 1192 h 1242"/>
                <a:gd name="T40" fmla="*/ 374 w 679"/>
                <a:gd name="T41" fmla="*/ 1233 h 1242"/>
                <a:gd name="T42" fmla="*/ 322 w 679"/>
                <a:gd name="T43" fmla="*/ 1240 h 1242"/>
                <a:gd name="T44" fmla="*/ 282 w 679"/>
                <a:gd name="T45" fmla="*/ 1209 h 1242"/>
                <a:gd name="T46" fmla="*/ 273 w 679"/>
                <a:gd name="T47" fmla="*/ 1061 h 1242"/>
                <a:gd name="T48" fmla="*/ 85 w 679"/>
                <a:gd name="T49" fmla="*/ 1051 h 1242"/>
                <a:gd name="T50" fmla="*/ 54 w 679"/>
                <a:gd name="T51" fmla="*/ 1012 h 1242"/>
                <a:gd name="T52" fmla="*/ 61 w 679"/>
                <a:gd name="T53" fmla="*/ 960 h 1242"/>
                <a:gd name="T54" fmla="*/ 101 w 679"/>
                <a:gd name="T55" fmla="*/ 928 h 1242"/>
                <a:gd name="T56" fmla="*/ 452 w 679"/>
                <a:gd name="T57" fmla="*/ 923 h 1242"/>
                <a:gd name="T58" fmla="*/ 518 w 679"/>
                <a:gd name="T59" fmla="*/ 882 h 1242"/>
                <a:gd name="T60" fmla="*/ 544 w 679"/>
                <a:gd name="T61" fmla="*/ 807 h 1242"/>
                <a:gd name="T62" fmla="*/ 518 w 679"/>
                <a:gd name="T63" fmla="*/ 732 h 1242"/>
                <a:gd name="T64" fmla="*/ 452 w 679"/>
                <a:gd name="T65" fmla="*/ 690 h 1242"/>
                <a:gd name="T66" fmla="*/ 213 w 679"/>
                <a:gd name="T67" fmla="*/ 684 h 1242"/>
                <a:gd name="T68" fmla="*/ 105 w 679"/>
                <a:gd name="T69" fmla="*/ 639 h 1242"/>
                <a:gd name="T70" fmla="*/ 29 w 679"/>
                <a:gd name="T71" fmla="*/ 549 h 1242"/>
                <a:gd name="T72" fmla="*/ 0 w 679"/>
                <a:gd name="T73" fmla="*/ 433 h 1242"/>
                <a:gd name="T74" fmla="*/ 29 w 679"/>
                <a:gd name="T75" fmla="*/ 316 h 1242"/>
                <a:gd name="T76" fmla="*/ 105 w 679"/>
                <a:gd name="T77" fmla="*/ 228 h 1242"/>
                <a:gd name="T78" fmla="*/ 213 w 679"/>
                <a:gd name="T79" fmla="*/ 182 h 1242"/>
                <a:gd name="T80" fmla="*/ 273 w 679"/>
                <a:gd name="T81" fmla="*/ 67 h 1242"/>
                <a:gd name="T82" fmla="*/ 293 w 679"/>
                <a:gd name="T83" fmla="*/ 20 h 1242"/>
                <a:gd name="T84" fmla="*/ 340 w 679"/>
                <a:gd name="T85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9" h="1242">
                  <a:moveTo>
                    <a:pt x="340" y="0"/>
                  </a:moveTo>
                  <a:lnTo>
                    <a:pt x="357" y="2"/>
                  </a:lnTo>
                  <a:lnTo>
                    <a:pt x="374" y="9"/>
                  </a:lnTo>
                  <a:lnTo>
                    <a:pt x="387" y="20"/>
                  </a:lnTo>
                  <a:lnTo>
                    <a:pt x="398" y="33"/>
                  </a:lnTo>
                  <a:lnTo>
                    <a:pt x="405" y="50"/>
                  </a:lnTo>
                  <a:lnTo>
                    <a:pt x="407" y="67"/>
                  </a:lnTo>
                  <a:lnTo>
                    <a:pt x="407" y="178"/>
                  </a:lnTo>
                  <a:lnTo>
                    <a:pt x="555" y="178"/>
                  </a:lnTo>
                  <a:lnTo>
                    <a:pt x="573" y="181"/>
                  </a:lnTo>
                  <a:lnTo>
                    <a:pt x="589" y="188"/>
                  </a:lnTo>
                  <a:lnTo>
                    <a:pt x="603" y="198"/>
                  </a:lnTo>
                  <a:lnTo>
                    <a:pt x="614" y="213"/>
                  </a:lnTo>
                  <a:lnTo>
                    <a:pt x="620" y="228"/>
                  </a:lnTo>
                  <a:lnTo>
                    <a:pt x="622" y="247"/>
                  </a:lnTo>
                  <a:lnTo>
                    <a:pt x="620" y="264"/>
                  </a:lnTo>
                  <a:lnTo>
                    <a:pt x="614" y="280"/>
                  </a:lnTo>
                  <a:lnTo>
                    <a:pt x="603" y="294"/>
                  </a:lnTo>
                  <a:lnTo>
                    <a:pt x="589" y="304"/>
                  </a:lnTo>
                  <a:lnTo>
                    <a:pt x="573" y="312"/>
                  </a:lnTo>
                  <a:lnTo>
                    <a:pt x="555" y="314"/>
                  </a:lnTo>
                  <a:lnTo>
                    <a:pt x="255" y="314"/>
                  </a:lnTo>
                  <a:lnTo>
                    <a:pt x="228" y="317"/>
                  </a:lnTo>
                  <a:lnTo>
                    <a:pt x="202" y="326"/>
                  </a:lnTo>
                  <a:lnTo>
                    <a:pt x="180" y="340"/>
                  </a:lnTo>
                  <a:lnTo>
                    <a:pt x="162" y="358"/>
                  </a:lnTo>
                  <a:lnTo>
                    <a:pt x="149" y="381"/>
                  </a:lnTo>
                  <a:lnTo>
                    <a:pt x="139" y="405"/>
                  </a:lnTo>
                  <a:lnTo>
                    <a:pt x="136" y="433"/>
                  </a:lnTo>
                  <a:lnTo>
                    <a:pt x="139" y="460"/>
                  </a:lnTo>
                  <a:lnTo>
                    <a:pt x="149" y="486"/>
                  </a:lnTo>
                  <a:lnTo>
                    <a:pt x="162" y="508"/>
                  </a:lnTo>
                  <a:lnTo>
                    <a:pt x="180" y="526"/>
                  </a:lnTo>
                  <a:lnTo>
                    <a:pt x="202" y="541"/>
                  </a:lnTo>
                  <a:lnTo>
                    <a:pt x="228" y="549"/>
                  </a:lnTo>
                  <a:lnTo>
                    <a:pt x="255" y="553"/>
                  </a:lnTo>
                  <a:lnTo>
                    <a:pt x="426" y="553"/>
                  </a:lnTo>
                  <a:lnTo>
                    <a:pt x="466" y="556"/>
                  </a:lnTo>
                  <a:lnTo>
                    <a:pt x="506" y="565"/>
                  </a:lnTo>
                  <a:lnTo>
                    <a:pt x="542" y="581"/>
                  </a:lnTo>
                  <a:lnTo>
                    <a:pt x="575" y="601"/>
                  </a:lnTo>
                  <a:lnTo>
                    <a:pt x="605" y="627"/>
                  </a:lnTo>
                  <a:lnTo>
                    <a:pt x="630" y="656"/>
                  </a:lnTo>
                  <a:lnTo>
                    <a:pt x="651" y="690"/>
                  </a:lnTo>
                  <a:lnTo>
                    <a:pt x="666" y="727"/>
                  </a:lnTo>
                  <a:lnTo>
                    <a:pt x="675" y="765"/>
                  </a:lnTo>
                  <a:lnTo>
                    <a:pt x="679" y="807"/>
                  </a:lnTo>
                  <a:lnTo>
                    <a:pt x="675" y="848"/>
                  </a:lnTo>
                  <a:lnTo>
                    <a:pt x="665" y="887"/>
                  </a:lnTo>
                  <a:lnTo>
                    <a:pt x="650" y="924"/>
                  </a:lnTo>
                  <a:lnTo>
                    <a:pt x="630" y="957"/>
                  </a:lnTo>
                  <a:lnTo>
                    <a:pt x="605" y="986"/>
                  </a:lnTo>
                  <a:lnTo>
                    <a:pt x="575" y="1012"/>
                  </a:lnTo>
                  <a:lnTo>
                    <a:pt x="541" y="1033"/>
                  </a:lnTo>
                  <a:lnTo>
                    <a:pt x="505" y="1048"/>
                  </a:lnTo>
                  <a:lnTo>
                    <a:pt x="466" y="1058"/>
                  </a:lnTo>
                  <a:lnTo>
                    <a:pt x="425" y="1061"/>
                  </a:lnTo>
                  <a:lnTo>
                    <a:pt x="407" y="1061"/>
                  </a:lnTo>
                  <a:lnTo>
                    <a:pt x="407" y="1175"/>
                  </a:lnTo>
                  <a:lnTo>
                    <a:pt x="405" y="1192"/>
                  </a:lnTo>
                  <a:lnTo>
                    <a:pt x="398" y="1209"/>
                  </a:lnTo>
                  <a:lnTo>
                    <a:pt x="387" y="1222"/>
                  </a:lnTo>
                  <a:lnTo>
                    <a:pt x="374" y="1233"/>
                  </a:lnTo>
                  <a:lnTo>
                    <a:pt x="357" y="1240"/>
                  </a:lnTo>
                  <a:lnTo>
                    <a:pt x="340" y="1242"/>
                  </a:lnTo>
                  <a:lnTo>
                    <a:pt x="322" y="1240"/>
                  </a:lnTo>
                  <a:lnTo>
                    <a:pt x="306" y="1233"/>
                  </a:lnTo>
                  <a:lnTo>
                    <a:pt x="293" y="1222"/>
                  </a:lnTo>
                  <a:lnTo>
                    <a:pt x="282" y="1209"/>
                  </a:lnTo>
                  <a:lnTo>
                    <a:pt x="275" y="1192"/>
                  </a:lnTo>
                  <a:lnTo>
                    <a:pt x="273" y="1175"/>
                  </a:lnTo>
                  <a:lnTo>
                    <a:pt x="273" y="1061"/>
                  </a:lnTo>
                  <a:lnTo>
                    <a:pt x="119" y="1061"/>
                  </a:lnTo>
                  <a:lnTo>
                    <a:pt x="101" y="1058"/>
                  </a:lnTo>
                  <a:lnTo>
                    <a:pt x="85" y="1051"/>
                  </a:lnTo>
                  <a:lnTo>
                    <a:pt x="72" y="1042"/>
                  </a:lnTo>
                  <a:lnTo>
                    <a:pt x="61" y="1027"/>
                  </a:lnTo>
                  <a:lnTo>
                    <a:pt x="54" y="1012"/>
                  </a:lnTo>
                  <a:lnTo>
                    <a:pt x="52" y="993"/>
                  </a:lnTo>
                  <a:lnTo>
                    <a:pt x="54" y="975"/>
                  </a:lnTo>
                  <a:lnTo>
                    <a:pt x="61" y="960"/>
                  </a:lnTo>
                  <a:lnTo>
                    <a:pt x="72" y="946"/>
                  </a:lnTo>
                  <a:lnTo>
                    <a:pt x="85" y="936"/>
                  </a:lnTo>
                  <a:lnTo>
                    <a:pt x="101" y="928"/>
                  </a:lnTo>
                  <a:lnTo>
                    <a:pt x="119" y="926"/>
                  </a:lnTo>
                  <a:lnTo>
                    <a:pt x="425" y="926"/>
                  </a:lnTo>
                  <a:lnTo>
                    <a:pt x="452" y="923"/>
                  </a:lnTo>
                  <a:lnTo>
                    <a:pt x="477" y="914"/>
                  </a:lnTo>
                  <a:lnTo>
                    <a:pt x="499" y="900"/>
                  </a:lnTo>
                  <a:lnTo>
                    <a:pt x="518" y="882"/>
                  </a:lnTo>
                  <a:lnTo>
                    <a:pt x="532" y="859"/>
                  </a:lnTo>
                  <a:lnTo>
                    <a:pt x="541" y="835"/>
                  </a:lnTo>
                  <a:lnTo>
                    <a:pt x="544" y="807"/>
                  </a:lnTo>
                  <a:lnTo>
                    <a:pt x="541" y="780"/>
                  </a:lnTo>
                  <a:lnTo>
                    <a:pt x="532" y="754"/>
                  </a:lnTo>
                  <a:lnTo>
                    <a:pt x="518" y="732"/>
                  </a:lnTo>
                  <a:lnTo>
                    <a:pt x="499" y="713"/>
                  </a:lnTo>
                  <a:lnTo>
                    <a:pt x="477" y="699"/>
                  </a:lnTo>
                  <a:lnTo>
                    <a:pt x="452" y="690"/>
                  </a:lnTo>
                  <a:lnTo>
                    <a:pt x="425" y="687"/>
                  </a:lnTo>
                  <a:lnTo>
                    <a:pt x="254" y="687"/>
                  </a:lnTo>
                  <a:lnTo>
                    <a:pt x="213" y="684"/>
                  </a:lnTo>
                  <a:lnTo>
                    <a:pt x="174" y="674"/>
                  </a:lnTo>
                  <a:lnTo>
                    <a:pt x="138" y="658"/>
                  </a:lnTo>
                  <a:lnTo>
                    <a:pt x="105" y="639"/>
                  </a:lnTo>
                  <a:lnTo>
                    <a:pt x="75" y="612"/>
                  </a:lnTo>
                  <a:lnTo>
                    <a:pt x="50" y="584"/>
                  </a:lnTo>
                  <a:lnTo>
                    <a:pt x="29" y="549"/>
                  </a:lnTo>
                  <a:lnTo>
                    <a:pt x="13" y="513"/>
                  </a:lnTo>
                  <a:lnTo>
                    <a:pt x="3" y="475"/>
                  </a:lnTo>
                  <a:lnTo>
                    <a:pt x="0" y="433"/>
                  </a:lnTo>
                  <a:lnTo>
                    <a:pt x="3" y="392"/>
                  </a:lnTo>
                  <a:lnTo>
                    <a:pt x="13" y="352"/>
                  </a:lnTo>
                  <a:lnTo>
                    <a:pt x="29" y="316"/>
                  </a:lnTo>
                  <a:lnTo>
                    <a:pt x="50" y="283"/>
                  </a:lnTo>
                  <a:lnTo>
                    <a:pt x="75" y="253"/>
                  </a:lnTo>
                  <a:lnTo>
                    <a:pt x="105" y="228"/>
                  </a:lnTo>
                  <a:lnTo>
                    <a:pt x="138" y="207"/>
                  </a:lnTo>
                  <a:lnTo>
                    <a:pt x="174" y="192"/>
                  </a:lnTo>
                  <a:lnTo>
                    <a:pt x="213" y="182"/>
                  </a:lnTo>
                  <a:lnTo>
                    <a:pt x="254" y="178"/>
                  </a:lnTo>
                  <a:lnTo>
                    <a:pt x="273" y="178"/>
                  </a:lnTo>
                  <a:lnTo>
                    <a:pt x="273" y="67"/>
                  </a:lnTo>
                  <a:lnTo>
                    <a:pt x="275" y="50"/>
                  </a:lnTo>
                  <a:lnTo>
                    <a:pt x="282" y="33"/>
                  </a:lnTo>
                  <a:lnTo>
                    <a:pt x="293" y="20"/>
                  </a:lnTo>
                  <a:lnTo>
                    <a:pt x="306" y="9"/>
                  </a:lnTo>
                  <a:lnTo>
                    <a:pt x="322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1554163" y="2257425"/>
              <a:ext cx="149225" cy="238125"/>
            </a:xfrm>
            <a:custGeom>
              <a:avLst/>
              <a:gdLst>
                <a:gd name="T0" fmla="*/ 295 w 659"/>
                <a:gd name="T1" fmla="*/ 138 h 1051"/>
                <a:gd name="T2" fmla="*/ 231 w 659"/>
                <a:gd name="T3" fmla="*/ 161 h 1051"/>
                <a:gd name="T4" fmla="*/ 180 w 659"/>
                <a:gd name="T5" fmla="*/ 204 h 1051"/>
                <a:gd name="T6" fmla="*/ 146 w 659"/>
                <a:gd name="T7" fmla="*/ 261 h 1051"/>
                <a:gd name="T8" fmla="*/ 134 w 659"/>
                <a:gd name="T9" fmla="*/ 329 h 1051"/>
                <a:gd name="T10" fmla="*/ 146 w 659"/>
                <a:gd name="T11" fmla="*/ 397 h 1051"/>
                <a:gd name="T12" fmla="*/ 180 w 659"/>
                <a:gd name="T13" fmla="*/ 455 h 1051"/>
                <a:gd name="T14" fmla="*/ 231 w 659"/>
                <a:gd name="T15" fmla="*/ 498 h 1051"/>
                <a:gd name="T16" fmla="*/ 295 w 659"/>
                <a:gd name="T17" fmla="*/ 521 h 1051"/>
                <a:gd name="T18" fmla="*/ 364 w 659"/>
                <a:gd name="T19" fmla="*/ 521 h 1051"/>
                <a:gd name="T20" fmla="*/ 428 w 659"/>
                <a:gd name="T21" fmla="*/ 498 h 1051"/>
                <a:gd name="T22" fmla="*/ 478 w 659"/>
                <a:gd name="T23" fmla="*/ 455 h 1051"/>
                <a:gd name="T24" fmla="*/ 512 w 659"/>
                <a:gd name="T25" fmla="*/ 397 h 1051"/>
                <a:gd name="T26" fmla="*/ 525 w 659"/>
                <a:gd name="T27" fmla="*/ 329 h 1051"/>
                <a:gd name="T28" fmla="*/ 512 w 659"/>
                <a:gd name="T29" fmla="*/ 261 h 1051"/>
                <a:gd name="T30" fmla="*/ 478 w 659"/>
                <a:gd name="T31" fmla="*/ 204 h 1051"/>
                <a:gd name="T32" fmla="*/ 428 w 659"/>
                <a:gd name="T33" fmla="*/ 161 h 1051"/>
                <a:gd name="T34" fmla="*/ 364 w 659"/>
                <a:gd name="T35" fmla="*/ 138 h 1051"/>
                <a:gd name="T36" fmla="*/ 329 w 659"/>
                <a:gd name="T37" fmla="*/ 0 h 1051"/>
                <a:gd name="T38" fmla="*/ 417 w 659"/>
                <a:gd name="T39" fmla="*/ 12 h 1051"/>
                <a:gd name="T40" fmla="*/ 495 w 659"/>
                <a:gd name="T41" fmla="*/ 45 h 1051"/>
                <a:gd name="T42" fmla="*/ 562 w 659"/>
                <a:gd name="T43" fmla="*/ 97 h 1051"/>
                <a:gd name="T44" fmla="*/ 614 w 659"/>
                <a:gd name="T45" fmla="*/ 163 h 1051"/>
                <a:gd name="T46" fmla="*/ 647 w 659"/>
                <a:gd name="T47" fmla="*/ 242 h 1051"/>
                <a:gd name="T48" fmla="*/ 659 w 659"/>
                <a:gd name="T49" fmla="*/ 329 h 1051"/>
                <a:gd name="T50" fmla="*/ 646 w 659"/>
                <a:gd name="T51" fmla="*/ 421 h 1051"/>
                <a:gd name="T52" fmla="*/ 609 w 659"/>
                <a:gd name="T53" fmla="*/ 502 h 1051"/>
                <a:gd name="T54" fmla="*/ 553 w 659"/>
                <a:gd name="T55" fmla="*/ 570 h 1051"/>
                <a:gd name="T56" fmla="*/ 481 w 659"/>
                <a:gd name="T57" fmla="*/ 621 h 1051"/>
                <a:gd name="T58" fmla="*/ 397 w 659"/>
                <a:gd name="T59" fmla="*/ 652 h 1051"/>
                <a:gd name="T60" fmla="*/ 395 w 659"/>
                <a:gd name="T61" fmla="*/ 1002 h 1051"/>
                <a:gd name="T62" fmla="*/ 377 w 659"/>
                <a:gd name="T63" fmla="*/ 1032 h 1051"/>
                <a:gd name="T64" fmla="*/ 348 w 659"/>
                <a:gd name="T65" fmla="*/ 1049 h 1051"/>
                <a:gd name="T66" fmla="*/ 311 w 659"/>
                <a:gd name="T67" fmla="*/ 1049 h 1051"/>
                <a:gd name="T68" fmla="*/ 282 w 659"/>
                <a:gd name="T69" fmla="*/ 1032 h 1051"/>
                <a:gd name="T70" fmla="*/ 264 w 659"/>
                <a:gd name="T71" fmla="*/ 1002 h 1051"/>
                <a:gd name="T72" fmla="*/ 262 w 659"/>
                <a:gd name="T73" fmla="*/ 652 h 1051"/>
                <a:gd name="T74" fmla="*/ 177 w 659"/>
                <a:gd name="T75" fmla="*/ 622 h 1051"/>
                <a:gd name="T76" fmla="*/ 106 w 659"/>
                <a:gd name="T77" fmla="*/ 570 h 1051"/>
                <a:gd name="T78" fmla="*/ 50 w 659"/>
                <a:gd name="T79" fmla="*/ 502 h 1051"/>
                <a:gd name="T80" fmla="*/ 13 w 659"/>
                <a:gd name="T81" fmla="*/ 421 h 1051"/>
                <a:gd name="T82" fmla="*/ 0 w 659"/>
                <a:gd name="T83" fmla="*/ 329 h 1051"/>
                <a:gd name="T84" fmla="*/ 12 w 659"/>
                <a:gd name="T85" fmla="*/ 242 h 1051"/>
                <a:gd name="T86" fmla="*/ 45 w 659"/>
                <a:gd name="T87" fmla="*/ 163 h 1051"/>
                <a:gd name="T88" fmla="*/ 97 w 659"/>
                <a:gd name="T89" fmla="*/ 97 h 1051"/>
                <a:gd name="T90" fmla="*/ 164 w 659"/>
                <a:gd name="T91" fmla="*/ 45 h 1051"/>
                <a:gd name="T92" fmla="*/ 242 w 659"/>
                <a:gd name="T93" fmla="*/ 12 h 1051"/>
                <a:gd name="T94" fmla="*/ 329 w 659"/>
                <a:gd name="T95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9" h="1051">
                  <a:moveTo>
                    <a:pt x="329" y="134"/>
                  </a:moveTo>
                  <a:lnTo>
                    <a:pt x="295" y="138"/>
                  </a:lnTo>
                  <a:lnTo>
                    <a:pt x="262" y="146"/>
                  </a:lnTo>
                  <a:lnTo>
                    <a:pt x="231" y="161"/>
                  </a:lnTo>
                  <a:lnTo>
                    <a:pt x="203" y="181"/>
                  </a:lnTo>
                  <a:lnTo>
                    <a:pt x="180" y="204"/>
                  </a:lnTo>
                  <a:lnTo>
                    <a:pt x="162" y="231"/>
                  </a:lnTo>
                  <a:lnTo>
                    <a:pt x="146" y="261"/>
                  </a:lnTo>
                  <a:lnTo>
                    <a:pt x="138" y="294"/>
                  </a:lnTo>
                  <a:lnTo>
                    <a:pt x="134" y="329"/>
                  </a:lnTo>
                  <a:lnTo>
                    <a:pt x="138" y="364"/>
                  </a:lnTo>
                  <a:lnTo>
                    <a:pt x="146" y="397"/>
                  </a:lnTo>
                  <a:lnTo>
                    <a:pt x="162" y="427"/>
                  </a:lnTo>
                  <a:lnTo>
                    <a:pt x="180" y="455"/>
                  </a:lnTo>
                  <a:lnTo>
                    <a:pt x="203" y="478"/>
                  </a:lnTo>
                  <a:lnTo>
                    <a:pt x="231" y="498"/>
                  </a:lnTo>
                  <a:lnTo>
                    <a:pt x="262" y="512"/>
                  </a:lnTo>
                  <a:lnTo>
                    <a:pt x="295" y="521"/>
                  </a:lnTo>
                  <a:lnTo>
                    <a:pt x="329" y="524"/>
                  </a:lnTo>
                  <a:lnTo>
                    <a:pt x="364" y="521"/>
                  </a:lnTo>
                  <a:lnTo>
                    <a:pt x="397" y="512"/>
                  </a:lnTo>
                  <a:lnTo>
                    <a:pt x="428" y="498"/>
                  </a:lnTo>
                  <a:lnTo>
                    <a:pt x="455" y="478"/>
                  </a:lnTo>
                  <a:lnTo>
                    <a:pt x="478" y="455"/>
                  </a:lnTo>
                  <a:lnTo>
                    <a:pt x="497" y="427"/>
                  </a:lnTo>
                  <a:lnTo>
                    <a:pt x="512" y="397"/>
                  </a:lnTo>
                  <a:lnTo>
                    <a:pt x="521" y="364"/>
                  </a:lnTo>
                  <a:lnTo>
                    <a:pt x="525" y="329"/>
                  </a:lnTo>
                  <a:lnTo>
                    <a:pt x="521" y="294"/>
                  </a:lnTo>
                  <a:lnTo>
                    <a:pt x="512" y="261"/>
                  </a:lnTo>
                  <a:lnTo>
                    <a:pt x="497" y="231"/>
                  </a:lnTo>
                  <a:lnTo>
                    <a:pt x="478" y="204"/>
                  </a:lnTo>
                  <a:lnTo>
                    <a:pt x="455" y="181"/>
                  </a:lnTo>
                  <a:lnTo>
                    <a:pt x="428" y="161"/>
                  </a:lnTo>
                  <a:lnTo>
                    <a:pt x="397" y="146"/>
                  </a:lnTo>
                  <a:lnTo>
                    <a:pt x="364" y="138"/>
                  </a:lnTo>
                  <a:lnTo>
                    <a:pt x="329" y="134"/>
                  </a:lnTo>
                  <a:close/>
                  <a:moveTo>
                    <a:pt x="329" y="0"/>
                  </a:moveTo>
                  <a:lnTo>
                    <a:pt x="374" y="3"/>
                  </a:lnTo>
                  <a:lnTo>
                    <a:pt x="417" y="12"/>
                  </a:lnTo>
                  <a:lnTo>
                    <a:pt x="458" y="26"/>
                  </a:lnTo>
                  <a:lnTo>
                    <a:pt x="495" y="45"/>
                  </a:lnTo>
                  <a:lnTo>
                    <a:pt x="530" y="68"/>
                  </a:lnTo>
                  <a:lnTo>
                    <a:pt x="562" y="97"/>
                  </a:lnTo>
                  <a:lnTo>
                    <a:pt x="589" y="128"/>
                  </a:lnTo>
                  <a:lnTo>
                    <a:pt x="614" y="163"/>
                  </a:lnTo>
                  <a:lnTo>
                    <a:pt x="632" y="201"/>
                  </a:lnTo>
                  <a:lnTo>
                    <a:pt x="647" y="242"/>
                  </a:lnTo>
                  <a:lnTo>
                    <a:pt x="655" y="284"/>
                  </a:lnTo>
                  <a:lnTo>
                    <a:pt x="659" y="329"/>
                  </a:lnTo>
                  <a:lnTo>
                    <a:pt x="655" y="375"/>
                  </a:lnTo>
                  <a:lnTo>
                    <a:pt x="646" y="421"/>
                  </a:lnTo>
                  <a:lnTo>
                    <a:pt x="630" y="463"/>
                  </a:lnTo>
                  <a:lnTo>
                    <a:pt x="609" y="502"/>
                  </a:lnTo>
                  <a:lnTo>
                    <a:pt x="583" y="538"/>
                  </a:lnTo>
                  <a:lnTo>
                    <a:pt x="553" y="570"/>
                  </a:lnTo>
                  <a:lnTo>
                    <a:pt x="519" y="598"/>
                  </a:lnTo>
                  <a:lnTo>
                    <a:pt x="481" y="621"/>
                  </a:lnTo>
                  <a:lnTo>
                    <a:pt x="440" y="640"/>
                  </a:lnTo>
                  <a:lnTo>
                    <a:pt x="397" y="652"/>
                  </a:lnTo>
                  <a:lnTo>
                    <a:pt x="397" y="984"/>
                  </a:lnTo>
                  <a:lnTo>
                    <a:pt x="395" y="1002"/>
                  </a:lnTo>
                  <a:lnTo>
                    <a:pt x="387" y="1018"/>
                  </a:lnTo>
                  <a:lnTo>
                    <a:pt x="377" y="1032"/>
                  </a:lnTo>
                  <a:lnTo>
                    <a:pt x="363" y="1043"/>
                  </a:lnTo>
                  <a:lnTo>
                    <a:pt x="348" y="1049"/>
                  </a:lnTo>
                  <a:lnTo>
                    <a:pt x="329" y="1051"/>
                  </a:lnTo>
                  <a:lnTo>
                    <a:pt x="311" y="1049"/>
                  </a:lnTo>
                  <a:lnTo>
                    <a:pt x="296" y="1043"/>
                  </a:lnTo>
                  <a:lnTo>
                    <a:pt x="282" y="1032"/>
                  </a:lnTo>
                  <a:lnTo>
                    <a:pt x="272" y="1018"/>
                  </a:lnTo>
                  <a:lnTo>
                    <a:pt x="264" y="1002"/>
                  </a:lnTo>
                  <a:lnTo>
                    <a:pt x="262" y="984"/>
                  </a:lnTo>
                  <a:lnTo>
                    <a:pt x="262" y="652"/>
                  </a:lnTo>
                  <a:lnTo>
                    <a:pt x="219" y="640"/>
                  </a:lnTo>
                  <a:lnTo>
                    <a:pt x="177" y="622"/>
                  </a:lnTo>
                  <a:lnTo>
                    <a:pt x="140" y="598"/>
                  </a:lnTo>
                  <a:lnTo>
                    <a:pt x="106" y="570"/>
                  </a:lnTo>
                  <a:lnTo>
                    <a:pt x="76" y="538"/>
                  </a:lnTo>
                  <a:lnTo>
                    <a:pt x="50" y="502"/>
                  </a:lnTo>
                  <a:lnTo>
                    <a:pt x="29" y="463"/>
                  </a:lnTo>
                  <a:lnTo>
                    <a:pt x="13" y="421"/>
                  </a:lnTo>
                  <a:lnTo>
                    <a:pt x="3" y="375"/>
                  </a:lnTo>
                  <a:lnTo>
                    <a:pt x="0" y="329"/>
                  </a:lnTo>
                  <a:lnTo>
                    <a:pt x="3" y="284"/>
                  </a:lnTo>
                  <a:lnTo>
                    <a:pt x="12" y="242"/>
                  </a:lnTo>
                  <a:lnTo>
                    <a:pt x="26" y="201"/>
                  </a:lnTo>
                  <a:lnTo>
                    <a:pt x="45" y="163"/>
                  </a:lnTo>
                  <a:lnTo>
                    <a:pt x="69" y="128"/>
                  </a:lnTo>
                  <a:lnTo>
                    <a:pt x="97" y="97"/>
                  </a:lnTo>
                  <a:lnTo>
                    <a:pt x="129" y="68"/>
                  </a:lnTo>
                  <a:lnTo>
                    <a:pt x="164" y="45"/>
                  </a:lnTo>
                  <a:lnTo>
                    <a:pt x="201" y="26"/>
                  </a:lnTo>
                  <a:lnTo>
                    <a:pt x="242" y="12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1801813" y="2593975"/>
              <a:ext cx="238125" cy="149225"/>
            </a:xfrm>
            <a:custGeom>
              <a:avLst/>
              <a:gdLst>
                <a:gd name="T0" fmla="*/ 686 w 1050"/>
                <a:gd name="T1" fmla="*/ 137 h 658"/>
                <a:gd name="T2" fmla="*/ 622 w 1050"/>
                <a:gd name="T3" fmla="*/ 161 h 658"/>
                <a:gd name="T4" fmla="*/ 572 w 1050"/>
                <a:gd name="T5" fmla="*/ 203 h 658"/>
                <a:gd name="T6" fmla="*/ 539 w 1050"/>
                <a:gd name="T7" fmla="*/ 262 h 658"/>
                <a:gd name="T8" fmla="*/ 526 w 1050"/>
                <a:gd name="T9" fmla="*/ 329 h 658"/>
                <a:gd name="T10" fmla="*/ 539 w 1050"/>
                <a:gd name="T11" fmla="*/ 397 h 658"/>
                <a:gd name="T12" fmla="*/ 572 w 1050"/>
                <a:gd name="T13" fmla="*/ 454 h 658"/>
                <a:gd name="T14" fmla="*/ 622 w 1050"/>
                <a:gd name="T15" fmla="*/ 497 h 658"/>
                <a:gd name="T16" fmla="*/ 686 w 1050"/>
                <a:gd name="T17" fmla="*/ 522 h 658"/>
                <a:gd name="T18" fmla="*/ 756 w 1050"/>
                <a:gd name="T19" fmla="*/ 522 h 658"/>
                <a:gd name="T20" fmla="*/ 819 w 1050"/>
                <a:gd name="T21" fmla="*/ 497 h 658"/>
                <a:gd name="T22" fmla="*/ 870 w 1050"/>
                <a:gd name="T23" fmla="*/ 454 h 658"/>
                <a:gd name="T24" fmla="*/ 904 w 1050"/>
                <a:gd name="T25" fmla="*/ 397 h 658"/>
                <a:gd name="T26" fmla="*/ 916 w 1050"/>
                <a:gd name="T27" fmla="*/ 329 h 658"/>
                <a:gd name="T28" fmla="*/ 904 w 1050"/>
                <a:gd name="T29" fmla="*/ 262 h 658"/>
                <a:gd name="T30" fmla="*/ 870 w 1050"/>
                <a:gd name="T31" fmla="*/ 203 h 658"/>
                <a:gd name="T32" fmla="*/ 819 w 1050"/>
                <a:gd name="T33" fmla="*/ 161 h 658"/>
                <a:gd name="T34" fmla="*/ 756 w 1050"/>
                <a:gd name="T35" fmla="*/ 137 h 658"/>
                <a:gd name="T36" fmla="*/ 721 w 1050"/>
                <a:gd name="T37" fmla="*/ 0 h 658"/>
                <a:gd name="T38" fmla="*/ 808 w 1050"/>
                <a:gd name="T39" fmla="*/ 12 h 658"/>
                <a:gd name="T40" fmla="*/ 887 w 1050"/>
                <a:gd name="T41" fmla="*/ 45 h 658"/>
                <a:gd name="T42" fmla="*/ 953 w 1050"/>
                <a:gd name="T43" fmla="*/ 97 h 658"/>
                <a:gd name="T44" fmla="*/ 1005 w 1050"/>
                <a:gd name="T45" fmla="*/ 163 h 658"/>
                <a:gd name="T46" fmla="*/ 1038 w 1050"/>
                <a:gd name="T47" fmla="*/ 242 h 658"/>
                <a:gd name="T48" fmla="*/ 1050 w 1050"/>
                <a:gd name="T49" fmla="*/ 329 h 658"/>
                <a:gd name="T50" fmla="*/ 1038 w 1050"/>
                <a:gd name="T51" fmla="*/ 417 h 658"/>
                <a:gd name="T52" fmla="*/ 1005 w 1050"/>
                <a:gd name="T53" fmla="*/ 495 h 658"/>
                <a:gd name="T54" fmla="*/ 953 w 1050"/>
                <a:gd name="T55" fmla="*/ 562 h 658"/>
                <a:gd name="T56" fmla="*/ 887 w 1050"/>
                <a:gd name="T57" fmla="*/ 613 h 658"/>
                <a:gd name="T58" fmla="*/ 808 w 1050"/>
                <a:gd name="T59" fmla="*/ 647 h 658"/>
                <a:gd name="T60" fmla="*/ 721 w 1050"/>
                <a:gd name="T61" fmla="*/ 658 h 658"/>
                <a:gd name="T62" fmla="*/ 630 w 1050"/>
                <a:gd name="T63" fmla="*/ 646 h 658"/>
                <a:gd name="T64" fmla="*/ 548 w 1050"/>
                <a:gd name="T65" fmla="*/ 610 h 658"/>
                <a:gd name="T66" fmla="*/ 480 w 1050"/>
                <a:gd name="T67" fmla="*/ 554 h 658"/>
                <a:gd name="T68" fmla="*/ 429 w 1050"/>
                <a:gd name="T69" fmla="*/ 481 h 658"/>
                <a:gd name="T70" fmla="*/ 399 w 1050"/>
                <a:gd name="T71" fmla="*/ 397 h 658"/>
                <a:gd name="T72" fmla="*/ 49 w 1050"/>
                <a:gd name="T73" fmla="*/ 394 h 658"/>
                <a:gd name="T74" fmla="*/ 20 w 1050"/>
                <a:gd name="T75" fmla="*/ 377 h 658"/>
                <a:gd name="T76" fmla="*/ 2 w 1050"/>
                <a:gd name="T77" fmla="*/ 348 h 658"/>
                <a:gd name="T78" fmla="*/ 2 w 1050"/>
                <a:gd name="T79" fmla="*/ 311 h 658"/>
                <a:gd name="T80" fmla="*/ 20 w 1050"/>
                <a:gd name="T81" fmla="*/ 282 h 658"/>
                <a:gd name="T82" fmla="*/ 49 w 1050"/>
                <a:gd name="T83" fmla="*/ 264 h 658"/>
                <a:gd name="T84" fmla="*/ 399 w 1050"/>
                <a:gd name="T85" fmla="*/ 262 h 658"/>
                <a:gd name="T86" fmla="*/ 429 w 1050"/>
                <a:gd name="T87" fmla="*/ 177 h 658"/>
                <a:gd name="T88" fmla="*/ 480 w 1050"/>
                <a:gd name="T89" fmla="*/ 106 h 658"/>
                <a:gd name="T90" fmla="*/ 548 w 1050"/>
                <a:gd name="T91" fmla="*/ 49 h 658"/>
                <a:gd name="T92" fmla="*/ 630 w 1050"/>
                <a:gd name="T93" fmla="*/ 13 h 658"/>
                <a:gd name="T94" fmla="*/ 721 w 1050"/>
                <a:gd name="T95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658">
                  <a:moveTo>
                    <a:pt x="721" y="134"/>
                  </a:moveTo>
                  <a:lnTo>
                    <a:pt x="686" y="137"/>
                  </a:lnTo>
                  <a:lnTo>
                    <a:pt x="653" y="146"/>
                  </a:lnTo>
                  <a:lnTo>
                    <a:pt x="622" y="161"/>
                  </a:lnTo>
                  <a:lnTo>
                    <a:pt x="596" y="180"/>
                  </a:lnTo>
                  <a:lnTo>
                    <a:pt x="572" y="203"/>
                  </a:lnTo>
                  <a:lnTo>
                    <a:pt x="553" y="231"/>
                  </a:lnTo>
                  <a:lnTo>
                    <a:pt x="539" y="262"/>
                  </a:lnTo>
                  <a:lnTo>
                    <a:pt x="529" y="295"/>
                  </a:lnTo>
                  <a:lnTo>
                    <a:pt x="526" y="329"/>
                  </a:lnTo>
                  <a:lnTo>
                    <a:pt x="529" y="364"/>
                  </a:lnTo>
                  <a:lnTo>
                    <a:pt x="539" y="397"/>
                  </a:lnTo>
                  <a:lnTo>
                    <a:pt x="553" y="428"/>
                  </a:lnTo>
                  <a:lnTo>
                    <a:pt x="572" y="454"/>
                  </a:lnTo>
                  <a:lnTo>
                    <a:pt x="596" y="479"/>
                  </a:lnTo>
                  <a:lnTo>
                    <a:pt x="622" y="497"/>
                  </a:lnTo>
                  <a:lnTo>
                    <a:pt x="653" y="512"/>
                  </a:lnTo>
                  <a:lnTo>
                    <a:pt x="686" y="522"/>
                  </a:lnTo>
                  <a:lnTo>
                    <a:pt x="721" y="524"/>
                  </a:lnTo>
                  <a:lnTo>
                    <a:pt x="756" y="522"/>
                  </a:lnTo>
                  <a:lnTo>
                    <a:pt x="788" y="512"/>
                  </a:lnTo>
                  <a:lnTo>
                    <a:pt x="819" y="497"/>
                  </a:lnTo>
                  <a:lnTo>
                    <a:pt x="846" y="479"/>
                  </a:lnTo>
                  <a:lnTo>
                    <a:pt x="870" y="454"/>
                  </a:lnTo>
                  <a:lnTo>
                    <a:pt x="889" y="428"/>
                  </a:lnTo>
                  <a:lnTo>
                    <a:pt x="904" y="397"/>
                  </a:lnTo>
                  <a:lnTo>
                    <a:pt x="912" y="364"/>
                  </a:lnTo>
                  <a:lnTo>
                    <a:pt x="916" y="329"/>
                  </a:lnTo>
                  <a:lnTo>
                    <a:pt x="912" y="295"/>
                  </a:lnTo>
                  <a:lnTo>
                    <a:pt x="904" y="262"/>
                  </a:lnTo>
                  <a:lnTo>
                    <a:pt x="889" y="231"/>
                  </a:lnTo>
                  <a:lnTo>
                    <a:pt x="870" y="203"/>
                  </a:lnTo>
                  <a:lnTo>
                    <a:pt x="846" y="180"/>
                  </a:lnTo>
                  <a:lnTo>
                    <a:pt x="819" y="161"/>
                  </a:lnTo>
                  <a:lnTo>
                    <a:pt x="788" y="146"/>
                  </a:lnTo>
                  <a:lnTo>
                    <a:pt x="756" y="137"/>
                  </a:lnTo>
                  <a:lnTo>
                    <a:pt x="721" y="134"/>
                  </a:lnTo>
                  <a:close/>
                  <a:moveTo>
                    <a:pt x="721" y="0"/>
                  </a:moveTo>
                  <a:lnTo>
                    <a:pt x="765" y="3"/>
                  </a:lnTo>
                  <a:lnTo>
                    <a:pt x="808" y="12"/>
                  </a:lnTo>
                  <a:lnTo>
                    <a:pt x="849" y="26"/>
                  </a:lnTo>
                  <a:lnTo>
                    <a:pt x="887" y="45"/>
                  </a:lnTo>
                  <a:lnTo>
                    <a:pt x="921" y="69"/>
                  </a:lnTo>
                  <a:lnTo>
                    <a:pt x="953" y="97"/>
                  </a:lnTo>
                  <a:lnTo>
                    <a:pt x="981" y="129"/>
                  </a:lnTo>
                  <a:lnTo>
                    <a:pt x="1005" y="163"/>
                  </a:lnTo>
                  <a:lnTo>
                    <a:pt x="1024" y="201"/>
                  </a:lnTo>
                  <a:lnTo>
                    <a:pt x="1038" y="242"/>
                  </a:lnTo>
                  <a:lnTo>
                    <a:pt x="1047" y="285"/>
                  </a:lnTo>
                  <a:lnTo>
                    <a:pt x="1050" y="329"/>
                  </a:lnTo>
                  <a:lnTo>
                    <a:pt x="1047" y="374"/>
                  </a:lnTo>
                  <a:lnTo>
                    <a:pt x="1038" y="417"/>
                  </a:lnTo>
                  <a:lnTo>
                    <a:pt x="1024" y="458"/>
                  </a:lnTo>
                  <a:lnTo>
                    <a:pt x="1005" y="495"/>
                  </a:lnTo>
                  <a:lnTo>
                    <a:pt x="981" y="530"/>
                  </a:lnTo>
                  <a:lnTo>
                    <a:pt x="953" y="562"/>
                  </a:lnTo>
                  <a:lnTo>
                    <a:pt x="921" y="590"/>
                  </a:lnTo>
                  <a:lnTo>
                    <a:pt x="887" y="613"/>
                  </a:lnTo>
                  <a:lnTo>
                    <a:pt x="849" y="633"/>
                  </a:lnTo>
                  <a:lnTo>
                    <a:pt x="808" y="647"/>
                  </a:lnTo>
                  <a:lnTo>
                    <a:pt x="765" y="656"/>
                  </a:lnTo>
                  <a:lnTo>
                    <a:pt x="721" y="658"/>
                  </a:lnTo>
                  <a:lnTo>
                    <a:pt x="674" y="655"/>
                  </a:lnTo>
                  <a:lnTo>
                    <a:pt x="630" y="646"/>
                  </a:lnTo>
                  <a:lnTo>
                    <a:pt x="587" y="631"/>
                  </a:lnTo>
                  <a:lnTo>
                    <a:pt x="548" y="610"/>
                  </a:lnTo>
                  <a:lnTo>
                    <a:pt x="512" y="583"/>
                  </a:lnTo>
                  <a:lnTo>
                    <a:pt x="480" y="554"/>
                  </a:lnTo>
                  <a:lnTo>
                    <a:pt x="452" y="519"/>
                  </a:lnTo>
                  <a:lnTo>
                    <a:pt x="429" y="481"/>
                  </a:lnTo>
                  <a:lnTo>
                    <a:pt x="411" y="440"/>
                  </a:lnTo>
                  <a:lnTo>
                    <a:pt x="399" y="397"/>
                  </a:lnTo>
                  <a:lnTo>
                    <a:pt x="67" y="397"/>
                  </a:lnTo>
                  <a:lnTo>
                    <a:pt x="49" y="394"/>
                  </a:lnTo>
                  <a:lnTo>
                    <a:pt x="33" y="387"/>
                  </a:lnTo>
                  <a:lnTo>
                    <a:pt x="20" y="377"/>
                  </a:lnTo>
                  <a:lnTo>
                    <a:pt x="9" y="363"/>
                  </a:lnTo>
                  <a:lnTo>
                    <a:pt x="2" y="348"/>
                  </a:lnTo>
                  <a:lnTo>
                    <a:pt x="0" y="329"/>
                  </a:lnTo>
                  <a:lnTo>
                    <a:pt x="2" y="311"/>
                  </a:lnTo>
                  <a:lnTo>
                    <a:pt x="9" y="295"/>
                  </a:lnTo>
                  <a:lnTo>
                    <a:pt x="20" y="282"/>
                  </a:lnTo>
                  <a:lnTo>
                    <a:pt x="33" y="271"/>
                  </a:lnTo>
                  <a:lnTo>
                    <a:pt x="49" y="264"/>
                  </a:lnTo>
                  <a:lnTo>
                    <a:pt x="67" y="262"/>
                  </a:lnTo>
                  <a:lnTo>
                    <a:pt x="399" y="262"/>
                  </a:lnTo>
                  <a:lnTo>
                    <a:pt x="411" y="218"/>
                  </a:lnTo>
                  <a:lnTo>
                    <a:pt x="429" y="177"/>
                  </a:lnTo>
                  <a:lnTo>
                    <a:pt x="452" y="140"/>
                  </a:lnTo>
                  <a:lnTo>
                    <a:pt x="480" y="106"/>
                  </a:lnTo>
                  <a:lnTo>
                    <a:pt x="512" y="75"/>
                  </a:lnTo>
                  <a:lnTo>
                    <a:pt x="548" y="49"/>
                  </a:lnTo>
                  <a:lnTo>
                    <a:pt x="587" y="28"/>
                  </a:lnTo>
                  <a:lnTo>
                    <a:pt x="630" y="13"/>
                  </a:lnTo>
                  <a:lnTo>
                    <a:pt x="674" y="3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1219200" y="2593975"/>
              <a:ext cx="238125" cy="149225"/>
            </a:xfrm>
            <a:custGeom>
              <a:avLst/>
              <a:gdLst>
                <a:gd name="T0" fmla="*/ 294 w 1050"/>
                <a:gd name="T1" fmla="*/ 137 h 658"/>
                <a:gd name="T2" fmla="*/ 231 w 1050"/>
                <a:gd name="T3" fmla="*/ 161 h 658"/>
                <a:gd name="T4" fmla="*/ 180 w 1050"/>
                <a:gd name="T5" fmla="*/ 203 h 658"/>
                <a:gd name="T6" fmla="*/ 146 w 1050"/>
                <a:gd name="T7" fmla="*/ 262 h 658"/>
                <a:gd name="T8" fmla="*/ 134 w 1050"/>
                <a:gd name="T9" fmla="*/ 329 h 658"/>
                <a:gd name="T10" fmla="*/ 146 w 1050"/>
                <a:gd name="T11" fmla="*/ 397 h 658"/>
                <a:gd name="T12" fmla="*/ 180 w 1050"/>
                <a:gd name="T13" fmla="*/ 454 h 658"/>
                <a:gd name="T14" fmla="*/ 231 w 1050"/>
                <a:gd name="T15" fmla="*/ 497 h 658"/>
                <a:gd name="T16" fmla="*/ 294 w 1050"/>
                <a:gd name="T17" fmla="*/ 522 h 658"/>
                <a:gd name="T18" fmla="*/ 364 w 1050"/>
                <a:gd name="T19" fmla="*/ 522 h 658"/>
                <a:gd name="T20" fmla="*/ 428 w 1050"/>
                <a:gd name="T21" fmla="*/ 497 h 658"/>
                <a:gd name="T22" fmla="*/ 478 w 1050"/>
                <a:gd name="T23" fmla="*/ 454 h 658"/>
                <a:gd name="T24" fmla="*/ 511 w 1050"/>
                <a:gd name="T25" fmla="*/ 397 h 658"/>
                <a:gd name="T26" fmla="*/ 523 w 1050"/>
                <a:gd name="T27" fmla="*/ 329 h 658"/>
                <a:gd name="T28" fmla="*/ 511 w 1050"/>
                <a:gd name="T29" fmla="*/ 262 h 658"/>
                <a:gd name="T30" fmla="*/ 478 w 1050"/>
                <a:gd name="T31" fmla="*/ 203 h 658"/>
                <a:gd name="T32" fmla="*/ 428 w 1050"/>
                <a:gd name="T33" fmla="*/ 161 h 658"/>
                <a:gd name="T34" fmla="*/ 364 w 1050"/>
                <a:gd name="T35" fmla="*/ 137 h 658"/>
                <a:gd name="T36" fmla="*/ 329 w 1050"/>
                <a:gd name="T37" fmla="*/ 0 h 658"/>
                <a:gd name="T38" fmla="*/ 420 w 1050"/>
                <a:gd name="T39" fmla="*/ 13 h 658"/>
                <a:gd name="T40" fmla="*/ 501 w 1050"/>
                <a:gd name="T41" fmla="*/ 49 h 658"/>
                <a:gd name="T42" fmla="*/ 570 w 1050"/>
                <a:gd name="T43" fmla="*/ 106 h 658"/>
                <a:gd name="T44" fmla="*/ 621 w 1050"/>
                <a:gd name="T45" fmla="*/ 177 h 658"/>
                <a:gd name="T46" fmla="*/ 651 w 1050"/>
                <a:gd name="T47" fmla="*/ 262 h 658"/>
                <a:gd name="T48" fmla="*/ 1001 w 1050"/>
                <a:gd name="T49" fmla="*/ 264 h 658"/>
                <a:gd name="T50" fmla="*/ 1030 w 1050"/>
                <a:gd name="T51" fmla="*/ 282 h 658"/>
                <a:gd name="T52" fmla="*/ 1048 w 1050"/>
                <a:gd name="T53" fmla="*/ 311 h 658"/>
                <a:gd name="T54" fmla="*/ 1048 w 1050"/>
                <a:gd name="T55" fmla="*/ 348 h 658"/>
                <a:gd name="T56" fmla="*/ 1030 w 1050"/>
                <a:gd name="T57" fmla="*/ 377 h 658"/>
                <a:gd name="T58" fmla="*/ 1001 w 1050"/>
                <a:gd name="T59" fmla="*/ 394 h 658"/>
                <a:gd name="T60" fmla="*/ 651 w 1050"/>
                <a:gd name="T61" fmla="*/ 397 h 658"/>
                <a:gd name="T62" fmla="*/ 621 w 1050"/>
                <a:gd name="T63" fmla="*/ 481 h 658"/>
                <a:gd name="T64" fmla="*/ 570 w 1050"/>
                <a:gd name="T65" fmla="*/ 554 h 658"/>
                <a:gd name="T66" fmla="*/ 501 w 1050"/>
                <a:gd name="T67" fmla="*/ 610 h 658"/>
                <a:gd name="T68" fmla="*/ 420 w 1050"/>
                <a:gd name="T69" fmla="*/ 646 h 658"/>
                <a:gd name="T70" fmla="*/ 329 w 1050"/>
                <a:gd name="T71" fmla="*/ 658 h 658"/>
                <a:gd name="T72" fmla="*/ 242 w 1050"/>
                <a:gd name="T73" fmla="*/ 647 h 658"/>
                <a:gd name="T74" fmla="*/ 163 w 1050"/>
                <a:gd name="T75" fmla="*/ 613 h 658"/>
                <a:gd name="T76" fmla="*/ 97 w 1050"/>
                <a:gd name="T77" fmla="*/ 562 h 658"/>
                <a:gd name="T78" fmla="*/ 45 w 1050"/>
                <a:gd name="T79" fmla="*/ 495 h 658"/>
                <a:gd name="T80" fmla="*/ 12 w 1050"/>
                <a:gd name="T81" fmla="*/ 417 h 658"/>
                <a:gd name="T82" fmla="*/ 0 w 1050"/>
                <a:gd name="T83" fmla="*/ 329 h 658"/>
                <a:gd name="T84" fmla="*/ 12 w 1050"/>
                <a:gd name="T85" fmla="*/ 242 h 658"/>
                <a:gd name="T86" fmla="*/ 45 w 1050"/>
                <a:gd name="T87" fmla="*/ 163 h 658"/>
                <a:gd name="T88" fmla="*/ 97 w 1050"/>
                <a:gd name="T89" fmla="*/ 97 h 658"/>
                <a:gd name="T90" fmla="*/ 163 w 1050"/>
                <a:gd name="T91" fmla="*/ 45 h 658"/>
                <a:gd name="T92" fmla="*/ 242 w 1050"/>
                <a:gd name="T93" fmla="*/ 12 h 658"/>
                <a:gd name="T94" fmla="*/ 329 w 1050"/>
                <a:gd name="T95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658">
                  <a:moveTo>
                    <a:pt x="329" y="134"/>
                  </a:moveTo>
                  <a:lnTo>
                    <a:pt x="294" y="137"/>
                  </a:lnTo>
                  <a:lnTo>
                    <a:pt x="262" y="146"/>
                  </a:lnTo>
                  <a:lnTo>
                    <a:pt x="231" y="161"/>
                  </a:lnTo>
                  <a:lnTo>
                    <a:pt x="203" y="180"/>
                  </a:lnTo>
                  <a:lnTo>
                    <a:pt x="180" y="203"/>
                  </a:lnTo>
                  <a:lnTo>
                    <a:pt x="160" y="231"/>
                  </a:lnTo>
                  <a:lnTo>
                    <a:pt x="146" y="262"/>
                  </a:lnTo>
                  <a:lnTo>
                    <a:pt x="137" y="295"/>
                  </a:lnTo>
                  <a:lnTo>
                    <a:pt x="134" y="329"/>
                  </a:lnTo>
                  <a:lnTo>
                    <a:pt x="137" y="364"/>
                  </a:lnTo>
                  <a:lnTo>
                    <a:pt x="146" y="397"/>
                  </a:lnTo>
                  <a:lnTo>
                    <a:pt x="160" y="428"/>
                  </a:lnTo>
                  <a:lnTo>
                    <a:pt x="180" y="454"/>
                  </a:lnTo>
                  <a:lnTo>
                    <a:pt x="203" y="479"/>
                  </a:lnTo>
                  <a:lnTo>
                    <a:pt x="231" y="497"/>
                  </a:lnTo>
                  <a:lnTo>
                    <a:pt x="262" y="512"/>
                  </a:lnTo>
                  <a:lnTo>
                    <a:pt x="294" y="522"/>
                  </a:lnTo>
                  <a:lnTo>
                    <a:pt x="329" y="524"/>
                  </a:lnTo>
                  <a:lnTo>
                    <a:pt x="364" y="522"/>
                  </a:lnTo>
                  <a:lnTo>
                    <a:pt x="397" y="512"/>
                  </a:lnTo>
                  <a:lnTo>
                    <a:pt x="428" y="497"/>
                  </a:lnTo>
                  <a:lnTo>
                    <a:pt x="454" y="479"/>
                  </a:lnTo>
                  <a:lnTo>
                    <a:pt x="478" y="454"/>
                  </a:lnTo>
                  <a:lnTo>
                    <a:pt x="497" y="428"/>
                  </a:lnTo>
                  <a:lnTo>
                    <a:pt x="511" y="397"/>
                  </a:lnTo>
                  <a:lnTo>
                    <a:pt x="520" y="364"/>
                  </a:lnTo>
                  <a:lnTo>
                    <a:pt x="523" y="329"/>
                  </a:lnTo>
                  <a:lnTo>
                    <a:pt x="520" y="295"/>
                  </a:lnTo>
                  <a:lnTo>
                    <a:pt x="511" y="262"/>
                  </a:lnTo>
                  <a:lnTo>
                    <a:pt x="497" y="231"/>
                  </a:lnTo>
                  <a:lnTo>
                    <a:pt x="478" y="203"/>
                  </a:lnTo>
                  <a:lnTo>
                    <a:pt x="454" y="180"/>
                  </a:lnTo>
                  <a:lnTo>
                    <a:pt x="428" y="161"/>
                  </a:lnTo>
                  <a:lnTo>
                    <a:pt x="397" y="146"/>
                  </a:lnTo>
                  <a:lnTo>
                    <a:pt x="364" y="137"/>
                  </a:lnTo>
                  <a:lnTo>
                    <a:pt x="329" y="134"/>
                  </a:lnTo>
                  <a:close/>
                  <a:moveTo>
                    <a:pt x="329" y="0"/>
                  </a:moveTo>
                  <a:lnTo>
                    <a:pt x="376" y="3"/>
                  </a:lnTo>
                  <a:lnTo>
                    <a:pt x="420" y="13"/>
                  </a:lnTo>
                  <a:lnTo>
                    <a:pt x="463" y="28"/>
                  </a:lnTo>
                  <a:lnTo>
                    <a:pt x="501" y="49"/>
                  </a:lnTo>
                  <a:lnTo>
                    <a:pt x="538" y="75"/>
                  </a:lnTo>
                  <a:lnTo>
                    <a:pt x="570" y="106"/>
                  </a:lnTo>
                  <a:lnTo>
                    <a:pt x="598" y="140"/>
                  </a:lnTo>
                  <a:lnTo>
                    <a:pt x="621" y="177"/>
                  </a:lnTo>
                  <a:lnTo>
                    <a:pt x="639" y="218"/>
                  </a:lnTo>
                  <a:lnTo>
                    <a:pt x="651" y="262"/>
                  </a:lnTo>
                  <a:lnTo>
                    <a:pt x="983" y="262"/>
                  </a:lnTo>
                  <a:lnTo>
                    <a:pt x="1001" y="264"/>
                  </a:lnTo>
                  <a:lnTo>
                    <a:pt x="1017" y="271"/>
                  </a:lnTo>
                  <a:lnTo>
                    <a:pt x="1030" y="282"/>
                  </a:lnTo>
                  <a:lnTo>
                    <a:pt x="1041" y="295"/>
                  </a:lnTo>
                  <a:lnTo>
                    <a:pt x="1048" y="311"/>
                  </a:lnTo>
                  <a:lnTo>
                    <a:pt x="1050" y="329"/>
                  </a:lnTo>
                  <a:lnTo>
                    <a:pt x="1048" y="348"/>
                  </a:lnTo>
                  <a:lnTo>
                    <a:pt x="1041" y="363"/>
                  </a:lnTo>
                  <a:lnTo>
                    <a:pt x="1030" y="377"/>
                  </a:lnTo>
                  <a:lnTo>
                    <a:pt x="1017" y="387"/>
                  </a:lnTo>
                  <a:lnTo>
                    <a:pt x="1001" y="394"/>
                  </a:lnTo>
                  <a:lnTo>
                    <a:pt x="983" y="397"/>
                  </a:lnTo>
                  <a:lnTo>
                    <a:pt x="651" y="397"/>
                  </a:lnTo>
                  <a:lnTo>
                    <a:pt x="639" y="440"/>
                  </a:lnTo>
                  <a:lnTo>
                    <a:pt x="621" y="481"/>
                  </a:lnTo>
                  <a:lnTo>
                    <a:pt x="598" y="519"/>
                  </a:lnTo>
                  <a:lnTo>
                    <a:pt x="570" y="554"/>
                  </a:lnTo>
                  <a:lnTo>
                    <a:pt x="538" y="583"/>
                  </a:lnTo>
                  <a:lnTo>
                    <a:pt x="501" y="610"/>
                  </a:lnTo>
                  <a:lnTo>
                    <a:pt x="463" y="631"/>
                  </a:lnTo>
                  <a:lnTo>
                    <a:pt x="420" y="646"/>
                  </a:lnTo>
                  <a:lnTo>
                    <a:pt x="376" y="655"/>
                  </a:lnTo>
                  <a:lnTo>
                    <a:pt x="329" y="658"/>
                  </a:lnTo>
                  <a:lnTo>
                    <a:pt x="285" y="656"/>
                  </a:lnTo>
                  <a:lnTo>
                    <a:pt x="242" y="647"/>
                  </a:lnTo>
                  <a:lnTo>
                    <a:pt x="201" y="633"/>
                  </a:lnTo>
                  <a:lnTo>
                    <a:pt x="163" y="613"/>
                  </a:lnTo>
                  <a:lnTo>
                    <a:pt x="129" y="590"/>
                  </a:lnTo>
                  <a:lnTo>
                    <a:pt x="97" y="562"/>
                  </a:lnTo>
                  <a:lnTo>
                    <a:pt x="69" y="530"/>
                  </a:lnTo>
                  <a:lnTo>
                    <a:pt x="45" y="495"/>
                  </a:lnTo>
                  <a:lnTo>
                    <a:pt x="26" y="458"/>
                  </a:lnTo>
                  <a:lnTo>
                    <a:pt x="12" y="417"/>
                  </a:lnTo>
                  <a:lnTo>
                    <a:pt x="3" y="374"/>
                  </a:lnTo>
                  <a:lnTo>
                    <a:pt x="0" y="329"/>
                  </a:lnTo>
                  <a:lnTo>
                    <a:pt x="3" y="285"/>
                  </a:lnTo>
                  <a:lnTo>
                    <a:pt x="12" y="242"/>
                  </a:lnTo>
                  <a:lnTo>
                    <a:pt x="26" y="201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2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1317625" y="2355850"/>
              <a:ext cx="193675" cy="195263"/>
            </a:xfrm>
            <a:custGeom>
              <a:avLst/>
              <a:gdLst>
                <a:gd name="T0" fmla="*/ 299 w 858"/>
                <a:gd name="T1" fmla="*/ 136 h 860"/>
                <a:gd name="T2" fmla="*/ 242 w 858"/>
                <a:gd name="T3" fmla="*/ 155 h 860"/>
                <a:gd name="T4" fmla="*/ 193 w 858"/>
                <a:gd name="T5" fmla="*/ 191 h 860"/>
                <a:gd name="T6" fmla="*/ 156 w 858"/>
                <a:gd name="T7" fmla="*/ 242 h 860"/>
                <a:gd name="T8" fmla="*/ 138 w 858"/>
                <a:gd name="T9" fmla="*/ 299 h 860"/>
                <a:gd name="T10" fmla="*/ 138 w 858"/>
                <a:gd name="T11" fmla="*/ 359 h 860"/>
                <a:gd name="T12" fmla="*/ 156 w 858"/>
                <a:gd name="T13" fmla="*/ 416 h 860"/>
                <a:gd name="T14" fmla="*/ 193 w 858"/>
                <a:gd name="T15" fmla="*/ 467 h 860"/>
                <a:gd name="T16" fmla="*/ 241 w 858"/>
                <a:gd name="T17" fmla="*/ 503 h 860"/>
                <a:gd name="T18" fmla="*/ 299 w 858"/>
                <a:gd name="T19" fmla="*/ 522 h 860"/>
                <a:gd name="T20" fmla="*/ 361 w 858"/>
                <a:gd name="T21" fmla="*/ 520 h 860"/>
                <a:gd name="T22" fmla="*/ 418 w 858"/>
                <a:gd name="T23" fmla="*/ 502 h 860"/>
                <a:gd name="T24" fmla="*/ 468 w 858"/>
                <a:gd name="T25" fmla="*/ 467 h 860"/>
                <a:gd name="T26" fmla="*/ 504 w 858"/>
                <a:gd name="T27" fmla="*/ 416 h 860"/>
                <a:gd name="T28" fmla="*/ 523 w 858"/>
                <a:gd name="T29" fmla="*/ 359 h 860"/>
                <a:gd name="T30" fmla="*/ 523 w 858"/>
                <a:gd name="T31" fmla="*/ 299 h 860"/>
                <a:gd name="T32" fmla="*/ 504 w 858"/>
                <a:gd name="T33" fmla="*/ 242 h 860"/>
                <a:gd name="T34" fmla="*/ 468 w 858"/>
                <a:gd name="T35" fmla="*/ 191 h 860"/>
                <a:gd name="T36" fmla="*/ 418 w 858"/>
                <a:gd name="T37" fmla="*/ 155 h 860"/>
                <a:gd name="T38" fmla="*/ 361 w 858"/>
                <a:gd name="T39" fmla="*/ 136 h 860"/>
                <a:gd name="T40" fmla="*/ 329 w 858"/>
                <a:gd name="T41" fmla="*/ 0 h 860"/>
                <a:gd name="T42" fmla="*/ 415 w 858"/>
                <a:gd name="T43" fmla="*/ 11 h 860"/>
                <a:gd name="T44" fmla="*/ 494 w 858"/>
                <a:gd name="T45" fmla="*/ 44 h 860"/>
                <a:gd name="T46" fmla="*/ 562 w 858"/>
                <a:gd name="T47" fmla="*/ 97 h 860"/>
                <a:gd name="T48" fmla="*/ 615 w 858"/>
                <a:gd name="T49" fmla="*/ 165 h 860"/>
                <a:gd name="T50" fmla="*/ 647 w 858"/>
                <a:gd name="T51" fmla="*/ 244 h 860"/>
                <a:gd name="T52" fmla="*/ 659 w 858"/>
                <a:gd name="T53" fmla="*/ 330 h 860"/>
                <a:gd name="T54" fmla="*/ 650 w 858"/>
                <a:gd name="T55" fmla="*/ 406 h 860"/>
                <a:gd name="T56" fmla="*/ 624 w 858"/>
                <a:gd name="T57" fmla="*/ 476 h 860"/>
                <a:gd name="T58" fmla="*/ 839 w 858"/>
                <a:gd name="T59" fmla="*/ 744 h 860"/>
                <a:gd name="T60" fmla="*/ 856 w 858"/>
                <a:gd name="T61" fmla="*/ 775 h 860"/>
                <a:gd name="T62" fmla="*/ 856 w 858"/>
                <a:gd name="T63" fmla="*/ 809 h 860"/>
                <a:gd name="T64" fmla="*/ 839 w 858"/>
                <a:gd name="T65" fmla="*/ 839 h 860"/>
                <a:gd name="T66" fmla="*/ 808 w 858"/>
                <a:gd name="T67" fmla="*/ 857 h 860"/>
                <a:gd name="T68" fmla="*/ 774 w 858"/>
                <a:gd name="T69" fmla="*/ 857 h 860"/>
                <a:gd name="T70" fmla="*/ 744 w 858"/>
                <a:gd name="T71" fmla="*/ 839 h 860"/>
                <a:gd name="T72" fmla="*/ 476 w 858"/>
                <a:gd name="T73" fmla="*/ 623 h 860"/>
                <a:gd name="T74" fmla="*/ 406 w 858"/>
                <a:gd name="T75" fmla="*/ 649 h 860"/>
                <a:gd name="T76" fmla="*/ 329 w 858"/>
                <a:gd name="T77" fmla="*/ 658 h 860"/>
                <a:gd name="T78" fmla="*/ 243 w 858"/>
                <a:gd name="T79" fmla="*/ 647 h 860"/>
                <a:gd name="T80" fmla="*/ 165 w 858"/>
                <a:gd name="T81" fmla="*/ 614 h 860"/>
                <a:gd name="T82" fmla="*/ 97 w 858"/>
                <a:gd name="T83" fmla="*/ 561 h 860"/>
                <a:gd name="T84" fmla="*/ 44 w 858"/>
                <a:gd name="T85" fmla="*/ 493 h 860"/>
                <a:gd name="T86" fmla="*/ 11 w 858"/>
                <a:gd name="T87" fmla="*/ 415 h 860"/>
                <a:gd name="T88" fmla="*/ 0 w 858"/>
                <a:gd name="T89" fmla="*/ 329 h 860"/>
                <a:gd name="T90" fmla="*/ 11 w 858"/>
                <a:gd name="T91" fmla="*/ 243 h 860"/>
                <a:gd name="T92" fmla="*/ 44 w 858"/>
                <a:gd name="T93" fmla="*/ 165 h 860"/>
                <a:gd name="T94" fmla="*/ 97 w 858"/>
                <a:gd name="T95" fmla="*/ 97 h 860"/>
                <a:gd name="T96" fmla="*/ 165 w 858"/>
                <a:gd name="T97" fmla="*/ 44 h 860"/>
                <a:gd name="T98" fmla="*/ 243 w 858"/>
                <a:gd name="T99" fmla="*/ 11 h 860"/>
                <a:gd name="T100" fmla="*/ 329 w 858"/>
                <a:gd name="T101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860">
                  <a:moveTo>
                    <a:pt x="330" y="134"/>
                  </a:moveTo>
                  <a:lnTo>
                    <a:pt x="299" y="136"/>
                  </a:lnTo>
                  <a:lnTo>
                    <a:pt x="270" y="143"/>
                  </a:lnTo>
                  <a:lnTo>
                    <a:pt x="242" y="155"/>
                  </a:lnTo>
                  <a:lnTo>
                    <a:pt x="216" y="170"/>
                  </a:lnTo>
                  <a:lnTo>
                    <a:pt x="193" y="191"/>
                  </a:lnTo>
                  <a:lnTo>
                    <a:pt x="172" y="216"/>
                  </a:lnTo>
                  <a:lnTo>
                    <a:pt x="156" y="242"/>
                  </a:lnTo>
                  <a:lnTo>
                    <a:pt x="144" y="269"/>
                  </a:lnTo>
                  <a:lnTo>
                    <a:pt x="138" y="299"/>
                  </a:lnTo>
                  <a:lnTo>
                    <a:pt x="135" y="329"/>
                  </a:lnTo>
                  <a:lnTo>
                    <a:pt x="138" y="359"/>
                  </a:lnTo>
                  <a:lnTo>
                    <a:pt x="144" y="388"/>
                  </a:lnTo>
                  <a:lnTo>
                    <a:pt x="156" y="416"/>
                  </a:lnTo>
                  <a:lnTo>
                    <a:pt x="172" y="442"/>
                  </a:lnTo>
                  <a:lnTo>
                    <a:pt x="193" y="467"/>
                  </a:lnTo>
                  <a:lnTo>
                    <a:pt x="216" y="487"/>
                  </a:lnTo>
                  <a:lnTo>
                    <a:pt x="241" y="503"/>
                  </a:lnTo>
                  <a:lnTo>
                    <a:pt x="270" y="514"/>
                  </a:lnTo>
                  <a:lnTo>
                    <a:pt x="299" y="522"/>
                  </a:lnTo>
                  <a:lnTo>
                    <a:pt x="330" y="523"/>
                  </a:lnTo>
                  <a:lnTo>
                    <a:pt x="361" y="520"/>
                  </a:lnTo>
                  <a:lnTo>
                    <a:pt x="391" y="514"/>
                  </a:lnTo>
                  <a:lnTo>
                    <a:pt x="418" y="502"/>
                  </a:lnTo>
                  <a:lnTo>
                    <a:pt x="444" y="486"/>
                  </a:lnTo>
                  <a:lnTo>
                    <a:pt x="468" y="467"/>
                  </a:lnTo>
                  <a:lnTo>
                    <a:pt x="488" y="442"/>
                  </a:lnTo>
                  <a:lnTo>
                    <a:pt x="504" y="416"/>
                  </a:lnTo>
                  <a:lnTo>
                    <a:pt x="515" y="387"/>
                  </a:lnTo>
                  <a:lnTo>
                    <a:pt x="523" y="359"/>
                  </a:lnTo>
                  <a:lnTo>
                    <a:pt x="525" y="329"/>
                  </a:lnTo>
                  <a:lnTo>
                    <a:pt x="523" y="299"/>
                  </a:lnTo>
                  <a:lnTo>
                    <a:pt x="515" y="269"/>
                  </a:lnTo>
                  <a:lnTo>
                    <a:pt x="504" y="242"/>
                  </a:lnTo>
                  <a:lnTo>
                    <a:pt x="488" y="216"/>
                  </a:lnTo>
                  <a:lnTo>
                    <a:pt x="468" y="191"/>
                  </a:lnTo>
                  <a:lnTo>
                    <a:pt x="444" y="170"/>
                  </a:lnTo>
                  <a:lnTo>
                    <a:pt x="418" y="155"/>
                  </a:lnTo>
                  <a:lnTo>
                    <a:pt x="391" y="143"/>
                  </a:lnTo>
                  <a:lnTo>
                    <a:pt x="361" y="136"/>
                  </a:lnTo>
                  <a:lnTo>
                    <a:pt x="330" y="134"/>
                  </a:lnTo>
                  <a:close/>
                  <a:moveTo>
                    <a:pt x="329" y="0"/>
                  </a:moveTo>
                  <a:lnTo>
                    <a:pt x="373" y="3"/>
                  </a:lnTo>
                  <a:lnTo>
                    <a:pt x="415" y="11"/>
                  </a:lnTo>
                  <a:lnTo>
                    <a:pt x="455" y="25"/>
                  </a:lnTo>
                  <a:lnTo>
                    <a:pt x="494" y="44"/>
                  </a:lnTo>
                  <a:lnTo>
                    <a:pt x="529" y="67"/>
                  </a:lnTo>
                  <a:lnTo>
                    <a:pt x="562" y="97"/>
                  </a:lnTo>
                  <a:lnTo>
                    <a:pt x="591" y="129"/>
                  </a:lnTo>
                  <a:lnTo>
                    <a:pt x="615" y="165"/>
                  </a:lnTo>
                  <a:lnTo>
                    <a:pt x="634" y="203"/>
                  </a:lnTo>
                  <a:lnTo>
                    <a:pt x="647" y="244"/>
                  </a:lnTo>
                  <a:lnTo>
                    <a:pt x="656" y="286"/>
                  </a:lnTo>
                  <a:lnTo>
                    <a:pt x="659" y="330"/>
                  </a:lnTo>
                  <a:lnTo>
                    <a:pt x="657" y="369"/>
                  </a:lnTo>
                  <a:lnTo>
                    <a:pt x="650" y="406"/>
                  </a:lnTo>
                  <a:lnTo>
                    <a:pt x="639" y="442"/>
                  </a:lnTo>
                  <a:lnTo>
                    <a:pt x="624" y="476"/>
                  </a:lnTo>
                  <a:lnTo>
                    <a:pt x="605" y="509"/>
                  </a:lnTo>
                  <a:lnTo>
                    <a:pt x="839" y="744"/>
                  </a:lnTo>
                  <a:lnTo>
                    <a:pt x="849" y="758"/>
                  </a:lnTo>
                  <a:lnTo>
                    <a:pt x="856" y="775"/>
                  </a:lnTo>
                  <a:lnTo>
                    <a:pt x="858" y="791"/>
                  </a:lnTo>
                  <a:lnTo>
                    <a:pt x="856" y="809"/>
                  </a:lnTo>
                  <a:lnTo>
                    <a:pt x="849" y="824"/>
                  </a:lnTo>
                  <a:lnTo>
                    <a:pt x="839" y="839"/>
                  </a:lnTo>
                  <a:lnTo>
                    <a:pt x="824" y="850"/>
                  </a:lnTo>
                  <a:lnTo>
                    <a:pt x="808" y="857"/>
                  </a:lnTo>
                  <a:lnTo>
                    <a:pt x="791" y="860"/>
                  </a:lnTo>
                  <a:lnTo>
                    <a:pt x="774" y="857"/>
                  </a:lnTo>
                  <a:lnTo>
                    <a:pt x="758" y="850"/>
                  </a:lnTo>
                  <a:lnTo>
                    <a:pt x="744" y="839"/>
                  </a:lnTo>
                  <a:lnTo>
                    <a:pt x="509" y="604"/>
                  </a:lnTo>
                  <a:lnTo>
                    <a:pt x="476" y="623"/>
                  </a:lnTo>
                  <a:lnTo>
                    <a:pt x="442" y="638"/>
                  </a:lnTo>
                  <a:lnTo>
                    <a:pt x="406" y="649"/>
                  </a:lnTo>
                  <a:lnTo>
                    <a:pt x="367" y="656"/>
                  </a:lnTo>
                  <a:lnTo>
                    <a:pt x="329" y="658"/>
                  </a:lnTo>
                  <a:lnTo>
                    <a:pt x="286" y="655"/>
                  </a:lnTo>
                  <a:lnTo>
                    <a:pt x="243" y="647"/>
                  </a:lnTo>
                  <a:lnTo>
                    <a:pt x="204" y="633"/>
                  </a:lnTo>
                  <a:lnTo>
                    <a:pt x="165" y="614"/>
                  </a:lnTo>
                  <a:lnTo>
                    <a:pt x="129" y="591"/>
                  </a:lnTo>
                  <a:lnTo>
                    <a:pt x="97" y="561"/>
                  </a:lnTo>
                  <a:lnTo>
                    <a:pt x="68" y="529"/>
                  </a:lnTo>
                  <a:lnTo>
                    <a:pt x="44" y="493"/>
                  </a:lnTo>
                  <a:lnTo>
                    <a:pt x="25" y="456"/>
                  </a:lnTo>
                  <a:lnTo>
                    <a:pt x="11" y="415"/>
                  </a:lnTo>
                  <a:lnTo>
                    <a:pt x="3" y="373"/>
                  </a:lnTo>
                  <a:lnTo>
                    <a:pt x="0" y="329"/>
                  </a:lnTo>
                  <a:lnTo>
                    <a:pt x="3" y="285"/>
                  </a:lnTo>
                  <a:lnTo>
                    <a:pt x="11" y="243"/>
                  </a:lnTo>
                  <a:lnTo>
                    <a:pt x="25" y="202"/>
                  </a:lnTo>
                  <a:lnTo>
                    <a:pt x="44" y="165"/>
                  </a:lnTo>
                  <a:lnTo>
                    <a:pt x="68" y="129"/>
                  </a:lnTo>
                  <a:lnTo>
                    <a:pt x="97" y="97"/>
                  </a:lnTo>
                  <a:lnTo>
                    <a:pt x="129" y="67"/>
                  </a:lnTo>
                  <a:lnTo>
                    <a:pt x="165" y="44"/>
                  </a:lnTo>
                  <a:lnTo>
                    <a:pt x="204" y="25"/>
                  </a:lnTo>
                  <a:lnTo>
                    <a:pt x="243" y="11"/>
                  </a:lnTo>
                  <a:lnTo>
                    <a:pt x="286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" name="Group 234"/>
          <p:cNvGrpSpPr>
            <a:grpSpLocks noChangeAspect="1"/>
          </p:cNvGrpSpPr>
          <p:nvPr/>
        </p:nvGrpSpPr>
        <p:grpSpPr bwMode="auto">
          <a:xfrm>
            <a:off x="1355987" y="2396796"/>
            <a:ext cx="457200" cy="663262"/>
            <a:chOff x="4617" y="3656"/>
            <a:chExt cx="284" cy="41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4" name="Freeform 236"/>
            <p:cNvSpPr>
              <a:spLocks noEditPoints="1"/>
            </p:cNvSpPr>
            <p:nvPr/>
          </p:nvSpPr>
          <p:spPr bwMode="auto">
            <a:xfrm>
              <a:off x="4617" y="3656"/>
              <a:ext cx="284" cy="412"/>
            </a:xfrm>
            <a:custGeom>
              <a:avLst/>
              <a:gdLst>
                <a:gd name="T0" fmla="*/ 964 w 2268"/>
                <a:gd name="T1" fmla="*/ 3020 h 3292"/>
                <a:gd name="T2" fmla="*/ 1046 w 2268"/>
                <a:gd name="T3" fmla="*/ 3078 h 3292"/>
                <a:gd name="T4" fmla="*/ 1163 w 2268"/>
                <a:gd name="T5" fmla="*/ 3085 h 3292"/>
                <a:gd name="T6" fmla="*/ 1254 w 2268"/>
                <a:gd name="T7" fmla="*/ 3069 h 3292"/>
                <a:gd name="T8" fmla="*/ 1319 w 2268"/>
                <a:gd name="T9" fmla="*/ 3002 h 3292"/>
                <a:gd name="T10" fmla="*/ 1466 w 2268"/>
                <a:gd name="T11" fmla="*/ 2581 h 3292"/>
                <a:gd name="T12" fmla="*/ 843 w 2268"/>
                <a:gd name="T13" fmla="*/ 2710 h 3292"/>
                <a:gd name="T14" fmla="*/ 890 w 2268"/>
                <a:gd name="T15" fmla="*/ 2858 h 3292"/>
                <a:gd name="T16" fmla="*/ 1438 w 2268"/>
                <a:gd name="T17" fmla="*/ 2672 h 3292"/>
                <a:gd name="T18" fmla="*/ 757 w 2268"/>
                <a:gd name="T19" fmla="*/ 2433 h 3292"/>
                <a:gd name="T20" fmla="*/ 1516 w 2268"/>
                <a:gd name="T21" fmla="*/ 2420 h 3292"/>
                <a:gd name="T22" fmla="*/ 1059 w 2268"/>
                <a:gd name="T23" fmla="*/ 209 h 3292"/>
                <a:gd name="T24" fmla="*/ 773 w 2268"/>
                <a:gd name="T25" fmla="*/ 278 h 3292"/>
                <a:gd name="T26" fmla="*/ 530 w 2268"/>
                <a:gd name="T27" fmla="*/ 429 h 3292"/>
                <a:gd name="T28" fmla="*/ 346 w 2268"/>
                <a:gd name="T29" fmla="*/ 643 h 3292"/>
                <a:gd name="T30" fmla="*/ 233 w 2268"/>
                <a:gd name="T31" fmla="*/ 909 h 3292"/>
                <a:gd name="T32" fmla="*/ 209 w 2268"/>
                <a:gd name="T33" fmla="*/ 1184 h 3292"/>
                <a:gd name="T34" fmla="*/ 269 w 2268"/>
                <a:gd name="T35" fmla="*/ 1409 h 3292"/>
                <a:gd name="T36" fmla="*/ 381 w 2268"/>
                <a:gd name="T37" fmla="*/ 1648 h 3292"/>
                <a:gd name="T38" fmla="*/ 541 w 2268"/>
                <a:gd name="T39" fmla="*/ 1939 h 3292"/>
                <a:gd name="T40" fmla="*/ 1670 w 2268"/>
                <a:gd name="T41" fmla="*/ 2049 h 3292"/>
                <a:gd name="T42" fmla="*/ 1856 w 2268"/>
                <a:gd name="T43" fmla="*/ 1708 h 3292"/>
                <a:gd name="T44" fmla="*/ 1976 w 2268"/>
                <a:gd name="T45" fmla="*/ 1467 h 3292"/>
                <a:gd name="T46" fmla="*/ 2051 w 2268"/>
                <a:gd name="T47" fmla="*/ 1238 h 3292"/>
                <a:gd name="T48" fmla="*/ 2050 w 2268"/>
                <a:gd name="T49" fmla="*/ 981 h 3292"/>
                <a:gd name="T50" fmla="*/ 1958 w 2268"/>
                <a:gd name="T51" fmla="*/ 706 h 3292"/>
                <a:gd name="T52" fmla="*/ 1791 w 2268"/>
                <a:gd name="T53" fmla="*/ 477 h 3292"/>
                <a:gd name="T54" fmla="*/ 1561 w 2268"/>
                <a:gd name="T55" fmla="*/ 309 h 3292"/>
                <a:gd name="T56" fmla="*/ 1284 w 2268"/>
                <a:gd name="T57" fmla="*/ 217 h 3292"/>
                <a:gd name="T58" fmla="*/ 1219 w 2268"/>
                <a:gd name="T59" fmla="*/ 3 h 3292"/>
                <a:gd name="T60" fmla="*/ 1539 w 2268"/>
                <a:gd name="T61" fmla="*/ 73 h 3292"/>
                <a:gd name="T62" fmla="*/ 1817 w 2268"/>
                <a:gd name="T63" fmla="*/ 227 h 3292"/>
                <a:gd name="T64" fmla="*/ 2041 w 2268"/>
                <a:gd name="T65" fmla="*/ 450 h 3292"/>
                <a:gd name="T66" fmla="*/ 2195 w 2268"/>
                <a:gd name="T67" fmla="*/ 728 h 3292"/>
                <a:gd name="T68" fmla="*/ 2265 w 2268"/>
                <a:gd name="T69" fmla="*/ 1046 h 3292"/>
                <a:gd name="T70" fmla="*/ 2240 w 2268"/>
                <a:gd name="T71" fmla="*/ 1339 h 3292"/>
                <a:gd name="T72" fmla="*/ 2132 w 2268"/>
                <a:gd name="T73" fmla="*/ 1621 h 3292"/>
                <a:gd name="T74" fmla="*/ 1985 w 2268"/>
                <a:gd name="T75" fmla="*/ 1902 h 3292"/>
                <a:gd name="T76" fmla="*/ 1836 w 2268"/>
                <a:gd name="T77" fmla="*/ 2175 h 3292"/>
                <a:gd name="T78" fmla="*/ 1726 w 2268"/>
                <a:gd name="T79" fmla="*/ 2442 h 3292"/>
                <a:gd name="T80" fmla="*/ 1648 w 2268"/>
                <a:gd name="T81" fmla="*/ 2690 h 3292"/>
                <a:gd name="T82" fmla="*/ 1585 w 2268"/>
                <a:gd name="T83" fmla="*/ 2899 h 3292"/>
                <a:gd name="T84" fmla="*/ 1520 w 2268"/>
                <a:gd name="T85" fmla="*/ 3066 h 3292"/>
                <a:gd name="T86" fmla="*/ 1434 w 2268"/>
                <a:gd name="T87" fmla="*/ 3190 h 3292"/>
                <a:gd name="T88" fmla="*/ 1312 w 2268"/>
                <a:gd name="T89" fmla="*/ 3265 h 3292"/>
                <a:gd name="T90" fmla="*/ 1135 w 2268"/>
                <a:gd name="T91" fmla="*/ 3292 h 3292"/>
                <a:gd name="T92" fmla="*/ 953 w 2268"/>
                <a:gd name="T93" fmla="*/ 3263 h 3292"/>
                <a:gd name="T94" fmla="*/ 829 w 2268"/>
                <a:gd name="T95" fmla="*/ 3181 h 3292"/>
                <a:gd name="T96" fmla="*/ 742 w 2268"/>
                <a:gd name="T97" fmla="*/ 3048 h 3292"/>
                <a:gd name="T98" fmla="*/ 674 w 2268"/>
                <a:gd name="T99" fmla="*/ 2866 h 3292"/>
                <a:gd name="T100" fmla="*/ 606 w 2268"/>
                <a:gd name="T101" fmla="*/ 2639 h 3292"/>
                <a:gd name="T102" fmla="*/ 519 w 2268"/>
                <a:gd name="T103" fmla="*/ 2371 h 3292"/>
                <a:gd name="T104" fmla="*/ 389 w 2268"/>
                <a:gd name="T105" fmla="*/ 2091 h 3292"/>
                <a:gd name="T106" fmla="*/ 228 w 2268"/>
                <a:gd name="T107" fmla="*/ 1799 h 3292"/>
                <a:gd name="T108" fmla="*/ 83 w 2268"/>
                <a:gd name="T109" fmla="*/ 1501 h 3292"/>
                <a:gd name="T110" fmla="*/ 4 w 2268"/>
                <a:gd name="T111" fmla="*/ 1204 h 3292"/>
                <a:gd name="T112" fmla="*/ 27 w 2268"/>
                <a:gd name="T113" fmla="*/ 883 h 3292"/>
                <a:gd name="T114" fmla="*/ 141 w 2268"/>
                <a:gd name="T115" fmla="*/ 582 h 3292"/>
                <a:gd name="T116" fmla="*/ 332 w 2268"/>
                <a:gd name="T117" fmla="*/ 331 h 3292"/>
                <a:gd name="T118" fmla="*/ 585 w 2268"/>
                <a:gd name="T119" fmla="*/ 141 h 3292"/>
                <a:gd name="T120" fmla="*/ 886 w 2268"/>
                <a:gd name="T121" fmla="*/ 27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" h="3292">
                  <a:moveTo>
                    <a:pt x="1366" y="2902"/>
                  </a:moveTo>
                  <a:lnTo>
                    <a:pt x="928" y="2957"/>
                  </a:lnTo>
                  <a:lnTo>
                    <a:pt x="946" y="2992"/>
                  </a:lnTo>
                  <a:lnTo>
                    <a:pt x="964" y="3020"/>
                  </a:lnTo>
                  <a:lnTo>
                    <a:pt x="982" y="3042"/>
                  </a:lnTo>
                  <a:lnTo>
                    <a:pt x="1002" y="3059"/>
                  </a:lnTo>
                  <a:lnTo>
                    <a:pt x="1023" y="3071"/>
                  </a:lnTo>
                  <a:lnTo>
                    <a:pt x="1046" y="3078"/>
                  </a:lnTo>
                  <a:lnTo>
                    <a:pt x="1072" y="3083"/>
                  </a:lnTo>
                  <a:lnTo>
                    <a:pt x="1101" y="3085"/>
                  </a:lnTo>
                  <a:lnTo>
                    <a:pt x="1135" y="3085"/>
                  </a:lnTo>
                  <a:lnTo>
                    <a:pt x="1163" y="3085"/>
                  </a:lnTo>
                  <a:lnTo>
                    <a:pt x="1190" y="3084"/>
                  </a:lnTo>
                  <a:lnTo>
                    <a:pt x="1213" y="3081"/>
                  </a:lnTo>
                  <a:lnTo>
                    <a:pt x="1234" y="3076"/>
                  </a:lnTo>
                  <a:lnTo>
                    <a:pt x="1254" y="3069"/>
                  </a:lnTo>
                  <a:lnTo>
                    <a:pt x="1272" y="3058"/>
                  </a:lnTo>
                  <a:lnTo>
                    <a:pt x="1289" y="3043"/>
                  </a:lnTo>
                  <a:lnTo>
                    <a:pt x="1304" y="3025"/>
                  </a:lnTo>
                  <a:lnTo>
                    <a:pt x="1319" y="3002"/>
                  </a:lnTo>
                  <a:lnTo>
                    <a:pt x="1335" y="2975"/>
                  </a:lnTo>
                  <a:lnTo>
                    <a:pt x="1350" y="2941"/>
                  </a:lnTo>
                  <a:lnTo>
                    <a:pt x="1366" y="2902"/>
                  </a:lnTo>
                  <a:close/>
                  <a:moveTo>
                    <a:pt x="1466" y="2581"/>
                  </a:moveTo>
                  <a:lnTo>
                    <a:pt x="828" y="2660"/>
                  </a:lnTo>
                  <a:lnTo>
                    <a:pt x="828" y="2662"/>
                  </a:lnTo>
                  <a:lnTo>
                    <a:pt x="829" y="2665"/>
                  </a:lnTo>
                  <a:lnTo>
                    <a:pt x="843" y="2710"/>
                  </a:lnTo>
                  <a:lnTo>
                    <a:pt x="855" y="2752"/>
                  </a:lnTo>
                  <a:lnTo>
                    <a:pt x="868" y="2791"/>
                  </a:lnTo>
                  <a:lnTo>
                    <a:pt x="879" y="2826"/>
                  </a:lnTo>
                  <a:lnTo>
                    <a:pt x="890" y="2858"/>
                  </a:lnTo>
                  <a:lnTo>
                    <a:pt x="1401" y="2795"/>
                  </a:lnTo>
                  <a:lnTo>
                    <a:pt x="1413" y="2757"/>
                  </a:lnTo>
                  <a:lnTo>
                    <a:pt x="1426" y="2716"/>
                  </a:lnTo>
                  <a:lnTo>
                    <a:pt x="1438" y="2672"/>
                  </a:lnTo>
                  <a:lnTo>
                    <a:pt x="1452" y="2628"/>
                  </a:lnTo>
                  <a:lnTo>
                    <a:pt x="1466" y="2581"/>
                  </a:lnTo>
                  <a:close/>
                  <a:moveTo>
                    <a:pt x="734" y="2366"/>
                  </a:moveTo>
                  <a:lnTo>
                    <a:pt x="757" y="2433"/>
                  </a:lnTo>
                  <a:lnTo>
                    <a:pt x="778" y="2498"/>
                  </a:lnTo>
                  <a:lnTo>
                    <a:pt x="797" y="2561"/>
                  </a:lnTo>
                  <a:lnTo>
                    <a:pt x="1499" y="2474"/>
                  </a:lnTo>
                  <a:lnTo>
                    <a:pt x="1516" y="2420"/>
                  </a:lnTo>
                  <a:lnTo>
                    <a:pt x="1535" y="2366"/>
                  </a:lnTo>
                  <a:lnTo>
                    <a:pt x="734" y="2366"/>
                  </a:lnTo>
                  <a:close/>
                  <a:moveTo>
                    <a:pt x="1135" y="206"/>
                  </a:moveTo>
                  <a:lnTo>
                    <a:pt x="1059" y="209"/>
                  </a:lnTo>
                  <a:lnTo>
                    <a:pt x="984" y="217"/>
                  </a:lnTo>
                  <a:lnTo>
                    <a:pt x="911" y="232"/>
                  </a:lnTo>
                  <a:lnTo>
                    <a:pt x="842" y="253"/>
                  </a:lnTo>
                  <a:lnTo>
                    <a:pt x="773" y="278"/>
                  </a:lnTo>
                  <a:lnTo>
                    <a:pt x="708" y="309"/>
                  </a:lnTo>
                  <a:lnTo>
                    <a:pt x="645" y="345"/>
                  </a:lnTo>
                  <a:lnTo>
                    <a:pt x="586" y="385"/>
                  </a:lnTo>
                  <a:lnTo>
                    <a:pt x="530" y="429"/>
                  </a:lnTo>
                  <a:lnTo>
                    <a:pt x="479" y="477"/>
                  </a:lnTo>
                  <a:lnTo>
                    <a:pt x="430" y="529"/>
                  </a:lnTo>
                  <a:lnTo>
                    <a:pt x="386" y="585"/>
                  </a:lnTo>
                  <a:lnTo>
                    <a:pt x="346" y="643"/>
                  </a:lnTo>
                  <a:lnTo>
                    <a:pt x="310" y="706"/>
                  </a:lnTo>
                  <a:lnTo>
                    <a:pt x="279" y="771"/>
                  </a:lnTo>
                  <a:lnTo>
                    <a:pt x="254" y="839"/>
                  </a:lnTo>
                  <a:lnTo>
                    <a:pt x="233" y="909"/>
                  </a:lnTo>
                  <a:lnTo>
                    <a:pt x="218" y="981"/>
                  </a:lnTo>
                  <a:lnTo>
                    <a:pt x="210" y="1055"/>
                  </a:lnTo>
                  <a:lnTo>
                    <a:pt x="207" y="1132"/>
                  </a:lnTo>
                  <a:lnTo>
                    <a:pt x="209" y="1184"/>
                  </a:lnTo>
                  <a:lnTo>
                    <a:pt x="217" y="1239"/>
                  </a:lnTo>
                  <a:lnTo>
                    <a:pt x="230" y="1295"/>
                  </a:lnTo>
                  <a:lnTo>
                    <a:pt x="248" y="1352"/>
                  </a:lnTo>
                  <a:lnTo>
                    <a:pt x="269" y="1409"/>
                  </a:lnTo>
                  <a:lnTo>
                    <a:pt x="293" y="1468"/>
                  </a:lnTo>
                  <a:lnTo>
                    <a:pt x="320" y="1528"/>
                  </a:lnTo>
                  <a:lnTo>
                    <a:pt x="349" y="1587"/>
                  </a:lnTo>
                  <a:lnTo>
                    <a:pt x="381" y="1648"/>
                  </a:lnTo>
                  <a:lnTo>
                    <a:pt x="413" y="1708"/>
                  </a:lnTo>
                  <a:lnTo>
                    <a:pt x="446" y="1769"/>
                  </a:lnTo>
                  <a:lnTo>
                    <a:pt x="480" y="1829"/>
                  </a:lnTo>
                  <a:lnTo>
                    <a:pt x="541" y="1939"/>
                  </a:lnTo>
                  <a:lnTo>
                    <a:pt x="599" y="2049"/>
                  </a:lnTo>
                  <a:lnTo>
                    <a:pt x="654" y="2160"/>
                  </a:lnTo>
                  <a:lnTo>
                    <a:pt x="1617" y="2160"/>
                  </a:lnTo>
                  <a:lnTo>
                    <a:pt x="1670" y="2049"/>
                  </a:lnTo>
                  <a:lnTo>
                    <a:pt x="1728" y="1939"/>
                  </a:lnTo>
                  <a:lnTo>
                    <a:pt x="1789" y="1830"/>
                  </a:lnTo>
                  <a:lnTo>
                    <a:pt x="1822" y="1769"/>
                  </a:lnTo>
                  <a:lnTo>
                    <a:pt x="1856" y="1708"/>
                  </a:lnTo>
                  <a:lnTo>
                    <a:pt x="1888" y="1648"/>
                  </a:lnTo>
                  <a:lnTo>
                    <a:pt x="1919" y="1587"/>
                  </a:lnTo>
                  <a:lnTo>
                    <a:pt x="1949" y="1527"/>
                  </a:lnTo>
                  <a:lnTo>
                    <a:pt x="1976" y="1467"/>
                  </a:lnTo>
                  <a:lnTo>
                    <a:pt x="2000" y="1408"/>
                  </a:lnTo>
                  <a:lnTo>
                    <a:pt x="2022" y="1350"/>
                  </a:lnTo>
                  <a:lnTo>
                    <a:pt x="2038" y="1294"/>
                  </a:lnTo>
                  <a:lnTo>
                    <a:pt x="2051" y="1238"/>
                  </a:lnTo>
                  <a:lnTo>
                    <a:pt x="2060" y="1184"/>
                  </a:lnTo>
                  <a:lnTo>
                    <a:pt x="2063" y="1132"/>
                  </a:lnTo>
                  <a:lnTo>
                    <a:pt x="2060" y="1055"/>
                  </a:lnTo>
                  <a:lnTo>
                    <a:pt x="2050" y="981"/>
                  </a:lnTo>
                  <a:lnTo>
                    <a:pt x="2035" y="909"/>
                  </a:lnTo>
                  <a:lnTo>
                    <a:pt x="2015" y="839"/>
                  </a:lnTo>
                  <a:lnTo>
                    <a:pt x="1989" y="771"/>
                  </a:lnTo>
                  <a:lnTo>
                    <a:pt x="1958" y="706"/>
                  </a:lnTo>
                  <a:lnTo>
                    <a:pt x="1923" y="643"/>
                  </a:lnTo>
                  <a:lnTo>
                    <a:pt x="1883" y="585"/>
                  </a:lnTo>
                  <a:lnTo>
                    <a:pt x="1838" y="529"/>
                  </a:lnTo>
                  <a:lnTo>
                    <a:pt x="1791" y="477"/>
                  </a:lnTo>
                  <a:lnTo>
                    <a:pt x="1738" y="429"/>
                  </a:lnTo>
                  <a:lnTo>
                    <a:pt x="1682" y="385"/>
                  </a:lnTo>
                  <a:lnTo>
                    <a:pt x="1623" y="345"/>
                  </a:lnTo>
                  <a:lnTo>
                    <a:pt x="1561" y="309"/>
                  </a:lnTo>
                  <a:lnTo>
                    <a:pt x="1495" y="278"/>
                  </a:lnTo>
                  <a:lnTo>
                    <a:pt x="1427" y="253"/>
                  </a:lnTo>
                  <a:lnTo>
                    <a:pt x="1357" y="232"/>
                  </a:lnTo>
                  <a:lnTo>
                    <a:pt x="1284" y="217"/>
                  </a:lnTo>
                  <a:lnTo>
                    <a:pt x="1211" y="209"/>
                  </a:lnTo>
                  <a:lnTo>
                    <a:pt x="1135" y="206"/>
                  </a:lnTo>
                  <a:close/>
                  <a:moveTo>
                    <a:pt x="1135" y="0"/>
                  </a:moveTo>
                  <a:lnTo>
                    <a:pt x="1219" y="3"/>
                  </a:lnTo>
                  <a:lnTo>
                    <a:pt x="1302" y="12"/>
                  </a:lnTo>
                  <a:lnTo>
                    <a:pt x="1383" y="27"/>
                  </a:lnTo>
                  <a:lnTo>
                    <a:pt x="1462" y="47"/>
                  </a:lnTo>
                  <a:lnTo>
                    <a:pt x="1539" y="73"/>
                  </a:lnTo>
                  <a:lnTo>
                    <a:pt x="1612" y="105"/>
                  </a:lnTo>
                  <a:lnTo>
                    <a:pt x="1684" y="141"/>
                  </a:lnTo>
                  <a:lnTo>
                    <a:pt x="1752" y="182"/>
                  </a:lnTo>
                  <a:lnTo>
                    <a:pt x="1817" y="227"/>
                  </a:lnTo>
                  <a:lnTo>
                    <a:pt x="1878" y="277"/>
                  </a:lnTo>
                  <a:lnTo>
                    <a:pt x="1936" y="331"/>
                  </a:lnTo>
                  <a:lnTo>
                    <a:pt x="1990" y="389"/>
                  </a:lnTo>
                  <a:lnTo>
                    <a:pt x="2041" y="450"/>
                  </a:lnTo>
                  <a:lnTo>
                    <a:pt x="2086" y="515"/>
                  </a:lnTo>
                  <a:lnTo>
                    <a:pt x="2127" y="582"/>
                  </a:lnTo>
                  <a:lnTo>
                    <a:pt x="2163" y="654"/>
                  </a:lnTo>
                  <a:lnTo>
                    <a:pt x="2195" y="728"/>
                  </a:lnTo>
                  <a:lnTo>
                    <a:pt x="2221" y="804"/>
                  </a:lnTo>
                  <a:lnTo>
                    <a:pt x="2241" y="883"/>
                  </a:lnTo>
                  <a:lnTo>
                    <a:pt x="2257" y="964"/>
                  </a:lnTo>
                  <a:lnTo>
                    <a:pt x="2265" y="1046"/>
                  </a:lnTo>
                  <a:lnTo>
                    <a:pt x="2268" y="1132"/>
                  </a:lnTo>
                  <a:lnTo>
                    <a:pt x="2265" y="1200"/>
                  </a:lnTo>
                  <a:lnTo>
                    <a:pt x="2256" y="1269"/>
                  </a:lnTo>
                  <a:lnTo>
                    <a:pt x="2240" y="1339"/>
                  </a:lnTo>
                  <a:lnTo>
                    <a:pt x="2219" y="1409"/>
                  </a:lnTo>
                  <a:lnTo>
                    <a:pt x="2195" y="1480"/>
                  </a:lnTo>
                  <a:lnTo>
                    <a:pt x="2165" y="1550"/>
                  </a:lnTo>
                  <a:lnTo>
                    <a:pt x="2132" y="1621"/>
                  </a:lnTo>
                  <a:lnTo>
                    <a:pt x="2097" y="1691"/>
                  </a:lnTo>
                  <a:lnTo>
                    <a:pt x="2062" y="1762"/>
                  </a:lnTo>
                  <a:lnTo>
                    <a:pt x="2024" y="1831"/>
                  </a:lnTo>
                  <a:lnTo>
                    <a:pt x="1985" y="1902"/>
                  </a:lnTo>
                  <a:lnTo>
                    <a:pt x="1946" y="1971"/>
                  </a:lnTo>
                  <a:lnTo>
                    <a:pt x="1908" y="2040"/>
                  </a:lnTo>
                  <a:lnTo>
                    <a:pt x="1871" y="2108"/>
                  </a:lnTo>
                  <a:lnTo>
                    <a:pt x="1836" y="2175"/>
                  </a:lnTo>
                  <a:lnTo>
                    <a:pt x="1804" y="2243"/>
                  </a:lnTo>
                  <a:lnTo>
                    <a:pt x="1775" y="2308"/>
                  </a:lnTo>
                  <a:lnTo>
                    <a:pt x="1749" y="2373"/>
                  </a:lnTo>
                  <a:lnTo>
                    <a:pt x="1726" y="2442"/>
                  </a:lnTo>
                  <a:lnTo>
                    <a:pt x="1704" y="2507"/>
                  </a:lnTo>
                  <a:lnTo>
                    <a:pt x="1684" y="2570"/>
                  </a:lnTo>
                  <a:lnTo>
                    <a:pt x="1666" y="2631"/>
                  </a:lnTo>
                  <a:lnTo>
                    <a:pt x="1648" y="2690"/>
                  </a:lnTo>
                  <a:lnTo>
                    <a:pt x="1632" y="2746"/>
                  </a:lnTo>
                  <a:lnTo>
                    <a:pt x="1617" y="2799"/>
                  </a:lnTo>
                  <a:lnTo>
                    <a:pt x="1601" y="2851"/>
                  </a:lnTo>
                  <a:lnTo>
                    <a:pt x="1585" y="2899"/>
                  </a:lnTo>
                  <a:lnTo>
                    <a:pt x="1570" y="2945"/>
                  </a:lnTo>
                  <a:lnTo>
                    <a:pt x="1554" y="2989"/>
                  </a:lnTo>
                  <a:lnTo>
                    <a:pt x="1538" y="3029"/>
                  </a:lnTo>
                  <a:lnTo>
                    <a:pt x="1520" y="3066"/>
                  </a:lnTo>
                  <a:lnTo>
                    <a:pt x="1501" y="3102"/>
                  </a:lnTo>
                  <a:lnTo>
                    <a:pt x="1481" y="3134"/>
                  </a:lnTo>
                  <a:lnTo>
                    <a:pt x="1458" y="3163"/>
                  </a:lnTo>
                  <a:lnTo>
                    <a:pt x="1434" y="3190"/>
                  </a:lnTo>
                  <a:lnTo>
                    <a:pt x="1408" y="3214"/>
                  </a:lnTo>
                  <a:lnTo>
                    <a:pt x="1378" y="3234"/>
                  </a:lnTo>
                  <a:lnTo>
                    <a:pt x="1347" y="3252"/>
                  </a:lnTo>
                  <a:lnTo>
                    <a:pt x="1312" y="3265"/>
                  </a:lnTo>
                  <a:lnTo>
                    <a:pt x="1273" y="3277"/>
                  </a:lnTo>
                  <a:lnTo>
                    <a:pt x="1231" y="3285"/>
                  </a:lnTo>
                  <a:lnTo>
                    <a:pt x="1184" y="3290"/>
                  </a:lnTo>
                  <a:lnTo>
                    <a:pt x="1135" y="3292"/>
                  </a:lnTo>
                  <a:lnTo>
                    <a:pt x="1083" y="3290"/>
                  </a:lnTo>
                  <a:lnTo>
                    <a:pt x="1036" y="3284"/>
                  </a:lnTo>
                  <a:lnTo>
                    <a:pt x="992" y="3276"/>
                  </a:lnTo>
                  <a:lnTo>
                    <a:pt x="953" y="3263"/>
                  </a:lnTo>
                  <a:lnTo>
                    <a:pt x="917" y="3247"/>
                  </a:lnTo>
                  <a:lnTo>
                    <a:pt x="885" y="3229"/>
                  </a:lnTo>
                  <a:lnTo>
                    <a:pt x="855" y="3206"/>
                  </a:lnTo>
                  <a:lnTo>
                    <a:pt x="829" y="3181"/>
                  </a:lnTo>
                  <a:lnTo>
                    <a:pt x="805" y="3153"/>
                  </a:lnTo>
                  <a:lnTo>
                    <a:pt x="781" y="3120"/>
                  </a:lnTo>
                  <a:lnTo>
                    <a:pt x="761" y="3085"/>
                  </a:lnTo>
                  <a:lnTo>
                    <a:pt x="742" y="3048"/>
                  </a:lnTo>
                  <a:lnTo>
                    <a:pt x="724" y="3007"/>
                  </a:lnTo>
                  <a:lnTo>
                    <a:pt x="707" y="2962"/>
                  </a:lnTo>
                  <a:lnTo>
                    <a:pt x="691" y="2916"/>
                  </a:lnTo>
                  <a:lnTo>
                    <a:pt x="674" y="2866"/>
                  </a:lnTo>
                  <a:lnTo>
                    <a:pt x="658" y="2813"/>
                  </a:lnTo>
                  <a:lnTo>
                    <a:pt x="641" y="2758"/>
                  </a:lnTo>
                  <a:lnTo>
                    <a:pt x="624" y="2700"/>
                  </a:lnTo>
                  <a:lnTo>
                    <a:pt x="606" y="2639"/>
                  </a:lnTo>
                  <a:lnTo>
                    <a:pt x="586" y="2576"/>
                  </a:lnTo>
                  <a:lnTo>
                    <a:pt x="566" y="2510"/>
                  </a:lnTo>
                  <a:lnTo>
                    <a:pt x="543" y="2443"/>
                  </a:lnTo>
                  <a:lnTo>
                    <a:pt x="519" y="2371"/>
                  </a:lnTo>
                  <a:lnTo>
                    <a:pt x="491" y="2303"/>
                  </a:lnTo>
                  <a:lnTo>
                    <a:pt x="461" y="2233"/>
                  </a:lnTo>
                  <a:lnTo>
                    <a:pt x="426" y="2163"/>
                  </a:lnTo>
                  <a:lnTo>
                    <a:pt x="389" y="2091"/>
                  </a:lnTo>
                  <a:lnTo>
                    <a:pt x="349" y="2019"/>
                  </a:lnTo>
                  <a:lnTo>
                    <a:pt x="309" y="1946"/>
                  </a:lnTo>
                  <a:lnTo>
                    <a:pt x="268" y="1872"/>
                  </a:lnTo>
                  <a:lnTo>
                    <a:pt x="228" y="1799"/>
                  </a:lnTo>
                  <a:lnTo>
                    <a:pt x="188" y="1725"/>
                  </a:lnTo>
                  <a:lnTo>
                    <a:pt x="150" y="1650"/>
                  </a:lnTo>
                  <a:lnTo>
                    <a:pt x="115" y="1576"/>
                  </a:lnTo>
                  <a:lnTo>
                    <a:pt x="83" y="1501"/>
                  </a:lnTo>
                  <a:lnTo>
                    <a:pt x="55" y="1427"/>
                  </a:lnTo>
                  <a:lnTo>
                    <a:pt x="32" y="1353"/>
                  </a:lnTo>
                  <a:lnTo>
                    <a:pt x="15" y="1278"/>
                  </a:lnTo>
                  <a:lnTo>
                    <a:pt x="4" y="1204"/>
                  </a:lnTo>
                  <a:lnTo>
                    <a:pt x="0" y="1132"/>
                  </a:lnTo>
                  <a:lnTo>
                    <a:pt x="3" y="1046"/>
                  </a:lnTo>
                  <a:lnTo>
                    <a:pt x="13" y="964"/>
                  </a:lnTo>
                  <a:lnTo>
                    <a:pt x="27" y="883"/>
                  </a:lnTo>
                  <a:lnTo>
                    <a:pt x="49" y="804"/>
                  </a:lnTo>
                  <a:lnTo>
                    <a:pt x="74" y="728"/>
                  </a:lnTo>
                  <a:lnTo>
                    <a:pt x="105" y="654"/>
                  </a:lnTo>
                  <a:lnTo>
                    <a:pt x="141" y="582"/>
                  </a:lnTo>
                  <a:lnTo>
                    <a:pt x="182" y="515"/>
                  </a:lnTo>
                  <a:lnTo>
                    <a:pt x="228" y="450"/>
                  </a:lnTo>
                  <a:lnTo>
                    <a:pt x="278" y="389"/>
                  </a:lnTo>
                  <a:lnTo>
                    <a:pt x="332" y="331"/>
                  </a:lnTo>
                  <a:lnTo>
                    <a:pt x="390" y="277"/>
                  </a:lnTo>
                  <a:lnTo>
                    <a:pt x="451" y="227"/>
                  </a:lnTo>
                  <a:lnTo>
                    <a:pt x="517" y="182"/>
                  </a:lnTo>
                  <a:lnTo>
                    <a:pt x="585" y="141"/>
                  </a:lnTo>
                  <a:lnTo>
                    <a:pt x="656" y="105"/>
                  </a:lnTo>
                  <a:lnTo>
                    <a:pt x="730" y="73"/>
                  </a:lnTo>
                  <a:lnTo>
                    <a:pt x="807" y="47"/>
                  </a:lnTo>
                  <a:lnTo>
                    <a:pt x="886" y="27"/>
                  </a:lnTo>
                  <a:lnTo>
                    <a:pt x="967" y="12"/>
                  </a:lnTo>
                  <a:lnTo>
                    <a:pt x="1049" y="3"/>
                  </a:lnTo>
                  <a:lnTo>
                    <a:pt x="1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45" name="Freeform 237"/>
            <p:cNvSpPr>
              <a:spLocks/>
            </p:cNvSpPr>
            <p:nvPr/>
          </p:nvSpPr>
          <p:spPr bwMode="auto">
            <a:xfrm>
              <a:off x="4681" y="3721"/>
              <a:ext cx="84" cy="83"/>
            </a:xfrm>
            <a:custGeom>
              <a:avLst/>
              <a:gdLst>
                <a:gd name="T0" fmla="*/ 619 w 669"/>
                <a:gd name="T1" fmla="*/ 0 h 668"/>
                <a:gd name="T2" fmla="*/ 635 w 669"/>
                <a:gd name="T3" fmla="*/ 2 h 668"/>
                <a:gd name="T4" fmla="*/ 648 w 669"/>
                <a:gd name="T5" fmla="*/ 10 h 668"/>
                <a:gd name="T6" fmla="*/ 660 w 669"/>
                <a:gd name="T7" fmla="*/ 21 h 668"/>
                <a:gd name="T8" fmla="*/ 667 w 669"/>
                <a:gd name="T9" fmla="*/ 35 h 668"/>
                <a:gd name="T10" fmla="*/ 669 w 669"/>
                <a:gd name="T11" fmla="*/ 51 h 668"/>
                <a:gd name="T12" fmla="*/ 667 w 669"/>
                <a:gd name="T13" fmla="*/ 67 h 668"/>
                <a:gd name="T14" fmla="*/ 660 w 669"/>
                <a:gd name="T15" fmla="*/ 82 h 668"/>
                <a:gd name="T16" fmla="*/ 648 w 669"/>
                <a:gd name="T17" fmla="*/ 93 h 668"/>
                <a:gd name="T18" fmla="*/ 635 w 669"/>
                <a:gd name="T19" fmla="*/ 100 h 668"/>
                <a:gd name="T20" fmla="*/ 619 w 669"/>
                <a:gd name="T21" fmla="*/ 103 h 668"/>
                <a:gd name="T22" fmla="*/ 562 w 669"/>
                <a:gd name="T23" fmla="*/ 106 h 668"/>
                <a:gd name="T24" fmla="*/ 508 w 669"/>
                <a:gd name="T25" fmla="*/ 115 h 668"/>
                <a:gd name="T26" fmla="*/ 455 w 669"/>
                <a:gd name="T27" fmla="*/ 129 h 668"/>
                <a:gd name="T28" fmla="*/ 406 w 669"/>
                <a:gd name="T29" fmla="*/ 148 h 668"/>
                <a:gd name="T30" fmla="*/ 358 w 669"/>
                <a:gd name="T31" fmla="*/ 173 h 668"/>
                <a:gd name="T32" fmla="*/ 314 w 669"/>
                <a:gd name="T33" fmla="*/ 202 h 668"/>
                <a:gd name="T34" fmla="*/ 273 w 669"/>
                <a:gd name="T35" fmla="*/ 236 h 668"/>
                <a:gd name="T36" fmla="*/ 236 w 669"/>
                <a:gd name="T37" fmla="*/ 273 h 668"/>
                <a:gd name="T38" fmla="*/ 202 w 669"/>
                <a:gd name="T39" fmla="*/ 314 h 668"/>
                <a:gd name="T40" fmla="*/ 174 w 669"/>
                <a:gd name="T41" fmla="*/ 358 h 668"/>
                <a:gd name="T42" fmla="*/ 148 w 669"/>
                <a:gd name="T43" fmla="*/ 405 h 668"/>
                <a:gd name="T44" fmla="*/ 129 w 669"/>
                <a:gd name="T45" fmla="*/ 455 h 668"/>
                <a:gd name="T46" fmla="*/ 115 w 669"/>
                <a:gd name="T47" fmla="*/ 507 h 668"/>
                <a:gd name="T48" fmla="*/ 106 w 669"/>
                <a:gd name="T49" fmla="*/ 561 h 668"/>
                <a:gd name="T50" fmla="*/ 103 w 669"/>
                <a:gd name="T51" fmla="*/ 618 h 668"/>
                <a:gd name="T52" fmla="*/ 100 w 669"/>
                <a:gd name="T53" fmla="*/ 633 h 668"/>
                <a:gd name="T54" fmla="*/ 92 w 669"/>
                <a:gd name="T55" fmla="*/ 647 h 668"/>
                <a:gd name="T56" fmla="*/ 82 w 669"/>
                <a:gd name="T57" fmla="*/ 659 h 668"/>
                <a:gd name="T58" fmla="*/ 67 w 669"/>
                <a:gd name="T59" fmla="*/ 666 h 668"/>
                <a:gd name="T60" fmla="*/ 51 w 669"/>
                <a:gd name="T61" fmla="*/ 668 h 668"/>
                <a:gd name="T62" fmla="*/ 34 w 669"/>
                <a:gd name="T63" fmla="*/ 666 h 668"/>
                <a:gd name="T64" fmla="*/ 21 w 669"/>
                <a:gd name="T65" fmla="*/ 659 h 668"/>
                <a:gd name="T66" fmla="*/ 9 w 669"/>
                <a:gd name="T67" fmla="*/ 647 h 668"/>
                <a:gd name="T68" fmla="*/ 2 w 669"/>
                <a:gd name="T69" fmla="*/ 633 h 668"/>
                <a:gd name="T70" fmla="*/ 0 w 669"/>
                <a:gd name="T71" fmla="*/ 618 h 668"/>
                <a:gd name="T72" fmla="*/ 3 w 669"/>
                <a:gd name="T73" fmla="*/ 555 h 668"/>
                <a:gd name="T74" fmla="*/ 12 w 669"/>
                <a:gd name="T75" fmla="*/ 492 h 668"/>
                <a:gd name="T76" fmla="*/ 27 w 669"/>
                <a:gd name="T77" fmla="*/ 434 h 668"/>
                <a:gd name="T78" fmla="*/ 48 w 669"/>
                <a:gd name="T79" fmla="*/ 377 h 668"/>
                <a:gd name="T80" fmla="*/ 75 w 669"/>
                <a:gd name="T81" fmla="*/ 323 h 668"/>
                <a:gd name="T82" fmla="*/ 105 w 669"/>
                <a:gd name="T83" fmla="*/ 273 h 668"/>
                <a:gd name="T84" fmla="*/ 141 w 669"/>
                <a:gd name="T85" fmla="*/ 224 h 668"/>
                <a:gd name="T86" fmla="*/ 181 w 669"/>
                <a:gd name="T87" fmla="*/ 181 h 668"/>
                <a:gd name="T88" fmla="*/ 225 w 669"/>
                <a:gd name="T89" fmla="*/ 141 h 668"/>
                <a:gd name="T90" fmla="*/ 273 w 669"/>
                <a:gd name="T91" fmla="*/ 105 h 668"/>
                <a:gd name="T92" fmla="*/ 323 w 669"/>
                <a:gd name="T93" fmla="*/ 75 h 668"/>
                <a:gd name="T94" fmla="*/ 377 w 669"/>
                <a:gd name="T95" fmla="*/ 48 h 668"/>
                <a:gd name="T96" fmla="*/ 434 w 669"/>
                <a:gd name="T97" fmla="*/ 27 h 668"/>
                <a:gd name="T98" fmla="*/ 494 w 669"/>
                <a:gd name="T99" fmla="*/ 13 h 668"/>
                <a:gd name="T100" fmla="*/ 555 w 669"/>
                <a:gd name="T101" fmla="*/ 3 h 668"/>
                <a:gd name="T102" fmla="*/ 619 w 669"/>
                <a:gd name="T103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9" h="668">
                  <a:moveTo>
                    <a:pt x="619" y="0"/>
                  </a:moveTo>
                  <a:lnTo>
                    <a:pt x="635" y="2"/>
                  </a:lnTo>
                  <a:lnTo>
                    <a:pt x="648" y="10"/>
                  </a:lnTo>
                  <a:lnTo>
                    <a:pt x="660" y="21"/>
                  </a:lnTo>
                  <a:lnTo>
                    <a:pt x="667" y="35"/>
                  </a:lnTo>
                  <a:lnTo>
                    <a:pt x="669" y="51"/>
                  </a:lnTo>
                  <a:lnTo>
                    <a:pt x="667" y="67"/>
                  </a:lnTo>
                  <a:lnTo>
                    <a:pt x="660" y="82"/>
                  </a:lnTo>
                  <a:lnTo>
                    <a:pt x="648" y="93"/>
                  </a:lnTo>
                  <a:lnTo>
                    <a:pt x="635" y="100"/>
                  </a:lnTo>
                  <a:lnTo>
                    <a:pt x="619" y="103"/>
                  </a:lnTo>
                  <a:lnTo>
                    <a:pt x="562" y="106"/>
                  </a:lnTo>
                  <a:lnTo>
                    <a:pt x="508" y="115"/>
                  </a:lnTo>
                  <a:lnTo>
                    <a:pt x="455" y="129"/>
                  </a:lnTo>
                  <a:lnTo>
                    <a:pt x="406" y="148"/>
                  </a:lnTo>
                  <a:lnTo>
                    <a:pt x="358" y="173"/>
                  </a:lnTo>
                  <a:lnTo>
                    <a:pt x="314" y="202"/>
                  </a:lnTo>
                  <a:lnTo>
                    <a:pt x="273" y="236"/>
                  </a:lnTo>
                  <a:lnTo>
                    <a:pt x="236" y="273"/>
                  </a:lnTo>
                  <a:lnTo>
                    <a:pt x="202" y="314"/>
                  </a:lnTo>
                  <a:lnTo>
                    <a:pt x="174" y="358"/>
                  </a:lnTo>
                  <a:lnTo>
                    <a:pt x="148" y="405"/>
                  </a:lnTo>
                  <a:lnTo>
                    <a:pt x="129" y="455"/>
                  </a:lnTo>
                  <a:lnTo>
                    <a:pt x="115" y="507"/>
                  </a:lnTo>
                  <a:lnTo>
                    <a:pt x="106" y="561"/>
                  </a:lnTo>
                  <a:lnTo>
                    <a:pt x="103" y="618"/>
                  </a:lnTo>
                  <a:lnTo>
                    <a:pt x="100" y="633"/>
                  </a:lnTo>
                  <a:lnTo>
                    <a:pt x="92" y="647"/>
                  </a:lnTo>
                  <a:lnTo>
                    <a:pt x="82" y="659"/>
                  </a:lnTo>
                  <a:lnTo>
                    <a:pt x="67" y="666"/>
                  </a:lnTo>
                  <a:lnTo>
                    <a:pt x="51" y="668"/>
                  </a:lnTo>
                  <a:lnTo>
                    <a:pt x="34" y="666"/>
                  </a:lnTo>
                  <a:lnTo>
                    <a:pt x="21" y="659"/>
                  </a:lnTo>
                  <a:lnTo>
                    <a:pt x="9" y="647"/>
                  </a:lnTo>
                  <a:lnTo>
                    <a:pt x="2" y="633"/>
                  </a:lnTo>
                  <a:lnTo>
                    <a:pt x="0" y="618"/>
                  </a:lnTo>
                  <a:lnTo>
                    <a:pt x="3" y="555"/>
                  </a:lnTo>
                  <a:lnTo>
                    <a:pt x="12" y="492"/>
                  </a:lnTo>
                  <a:lnTo>
                    <a:pt x="27" y="434"/>
                  </a:lnTo>
                  <a:lnTo>
                    <a:pt x="48" y="377"/>
                  </a:lnTo>
                  <a:lnTo>
                    <a:pt x="75" y="323"/>
                  </a:lnTo>
                  <a:lnTo>
                    <a:pt x="105" y="273"/>
                  </a:lnTo>
                  <a:lnTo>
                    <a:pt x="141" y="224"/>
                  </a:lnTo>
                  <a:lnTo>
                    <a:pt x="181" y="181"/>
                  </a:lnTo>
                  <a:lnTo>
                    <a:pt x="225" y="141"/>
                  </a:lnTo>
                  <a:lnTo>
                    <a:pt x="273" y="105"/>
                  </a:lnTo>
                  <a:lnTo>
                    <a:pt x="323" y="75"/>
                  </a:lnTo>
                  <a:lnTo>
                    <a:pt x="377" y="48"/>
                  </a:lnTo>
                  <a:lnTo>
                    <a:pt x="434" y="27"/>
                  </a:lnTo>
                  <a:lnTo>
                    <a:pt x="494" y="13"/>
                  </a:lnTo>
                  <a:lnTo>
                    <a:pt x="555" y="3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</p:grpSp>
      <p:sp>
        <p:nvSpPr>
          <p:cNvPr id="46" name="Freeform 96"/>
          <p:cNvSpPr>
            <a:spLocks noEditPoints="1"/>
          </p:cNvSpPr>
          <p:nvPr/>
        </p:nvSpPr>
        <p:spPr bwMode="auto">
          <a:xfrm>
            <a:off x="3919324" y="2288058"/>
            <a:ext cx="1005840" cy="822960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040868" y="2037789"/>
            <a:ext cx="1336242" cy="1389978"/>
          </a:xfrm>
          <a:prstGeom prst="ellipse">
            <a:avLst/>
          </a:prstGeom>
          <a:noFill/>
          <a:ln w="12700" cmpd="sng">
            <a:solidFill>
              <a:schemeClr val="accent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grpSp>
        <p:nvGrpSpPr>
          <p:cNvPr id="48" name="Group 65"/>
          <p:cNvGrpSpPr>
            <a:grpSpLocks noChangeAspect="1"/>
          </p:cNvGrpSpPr>
          <p:nvPr/>
        </p:nvGrpSpPr>
        <p:grpSpPr bwMode="auto">
          <a:xfrm>
            <a:off x="10431969" y="2320035"/>
            <a:ext cx="640843" cy="845585"/>
            <a:chOff x="10411" y="1548"/>
            <a:chExt cx="313" cy="413"/>
          </a:xfrm>
          <a:solidFill>
            <a:schemeClr val="tx1"/>
          </a:solidFill>
        </p:grpSpPr>
        <p:sp>
          <p:nvSpPr>
            <p:cNvPr id="49" name="Freeform 67"/>
            <p:cNvSpPr>
              <a:spLocks noEditPoints="1"/>
            </p:cNvSpPr>
            <p:nvPr/>
          </p:nvSpPr>
          <p:spPr bwMode="auto">
            <a:xfrm>
              <a:off x="10411" y="1548"/>
              <a:ext cx="313" cy="413"/>
            </a:xfrm>
            <a:custGeom>
              <a:avLst/>
              <a:gdLst>
                <a:gd name="T0" fmla="*/ 232 w 2503"/>
                <a:gd name="T1" fmla="*/ 1585 h 3299"/>
                <a:gd name="T2" fmla="*/ 212 w 2503"/>
                <a:gd name="T3" fmla="*/ 2440 h 3299"/>
                <a:gd name="T4" fmla="*/ 320 w 2503"/>
                <a:gd name="T5" fmla="*/ 2754 h 3299"/>
                <a:gd name="T6" fmla="*/ 552 w 2503"/>
                <a:gd name="T7" fmla="*/ 2983 h 3299"/>
                <a:gd name="T8" fmla="*/ 869 w 2503"/>
                <a:gd name="T9" fmla="*/ 3089 h 3299"/>
                <a:gd name="T10" fmla="*/ 1769 w 2503"/>
                <a:gd name="T11" fmla="*/ 3064 h 3299"/>
                <a:gd name="T12" fmla="*/ 2057 w 2503"/>
                <a:gd name="T13" fmla="*/ 2904 h 3299"/>
                <a:gd name="T14" fmla="*/ 2244 w 2503"/>
                <a:gd name="T15" fmla="*/ 2636 h 3299"/>
                <a:gd name="T16" fmla="*/ 2295 w 2503"/>
                <a:gd name="T17" fmla="*/ 1649 h 3299"/>
                <a:gd name="T18" fmla="*/ 2237 w 2503"/>
                <a:gd name="T19" fmla="*/ 1557 h 3299"/>
                <a:gd name="T20" fmla="*/ 1199 w 2503"/>
                <a:gd name="T21" fmla="*/ 519 h 3299"/>
                <a:gd name="T22" fmla="*/ 974 w 2503"/>
                <a:gd name="T23" fmla="*/ 620 h 3299"/>
                <a:gd name="T24" fmla="*/ 847 w 2503"/>
                <a:gd name="T25" fmla="*/ 826 h 3299"/>
                <a:gd name="T26" fmla="*/ 1669 w 2503"/>
                <a:gd name="T27" fmla="*/ 928 h 3299"/>
                <a:gd name="T28" fmla="*/ 1594 w 2503"/>
                <a:gd name="T29" fmla="*/ 691 h 3299"/>
                <a:gd name="T30" fmla="*/ 1403 w 2503"/>
                <a:gd name="T31" fmla="*/ 543 h 3299"/>
                <a:gd name="T32" fmla="*/ 1181 w 2503"/>
                <a:gd name="T33" fmla="*/ 210 h 3299"/>
                <a:gd name="T34" fmla="*/ 864 w 2503"/>
                <a:gd name="T35" fmla="*/ 316 h 3299"/>
                <a:gd name="T36" fmla="*/ 633 w 2503"/>
                <a:gd name="T37" fmla="*/ 545 h 3299"/>
                <a:gd name="T38" fmla="*/ 525 w 2503"/>
                <a:gd name="T39" fmla="*/ 858 h 3299"/>
                <a:gd name="T40" fmla="*/ 733 w 2503"/>
                <a:gd name="T41" fmla="*/ 872 h 3299"/>
                <a:gd name="T42" fmla="*/ 831 w 2503"/>
                <a:gd name="T43" fmla="*/ 623 h 3299"/>
                <a:gd name="T44" fmla="*/ 1036 w 2503"/>
                <a:gd name="T45" fmla="*/ 458 h 3299"/>
                <a:gd name="T46" fmla="*/ 1309 w 2503"/>
                <a:gd name="T47" fmla="*/ 415 h 3299"/>
                <a:gd name="T48" fmla="*/ 1560 w 2503"/>
                <a:gd name="T49" fmla="*/ 512 h 3299"/>
                <a:gd name="T50" fmla="*/ 1728 w 2503"/>
                <a:gd name="T51" fmla="*/ 715 h 3299"/>
                <a:gd name="T52" fmla="*/ 1774 w 2503"/>
                <a:gd name="T53" fmla="*/ 1340 h 3299"/>
                <a:gd name="T54" fmla="*/ 1953 w 2503"/>
                <a:gd name="T55" fmla="*/ 725 h 3299"/>
                <a:gd name="T56" fmla="*/ 1791 w 2503"/>
                <a:gd name="T57" fmla="*/ 440 h 3299"/>
                <a:gd name="T58" fmla="*/ 1521 w 2503"/>
                <a:gd name="T59" fmla="*/ 256 h 3299"/>
                <a:gd name="T60" fmla="*/ 1252 w 2503"/>
                <a:gd name="T61" fmla="*/ 0 h 3299"/>
                <a:gd name="T62" fmla="*/ 1618 w 2503"/>
                <a:gd name="T63" fmla="*/ 72 h 3299"/>
                <a:gd name="T64" fmla="*/ 1917 w 2503"/>
                <a:gd name="T65" fmla="*/ 272 h 3299"/>
                <a:gd name="T66" fmla="*/ 2117 w 2503"/>
                <a:gd name="T67" fmla="*/ 566 h 3299"/>
                <a:gd name="T68" fmla="*/ 2191 w 2503"/>
                <a:gd name="T69" fmla="*/ 928 h 3299"/>
                <a:gd name="T70" fmla="*/ 2349 w 2503"/>
                <a:gd name="T71" fmla="*/ 1382 h 3299"/>
                <a:gd name="T72" fmla="*/ 2479 w 2503"/>
                <a:gd name="T73" fmla="*/ 1529 h 3299"/>
                <a:gd name="T74" fmla="*/ 2500 w 2503"/>
                <a:gd name="T75" fmla="*/ 2447 h 3299"/>
                <a:gd name="T76" fmla="*/ 2399 w 2503"/>
                <a:gd name="T77" fmla="*/ 2797 h 3299"/>
                <a:gd name="T78" fmla="*/ 2176 w 2503"/>
                <a:gd name="T79" fmla="*/ 3076 h 3299"/>
                <a:gd name="T80" fmla="*/ 1862 w 2503"/>
                <a:gd name="T81" fmla="*/ 3252 h 3299"/>
                <a:gd name="T82" fmla="*/ 939 w 2503"/>
                <a:gd name="T83" fmla="*/ 3299 h 3299"/>
                <a:gd name="T84" fmla="*/ 573 w 2503"/>
                <a:gd name="T85" fmla="*/ 3227 h 3299"/>
                <a:gd name="T86" fmla="*/ 274 w 2503"/>
                <a:gd name="T87" fmla="*/ 3027 h 3299"/>
                <a:gd name="T88" fmla="*/ 74 w 2503"/>
                <a:gd name="T89" fmla="*/ 2732 h 3299"/>
                <a:gd name="T90" fmla="*/ 0 w 2503"/>
                <a:gd name="T91" fmla="*/ 2371 h 3299"/>
                <a:gd name="T92" fmla="*/ 43 w 2503"/>
                <a:gd name="T93" fmla="*/ 1493 h 3299"/>
                <a:gd name="T94" fmla="*/ 191 w 2503"/>
                <a:gd name="T95" fmla="*/ 1364 h 3299"/>
                <a:gd name="T96" fmla="*/ 316 w 2503"/>
                <a:gd name="T97" fmla="*/ 852 h 3299"/>
                <a:gd name="T98" fmla="*/ 417 w 2503"/>
                <a:gd name="T99" fmla="*/ 501 h 3299"/>
                <a:gd name="T100" fmla="*/ 640 w 2503"/>
                <a:gd name="T101" fmla="*/ 223 h 3299"/>
                <a:gd name="T102" fmla="*/ 955 w 2503"/>
                <a:gd name="T103" fmla="*/ 47 h 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3" h="3299">
                  <a:moveTo>
                    <a:pt x="313" y="1547"/>
                  </a:moveTo>
                  <a:lnTo>
                    <a:pt x="289" y="1549"/>
                  </a:lnTo>
                  <a:lnTo>
                    <a:pt x="267" y="1557"/>
                  </a:lnTo>
                  <a:lnTo>
                    <a:pt x="248" y="1569"/>
                  </a:lnTo>
                  <a:lnTo>
                    <a:pt x="232" y="1585"/>
                  </a:lnTo>
                  <a:lnTo>
                    <a:pt x="219" y="1604"/>
                  </a:lnTo>
                  <a:lnTo>
                    <a:pt x="211" y="1626"/>
                  </a:lnTo>
                  <a:lnTo>
                    <a:pt x="209" y="1649"/>
                  </a:lnTo>
                  <a:lnTo>
                    <a:pt x="209" y="2371"/>
                  </a:lnTo>
                  <a:lnTo>
                    <a:pt x="212" y="2440"/>
                  </a:lnTo>
                  <a:lnTo>
                    <a:pt x="222" y="2508"/>
                  </a:lnTo>
                  <a:lnTo>
                    <a:pt x="238" y="2574"/>
                  </a:lnTo>
                  <a:lnTo>
                    <a:pt x="259" y="2636"/>
                  </a:lnTo>
                  <a:lnTo>
                    <a:pt x="287" y="2696"/>
                  </a:lnTo>
                  <a:lnTo>
                    <a:pt x="320" y="2754"/>
                  </a:lnTo>
                  <a:lnTo>
                    <a:pt x="357" y="2808"/>
                  </a:lnTo>
                  <a:lnTo>
                    <a:pt x="400" y="2857"/>
                  </a:lnTo>
                  <a:lnTo>
                    <a:pt x="447" y="2904"/>
                  </a:lnTo>
                  <a:lnTo>
                    <a:pt x="497" y="2946"/>
                  </a:lnTo>
                  <a:lnTo>
                    <a:pt x="552" y="2983"/>
                  </a:lnTo>
                  <a:lnTo>
                    <a:pt x="609" y="3016"/>
                  </a:lnTo>
                  <a:lnTo>
                    <a:pt x="670" y="3042"/>
                  </a:lnTo>
                  <a:lnTo>
                    <a:pt x="734" y="3064"/>
                  </a:lnTo>
                  <a:lnTo>
                    <a:pt x="800" y="3080"/>
                  </a:lnTo>
                  <a:lnTo>
                    <a:pt x="869" y="3089"/>
                  </a:lnTo>
                  <a:lnTo>
                    <a:pt x="939" y="3093"/>
                  </a:lnTo>
                  <a:lnTo>
                    <a:pt x="1564" y="3093"/>
                  </a:lnTo>
                  <a:lnTo>
                    <a:pt x="1635" y="3089"/>
                  </a:lnTo>
                  <a:lnTo>
                    <a:pt x="1703" y="3080"/>
                  </a:lnTo>
                  <a:lnTo>
                    <a:pt x="1769" y="3064"/>
                  </a:lnTo>
                  <a:lnTo>
                    <a:pt x="1833" y="3042"/>
                  </a:lnTo>
                  <a:lnTo>
                    <a:pt x="1894" y="3016"/>
                  </a:lnTo>
                  <a:lnTo>
                    <a:pt x="1952" y="2983"/>
                  </a:lnTo>
                  <a:lnTo>
                    <a:pt x="2006" y="2946"/>
                  </a:lnTo>
                  <a:lnTo>
                    <a:pt x="2057" y="2904"/>
                  </a:lnTo>
                  <a:lnTo>
                    <a:pt x="2104" y="2857"/>
                  </a:lnTo>
                  <a:lnTo>
                    <a:pt x="2146" y="2808"/>
                  </a:lnTo>
                  <a:lnTo>
                    <a:pt x="2184" y="2754"/>
                  </a:lnTo>
                  <a:lnTo>
                    <a:pt x="2216" y="2696"/>
                  </a:lnTo>
                  <a:lnTo>
                    <a:pt x="2244" y="2636"/>
                  </a:lnTo>
                  <a:lnTo>
                    <a:pt x="2267" y="2574"/>
                  </a:lnTo>
                  <a:lnTo>
                    <a:pt x="2283" y="2508"/>
                  </a:lnTo>
                  <a:lnTo>
                    <a:pt x="2292" y="2440"/>
                  </a:lnTo>
                  <a:lnTo>
                    <a:pt x="2295" y="2371"/>
                  </a:lnTo>
                  <a:lnTo>
                    <a:pt x="2295" y="1649"/>
                  </a:lnTo>
                  <a:lnTo>
                    <a:pt x="2293" y="1626"/>
                  </a:lnTo>
                  <a:lnTo>
                    <a:pt x="2285" y="1604"/>
                  </a:lnTo>
                  <a:lnTo>
                    <a:pt x="2273" y="1585"/>
                  </a:lnTo>
                  <a:lnTo>
                    <a:pt x="2256" y="1569"/>
                  </a:lnTo>
                  <a:lnTo>
                    <a:pt x="2237" y="1557"/>
                  </a:lnTo>
                  <a:lnTo>
                    <a:pt x="2215" y="1549"/>
                  </a:lnTo>
                  <a:lnTo>
                    <a:pt x="2191" y="1547"/>
                  </a:lnTo>
                  <a:lnTo>
                    <a:pt x="313" y="1547"/>
                  </a:lnTo>
                  <a:close/>
                  <a:moveTo>
                    <a:pt x="1252" y="515"/>
                  </a:moveTo>
                  <a:lnTo>
                    <a:pt x="1199" y="519"/>
                  </a:lnTo>
                  <a:lnTo>
                    <a:pt x="1149" y="528"/>
                  </a:lnTo>
                  <a:lnTo>
                    <a:pt x="1101" y="543"/>
                  </a:lnTo>
                  <a:lnTo>
                    <a:pt x="1055" y="564"/>
                  </a:lnTo>
                  <a:lnTo>
                    <a:pt x="1014" y="589"/>
                  </a:lnTo>
                  <a:lnTo>
                    <a:pt x="974" y="620"/>
                  </a:lnTo>
                  <a:lnTo>
                    <a:pt x="940" y="653"/>
                  </a:lnTo>
                  <a:lnTo>
                    <a:pt x="909" y="691"/>
                  </a:lnTo>
                  <a:lnTo>
                    <a:pt x="884" y="734"/>
                  </a:lnTo>
                  <a:lnTo>
                    <a:pt x="862" y="779"/>
                  </a:lnTo>
                  <a:lnTo>
                    <a:pt x="847" y="826"/>
                  </a:lnTo>
                  <a:lnTo>
                    <a:pt x="838" y="876"/>
                  </a:lnTo>
                  <a:lnTo>
                    <a:pt x="834" y="928"/>
                  </a:lnTo>
                  <a:lnTo>
                    <a:pt x="834" y="1340"/>
                  </a:lnTo>
                  <a:lnTo>
                    <a:pt x="1669" y="1340"/>
                  </a:lnTo>
                  <a:lnTo>
                    <a:pt x="1669" y="928"/>
                  </a:lnTo>
                  <a:lnTo>
                    <a:pt x="1666" y="876"/>
                  </a:lnTo>
                  <a:lnTo>
                    <a:pt x="1656" y="826"/>
                  </a:lnTo>
                  <a:lnTo>
                    <a:pt x="1641" y="779"/>
                  </a:lnTo>
                  <a:lnTo>
                    <a:pt x="1620" y="734"/>
                  </a:lnTo>
                  <a:lnTo>
                    <a:pt x="1594" y="691"/>
                  </a:lnTo>
                  <a:lnTo>
                    <a:pt x="1564" y="653"/>
                  </a:lnTo>
                  <a:lnTo>
                    <a:pt x="1529" y="620"/>
                  </a:lnTo>
                  <a:lnTo>
                    <a:pt x="1491" y="589"/>
                  </a:lnTo>
                  <a:lnTo>
                    <a:pt x="1448" y="564"/>
                  </a:lnTo>
                  <a:lnTo>
                    <a:pt x="1403" y="543"/>
                  </a:lnTo>
                  <a:lnTo>
                    <a:pt x="1355" y="528"/>
                  </a:lnTo>
                  <a:lnTo>
                    <a:pt x="1304" y="519"/>
                  </a:lnTo>
                  <a:lnTo>
                    <a:pt x="1252" y="515"/>
                  </a:lnTo>
                  <a:close/>
                  <a:moveTo>
                    <a:pt x="1252" y="206"/>
                  </a:moveTo>
                  <a:lnTo>
                    <a:pt x="1181" y="210"/>
                  </a:lnTo>
                  <a:lnTo>
                    <a:pt x="1113" y="219"/>
                  </a:lnTo>
                  <a:lnTo>
                    <a:pt x="1047" y="235"/>
                  </a:lnTo>
                  <a:lnTo>
                    <a:pt x="983" y="256"/>
                  </a:lnTo>
                  <a:lnTo>
                    <a:pt x="922" y="283"/>
                  </a:lnTo>
                  <a:lnTo>
                    <a:pt x="864" y="316"/>
                  </a:lnTo>
                  <a:lnTo>
                    <a:pt x="810" y="353"/>
                  </a:lnTo>
                  <a:lnTo>
                    <a:pt x="760" y="395"/>
                  </a:lnTo>
                  <a:lnTo>
                    <a:pt x="713" y="440"/>
                  </a:lnTo>
                  <a:lnTo>
                    <a:pt x="670" y="491"/>
                  </a:lnTo>
                  <a:lnTo>
                    <a:pt x="633" y="545"/>
                  </a:lnTo>
                  <a:lnTo>
                    <a:pt x="600" y="602"/>
                  </a:lnTo>
                  <a:lnTo>
                    <a:pt x="573" y="662"/>
                  </a:lnTo>
                  <a:lnTo>
                    <a:pt x="551" y="725"/>
                  </a:lnTo>
                  <a:lnTo>
                    <a:pt x="535" y="791"/>
                  </a:lnTo>
                  <a:lnTo>
                    <a:pt x="525" y="858"/>
                  </a:lnTo>
                  <a:lnTo>
                    <a:pt x="522" y="928"/>
                  </a:lnTo>
                  <a:lnTo>
                    <a:pt x="522" y="1340"/>
                  </a:lnTo>
                  <a:lnTo>
                    <a:pt x="730" y="1340"/>
                  </a:lnTo>
                  <a:lnTo>
                    <a:pt x="730" y="928"/>
                  </a:lnTo>
                  <a:lnTo>
                    <a:pt x="733" y="872"/>
                  </a:lnTo>
                  <a:lnTo>
                    <a:pt x="743" y="817"/>
                  </a:lnTo>
                  <a:lnTo>
                    <a:pt x="757" y="765"/>
                  </a:lnTo>
                  <a:lnTo>
                    <a:pt x="777" y="715"/>
                  </a:lnTo>
                  <a:lnTo>
                    <a:pt x="801" y="667"/>
                  </a:lnTo>
                  <a:lnTo>
                    <a:pt x="831" y="623"/>
                  </a:lnTo>
                  <a:lnTo>
                    <a:pt x="864" y="583"/>
                  </a:lnTo>
                  <a:lnTo>
                    <a:pt x="903" y="545"/>
                  </a:lnTo>
                  <a:lnTo>
                    <a:pt x="944" y="512"/>
                  </a:lnTo>
                  <a:lnTo>
                    <a:pt x="989" y="483"/>
                  </a:lnTo>
                  <a:lnTo>
                    <a:pt x="1036" y="458"/>
                  </a:lnTo>
                  <a:lnTo>
                    <a:pt x="1087" y="438"/>
                  </a:lnTo>
                  <a:lnTo>
                    <a:pt x="1140" y="425"/>
                  </a:lnTo>
                  <a:lnTo>
                    <a:pt x="1195" y="415"/>
                  </a:lnTo>
                  <a:lnTo>
                    <a:pt x="1252" y="412"/>
                  </a:lnTo>
                  <a:lnTo>
                    <a:pt x="1309" y="415"/>
                  </a:lnTo>
                  <a:lnTo>
                    <a:pt x="1364" y="425"/>
                  </a:lnTo>
                  <a:lnTo>
                    <a:pt x="1417" y="438"/>
                  </a:lnTo>
                  <a:lnTo>
                    <a:pt x="1467" y="458"/>
                  </a:lnTo>
                  <a:lnTo>
                    <a:pt x="1515" y="483"/>
                  </a:lnTo>
                  <a:lnTo>
                    <a:pt x="1560" y="512"/>
                  </a:lnTo>
                  <a:lnTo>
                    <a:pt x="1602" y="545"/>
                  </a:lnTo>
                  <a:lnTo>
                    <a:pt x="1639" y="583"/>
                  </a:lnTo>
                  <a:lnTo>
                    <a:pt x="1673" y="623"/>
                  </a:lnTo>
                  <a:lnTo>
                    <a:pt x="1702" y="667"/>
                  </a:lnTo>
                  <a:lnTo>
                    <a:pt x="1728" y="715"/>
                  </a:lnTo>
                  <a:lnTo>
                    <a:pt x="1747" y="765"/>
                  </a:lnTo>
                  <a:lnTo>
                    <a:pt x="1762" y="817"/>
                  </a:lnTo>
                  <a:lnTo>
                    <a:pt x="1770" y="872"/>
                  </a:lnTo>
                  <a:lnTo>
                    <a:pt x="1774" y="928"/>
                  </a:lnTo>
                  <a:lnTo>
                    <a:pt x="1774" y="1340"/>
                  </a:lnTo>
                  <a:lnTo>
                    <a:pt x="1982" y="1340"/>
                  </a:lnTo>
                  <a:lnTo>
                    <a:pt x="1982" y="928"/>
                  </a:lnTo>
                  <a:lnTo>
                    <a:pt x="1978" y="858"/>
                  </a:lnTo>
                  <a:lnTo>
                    <a:pt x="1969" y="791"/>
                  </a:lnTo>
                  <a:lnTo>
                    <a:pt x="1953" y="725"/>
                  </a:lnTo>
                  <a:lnTo>
                    <a:pt x="1931" y="662"/>
                  </a:lnTo>
                  <a:lnTo>
                    <a:pt x="1904" y="602"/>
                  </a:lnTo>
                  <a:lnTo>
                    <a:pt x="1871" y="545"/>
                  </a:lnTo>
                  <a:lnTo>
                    <a:pt x="1833" y="491"/>
                  </a:lnTo>
                  <a:lnTo>
                    <a:pt x="1791" y="440"/>
                  </a:lnTo>
                  <a:lnTo>
                    <a:pt x="1745" y="395"/>
                  </a:lnTo>
                  <a:lnTo>
                    <a:pt x="1693" y="353"/>
                  </a:lnTo>
                  <a:lnTo>
                    <a:pt x="1639" y="316"/>
                  </a:lnTo>
                  <a:lnTo>
                    <a:pt x="1581" y="283"/>
                  </a:lnTo>
                  <a:lnTo>
                    <a:pt x="1521" y="256"/>
                  </a:lnTo>
                  <a:lnTo>
                    <a:pt x="1457" y="235"/>
                  </a:lnTo>
                  <a:lnTo>
                    <a:pt x="1390" y="219"/>
                  </a:lnTo>
                  <a:lnTo>
                    <a:pt x="1322" y="210"/>
                  </a:lnTo>
                  <a:lnTo>
                    <a:pt x="1252" y="206"/>
                  </a:lnTo>
                  <a:close/>
                  <a:moveTo>
                    <a:pt x="1252" y="0"/>
                  </a:moveTo>
                  <a:lnTo>
                    <a:pt x="1330" y="3"/>
                  </a:lnTo>
                  <a:lnTo>
                    <a:pt x="1404" y="11"/>
                  </a:lnTo>
                  <a:lnTo>
                    <a:pt x="1478" y="26"/>
                  </a:lnTo>
                  <a:lnTo>
                    <a:pt x="1548" y="47"/>
                  </a:lnTo>
                  <a:lnTo>
                    <a:pt x="1618" y="72"/>
                  </a:lnTo>
                  <a:lnTo>
                    <a:pt x="1684" y="103"/>
                  </a:lnTo>
                  <a:lnTo>
                    <a:pt x="1747" y="139"/>
                  </a:lnTo>
                  <a:lnTo>
                    <a:pt x="1807" y="179"/>
                  </a:lnTo>
                  <a:lnTo>
                    <a:pt x="1863" y="223"/>
                  </a:lnTo>
                  <a:lnTo>
                    <a:pt x="1917" y="272"/>
                  </a:lnTo>
                  <a:lnTo>
                    <a:pt x="1965" y="323"/>
                  </a:lnTo>
                  <a:lnTo>
                    <a:pt x="2009" y="379"/>
                  </a:lnTo>
                  <a:lnTo>
                    <a:pt x="2050" y="438"/>
                  </a:lnTo>
                  <a:lnTo>
                    <a:pt x="2086" y="501"/>
                  </a:lnTo>
                  <a:lnTo>
                    <a:pt x="2117" y="566"/>
                  </a:lnTo>
                  <a:lnTo>
                    <a:pt x="2143" y="635"/>
                  </a:lnTo>
                  <a:lnTo>
                    <a:pt x="2164" y="704"/>
                  </a:lnTo>
                  <a:lnTo>
                    <a:pt x="2179" y="777"/>
                  </a:lnTo>
                  <a:lnTo>
                    <a:pt x="2188" y="852"/>
                  </a:lnTo>
                  <a:lnTo>
                    <a:pt x="2191" y="928"/>
                  </a:lnTo>
                  <a:lnTo>
                    <a:pt x="2191" y="1340"/>
                  </a:lnTo>
                  <a:lnTo>
                    <a:pt x="2233" y="1342"/>
                  </a:lnTo>
                  <a:lnTo>
                    <a:pt x="2274" y="1351"/>
                  </a:lnTo>
                  <a:lnTo>
                    <a:pt x="2312" y="1364"/>
                  </a:lnTo>
                  <a:lnTo>
                    <a:pt x="2349" y="1382"/>
                  </a:lnTo>
                  <a:lnTo>
                    <a:pt x="2382" y="1404"/>
                  </a:lnTo>
                  <a:lnTo>
                    <a:pt x="2412" y="1431"/>
                  </a:lnTo>
                  <a:lnTo>
                    <a:pt x="2438" y="1460"/>
                  </a:lnTo>
                  <a:lnTo>
                    <a:pt x="2461" y="1493"/>
                  </a:lnTo>
                  <a:lnTo>
                    <a:pt x="2479" y="1529"/>
                  </a:lnTo>
                  <a:lnTo>
                    <a:pt x="2493" y="1567"/>
                  </a:lnTo>
                  <a:lnTo>
                    <a:pt x="2501" y="1608"/>
                  </a:lnTo>
                  <a:lnTo>
                    <a:pt x="2503" y="1649"/>
                  </a:lnTo>
                  <a:lnTo>
                    <a:pt x="2503" y="2371"/>
                  </a:lnTo>
                  <a:lnTo>
                    <a:pt x="2500" y="2447"/>
                  </a:lnTo>
                  <a:lnTo>
                    <a:pt x="2492" y="2521"/>
                  </a:lnTo>
                  <a:lnTo>
                    <a:pt x="2477" y="2594"/>
                  </a:lnTo>
                  <a:lnTo>
                    <a:pt x="2455" y="2665"/>
                  </a:lnTo>
                  <a:lnTo>
                    <a:pt x="2430" y="2732"/>
                  </a:lnTo>
                  <a:lnTo>
                    <a:pt x="2399" y="2797"/>
                  </a:lnTo>
                  <a:lnTo>
                    <a:pt x="2364" y="2860"/>
                  </a:lnTo>
                  <a:lnTo>
                    <a:pt x="2323" y="2919"/>
                  </a:lnTo>
                  <a:lnTo>
                    <a:pt x="2278" y="2975"/>
                  </a:lnTo>
                  <a:lnTo>
                    <a:pt x="2229" y="3027"/>
                  </a:lnTo>
                  <a:lnTo>
                    <a:pt x="2176" y="3076"/>
                  </a:lnTo>
                  <a:lnTo>
                    <a:pt x="2119" y="3120"/>
                  </a:lnTo>
                  <a:lnTo>
                    <a:pt x="2060" y="3160"/>
                  </a:lnTo>
                  <a:lnTo>
                    <a:pt x="1997" y="3196"/>
                  </a:lnTo>
                  <a:lnTo>
                    <a:pt x="1930" y="3227"/>
                  </a:lnTo>
                  <a:lnTo>
                    <a:pt x="1862" y="3252"/>
                  </a:lnTo>
                  <a:lnTo>
                    <a:pt x="1791" y="3272"/>
                  </a:lnTo>
                  <a:lnTo>
                    <a:pt x="1717" y="3287"/>
                  </a:lnTo>
                  <a:lnTo>
                    <a:pt x="1642" y="3296"/>
                  </a:lnTo>
                  <a:lnTo>
                    <a:pt x="1564" y="3299"/>
                  </a:lnTo>
                  <a:lnTo>
                    <a:pt x="939" y="3299"/>
                  </a:lnTo>
                  <a:lnTo>
                    <a:pt x="861" y="3296"/>
                  </a:lnTo>
                  <a:lnTo>
                    <a:pt x="786" y="3287"/>
                  </a:lnTo>
                  <a:lnTo>
                    <a:pt x="713" y="3272"/>
                  </a:lnTo>
                  <a:lnTo>
                    <a:pt x="642" y="3252"/>
                  </a:lnTo>
                  <a:lnTo>
                    <a:pt x="573" y="3227"/>
                  </a:lnTo>
                  <a:lnTo>
                    <a:pt x="507" y="3196"/>
                  </a:lnTo>
                  <a:lnTo>
                    <a:pt x="444" y="3160"/>
                  </a:lnTo>
                  <a:lnTo>
                    <a:pt x="384" y="3120"/>
                  </a:lnTo>
                  <a:lnTo>
                    <a:pt x="328" y="3076"/>
                  </a:lnTo>
                  <a:lnTo>
                    <a:pt x="274" y="3027"/>
                  </a:lnTo>
                  <a:lnTo>
                    <a:pt x="226" y="2975"/>
                  </a:lnTo>
                  <a:lnTo>
                    <a:pt x="181" y="2919"/>
                  </a:lnTo>
                  <a:lnTo>
                    <a:pt x="141" y="2860"/>
                  </a:lnTo>
                  <a:lnTo>
                    <a:pt x="105" y="2797"/>
                  </a:lnTo>
                  <a:lnTo>
                    <a:pt x="74" y="2732"/>
                  </a:lnTo>
                  <a:lnTo>
                    <a:pt x="48" y="2665"/>
                  </a:lnTo>
                  <a:lnTo>
                    <a:pt x="27" y="2594"/>
                  </a:lnTo>
                  <a:lnTo>
                    <a:pt x="12" y="2521"/>
                  </a:lnTo>
                  <a:lnTo>
                    <a:pt x="3" y="2447"/>
                  </a:lnTo>
                  <a:lnTo>
                    <a:pt x="0" y="2371"/>
                  </a:lnTo>
                  <a:lnTo>
                    <a:pt x="0" y="1649"/>
                  </a:lnTo>
                  <a:lnTo>
                    <a:pt x="2" y="1608"/>
                  </a:lnTo>
                  <a:lnTo>
                    <a:pt x="11" y="1567"/>
                  </a:lnTo>
                  <a:lnTo>
                    <a:pt x="25" y="1529"/>
                  </a:lnTo>
                  <a:lnTo>
                    <a:pt x="43" y="1493"/>
                  </a:lnTo>
                  <a:lnTo>
                    <a:pt x="65" y="1460"/>
                  </a:lnTo>
                  <a:lnTo>
                    <a:pt x="92" y="1431"/>
                  </a:lnTo>
                  <a:lnTo>
                    <a:pt x="122" y="1404"/>
                  </a:lnTo>
                  <a:lnTo>
                    <a:pt x="155" y="1382"/>
                  </a:lnTo>
                  <a:lnTo>
                    <a:pt x="191" y="1364"/>
                  </a:lnTo>
                  <a:lnTo>
                    <a:pt x="229" y="1351"/>
                  </a:lnTo>
                  <a:lnTo>
                    <a:pt x="270" y="1342"/>
                  </a:lnTo>
                  <a:lnTo>
                    <a:pt x="313" y="1340"/>
                  </a:lnTo>
                  <a:lnTo>
                    <a:pt x="313" y="928"/>
                  </a:lnTo>
                  <a:lnTo>
                    <a:pt x="316" y="852"/>
                  </a:lnTo>
                  <a:lnTo>
                    <a:pt x="324" y="777"/>
                  </a:lnTo>
                  <a:lnTo>
                    <a:pt x="339" y="704"/>
                  </a:lnTo>
                  <a:lnTo>
                    <a:pt x="361" y="635"/>
                  </a:lnTo>
                  <a:lnTo>
                    <a:pt x="386" y="566"/>
                  </a:lnTo>
                  <a:lnTo>
                    <a:pt x="417" y="501"/>
                  </a:lnTo>
                  <a:lnTo>
                    <a:pt x="454" y="438"/>
                  </a:lnTo>
                  <a:lnTo>
                    <a:pt x="494" y="379"/>
                  </a:lnTo>
                  <a:lnTo>
                    <a:pt x="539" y="323"/>
                  </a:lnTo>
                  <a:lnTo>
                    <a:pt x="588" y="272"/>
                  </a:lnTo>
                  <a:lnTo>
                    <a:pt x="640" y="223"/>
                  </a:lnTo>
                  <a:lnTo>
                    <a:pt x="697" y="179"/>
                  </a:lnTo>
                  <a:lnTo>
                    <a:pt x="758" y="139"/>
                  </a:lnTo>
                  <a:lnTo>
                    <a:pt x="821" y="103"/>
                  </a:lnTo>
                  <a:lnTo>
                    <a:pt x="887" y="72"/>
                  </a:lnTo>
                  <a:lnTo>
                    <a:pt x="955" y="47"/>
                  </a:lnTo>
                  <a:lnTo>
                    <a:pt x="1027" y="26"/>
                  </a:lnTo>
                  <a:lnTo>
                    <a:pt x="1100" y="11"/>
                  </a:lnTo>
                  <a:lnTo>
                    <a:pt x="1175" y="3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50" name="Freeform 68"/>
            <p:cNvSpPr>
              <a:spLocks/>
            </p:cNvSpPr>
            <p:nvPr/>
          </p:nvSpPr>
          <p:spPr bwMode="auto">
            <a:xfrm>
              <a:off x="10541" y="1793"/>
              <a:ext cx="53" cy="78"/>
            </a:xfrm>
            <a:custGeom>
              <a:avLst/>
              <a:gdLst>
                <a:gd name="T0" fmla="*/ 208 w 417"/>
                <a:gd name="T1" fmla="*/ 0 h 618"/>
                <a:gd name="T2" fmla="*/ 242 w 417"/>
                <a:gd name="T3" fmla="*/ 2 h 618"/>
                <a:gd name="T4" fmla="*/ 274 w 417"/>
                <a:gd name="T5" fmla="*/ 11 h 618"/>
                <a:gd name="T6" fmla="*/ 304 w 417"/>
                <a:gd name="T7" fmla="*/ 22 h 618"/>
                <a:gd name="T8" fmla="*/ 331 w 417"/>
                <a:gd name="T9" fmla="*/ 39 h 618"/>
                <a:gd name="T10" fmla="*/ 355 w 417"/>
                <a:gd name="T11" fmla="*/ 60 h 618"/>
                <a:gd name="T12" fmla="*/ 376 w 417"/>
                <a:gd name="T13" fmla="*/ 84 h 618"/>
                <a:gd name="T14" fmla="*/ 393 w 417"/>
                <a:gd name="T15" fmla="*/ 111 h 618"/>
                <a:gd name="T16" fmla="*/ 406 w 417"/>
                <a:gd name="T17" fmla="*/ 140 h 618"/>
                <a:gd name="T18" fmla="*/ 414 w 417"/>
                <a:gd name="T19" fmla="*/ 173 h 618"/>
                <a:gd name="T20" fmla="*/ 417 w 417"/>
                <a:gd name="T21" fmla="*/ 206 h 618"/>
                <a:gd name="T22" fmla="*/ 415 w 417"/>
                <a:gd name="T23" fmla="*/ 229 h 618"/>
                <a:gd name="T24" fmla="*/ 412 w 417"/>
                <a:gd name="T25" fmla="*/ 255 h 618"/>
                <a:gd name="T26" fmla="*/ 406 w 417"/>
                <a:gd name="T27" fmla="*/ 285 h 618"/>
                <a:gd name="T28" fmla="*/ 399 w 417"/>
                <a:gd name="T29" fmla="*/ 316 h 618"/>
                <a:gd name="T30" fmla="*/ 390 w 417"/>
                <a:gd name="T31" fmla="*/ 349 h 618"/>
                <a:gd name="T32" fmla="*/ 381 w 417"/>
                <a:gd name="T33" fmla="*/ 383 h 618"/>
                <a:gd name="T34" fmla="*/ 370 w 417"/>
                <a:gd name="T35" fmla="*/ 417 h 618"/>
                <a:gd name="T36" fmla="*/ 359 w 417"/>
                <a:gd name="T37" fmla="*/ 450 h 618"/>
                <a:gd name="T38" fmla="*/ 348 w 417"/>
                <a:gd name="T39" fmla="*/ 482 h 618"/>
                <a:gd name="T40" fmla="*/ 338 w 417"/>
                <a:gd name="T41" fmla="*/ 507 h 618"/>
                <a:gd name="T42" fmla="*/ 327 w 417"/>
                <a:gd name="T43" fmla="*/ 530 h 618"/>
                <a:gd name="T44" fmla="*/ 317 w 417"/>
                <a:gd name="T45" fmla="*/ 552 h 618"/>
                <a:gd name="T46" fmla="*/ 304 w 417"/>
                <a:gd name="T47" fmla="*/ 571 h 618"/>
                <a:gd name="T48" fmla="*/ 290 w 417"/>
                <a:gd name="T49" fmla="*/ 586 h 618"/>
                <a:gd name="T50" fmla="*/ 274 w 417"/>
                <a:gd name="T51" fmla="*/ 600 h 618"/>
                <a:gd name="T52" fmla="*/ 256 w 417"/>
                <a:gd name="T53" fmla="*/ 610 h 618"/>
                <a:gd name="T54" fmla="*/ 233 w 417"/>
                <a:gd name="T55" fmla="*/ 616 h 618"/>
                <a:gd name="T56" fmla="*/ 208 w 417"/>
                <a:gd name="T57" fmla="*/ 618 h 618"/>
                <a:gd name="T58" fmla="*/ 184 w 417"/>
                <a:gd name="T59" fmla="*/ 616 h 618"/>
                <a:gd name="T60" fmla="*/ 163 w 417"/>
                <a:gd name="T61" fmla="*/ 610 h 618"/>
                <a:gd name="T62" fmla="*/ 145 w 417"/>
                <a:gd name="T63" fmla="*/ 600 h 618"/>
                <a:gd name="T64" fmla="*/ 129 w 417"/>
                <a:gd name="T65" fmla="*/ 586 h 618"/>
                <a:gd name="T66" fmla="*/ 114 w 417"/>
                <a:gd name="T67" fmla="*/ 569 h 618"/>
                <a:gd name="T68" fmla="*/ 101 w 417"/>
                <a:gd name="T69" fmla="*/ 550 h 618"/>
                <a:gd name="T70" fmla="*/ 89 w 417"/>
                <a:gd name="T71" fmla="*/ 529 h 618"/>
                <a:gd name="T72" fmla="*/ 79 w 417"/>
                <a:gd name="T73" fmla="*/ 506 h 618"/>
                <a:gd name="T74" fmla="*/ 69 w 417"/>
                <a:gd name="T75" fmla="*/ 481 h 618"/>
                <a:gd name="T76" fmla="*/ 57 w 417"/>
                <a:gd name="T77" fmla="*/ 449 h 618"/>
                <a:gd name="T78" fmla="*/ 46 w 417"/>
                <a:gd name="T79" fmla="*/ 416 h 618"/>
                <a:gd name="T80" fmla="*/ 35 w 417"/>
                <a:gd name="T81" fmla="*/ 382 h 618"/>
                <a:gd name="T82" fmla="*/ 25 w 417"/>
                <a:gd name="T83" fmla="*/ 348 h 618"/>
                <a:gd name="T84" fmla="*/ 17 w 417"/>
                <a:gd name="T85" fmla="*/ 315 h 618"/>
                <a:gd name="T86" fmla="*/ 9 w 417"/>
                <a:gd name="T87" fmla="*/ 284 h 618"/>
                <a:gd name="T88" fmla="*/ 4 w 417"/>
                <a:gd name="T89" fmla="*/ 255 h 618"/>
                <a:gd name="T90" fmla="*/ 1 w 417"/>
                <a:gd name="T91" fmla="*/ 229 h 618"/>
                <a:gd name="T92" fmla="*/ 0 w 417"/>
                <a:gd name="T93" fmla="*/ 206 h 618"/>
                <a:gd name="T94" fmla="*/ 2 w 417"/>
                <a:gd name="T95" fmla="*/ 173 h 618"/>
                <a:gd name="T96" fmla="*/ 10 w 417"/>
                <a:gd name="T97" fmla="*/ 140 h 618"/>
                <a:gd name="T98" fmla="*/ 22 w 417"/>
                <a:gd name="T99" fmla="*/ 111 h 618"/>
                <a:gd name="T100" fmla="*/ 39 w 417"/>
                <a:gd name="T101" fmla="*/ 84 h 618"/>
                <a:gd name="T102" fmla="*/ 60 w 417"/>
                <a:gd name="T103" fmla="*/ 60 h 618"/>
                <a:gd name="T104" fmla="*/ 85 w 417"/>
                <a:gd name="T105" fmla="*/ 39 h 618"/>
                <a:gd name="T106" fmla="*/ 112 w 417"/>
                <a:gd name="T107" fmla="*/ 22 h 618"/>
                <a:gd name="T108" fmla="*/ 143 w 417"/>
                <a:gd name="T109" fmla="*/ 11 h 618"/>
                <a:gd name="T110" fmla="*/ 175 w 417"/>
                <a:gd name="T111" fmla="*/ 2 h 618"/>
                <a:gd name="T112" fmla="*/ 208 w 417"/>
                <a:gd name="T113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" h="618">
                  <a:moveTo>
                    <a:pt x="208" y="0"/>
                  </a:moveTo>
                  <a:lnTo>
                    <a:pt x="242" y="2"/>
                  </a:lnTo>
                  <a:lnTo>
                    <a:pt x="274" y="11"/>
                  </a:lnTo>
                  <a:lnTo>
                    <a:pt x="304" y="22"/>
                  </a:lnTo>
                  <a:lnTo>
                    <a:pt x="331" y="39"/>
                  </a:lnTo>
                  <a:lnTo>
                    <a:pt x="355" y="60"/>
                  </a:lnTo>
                  <a:lnTo>
                    <a:pt x="376" y="84"/>
                  </a:lnTo>
                  <a:lnTo>
                    <a:pt x="393" y="111"/>
                  </a:lnTo>
                  <a:lnTo>
                    <a:pt x="406" y="140"/>
                  </a:lnTo>
                  <a:lnTo>
                    <a:pt x="414" y="173"/>
                  </a:lnTo>
                  <a:lnTo>
                    <a:pt x="417" y="206"/>
                  </a:lnTo>
                  <a:lnTo>
                    <a:pt x="415" y="229"/>
                  </a:lnTo>
                  <a:lnTo>
                    <a:pt x="412" y="255"/>
                  </a:lnTo>
                  <a:lnTo>
                    <a:pt x="406" y="285"/>
                  </a:lnTo>
                  <a:lnTo>
                    <a:pt x="399" y="316"/>
                  </a:lnTo>
                  <a:lnTo>
                    <a:pt x="390" y="349"/>
                  </a:lnTo>
                  <a:lnTo>
                    <a:pt x="381" y="383"/>
                  </a:lnTo>
                  <a:lnTo>
                    <a:pt x="370" y="417"/>
                  </a:lnTo>
                  <a:lnTo>
                    <a:pt x="359" y="450"/>
                  </a:lnTo>
                  <a:lnTo>
                    <a:pt x="348" y="482"/>
                  </a:lnTo>
                  <a:lnTo>
                    <a:pt x="338" y="507"/>
                  </a:lnTo>
                  <a:lnTo>
                    <a:pt x="327" y="530"/>
                  </a:lnTo>
                  <a:lnTo>
                    <a:pt x="317" y="552"/>
                  </a:lnTo>
                  <a:lnTo>
                    <a:pt x="304" y="571"/>
                  </a:lnTo>
                  <a:lnTo>
                    <a:pt x="290" y="586"/>
                  </a:lnTo>
                  <a:lnTo>
                    <a:pt x="274" y="600"/>
                  </a:lnTo>
                  <a:lnTo>
                    <a:pt x="256" y="610"/>
                  </a:lnTo>
                  <a:lnTo>
                    <a:pt x="233" y="616"/>
                  </a:lnTo>
                  <a:lnTo>
                    <a:pt x="208" y="618"/>
                  </a:lnTo>
                  <a:lnTo>
                    <a:pt x="184" y="616"/>
                  </a:lnTo>
                  <a:lnTo>
                    <a:pt x="163" y="610"/>
                  </a:lnTo>
                  <a:lnTo>
                    <a:pt x="145" y="600"/>
                  </a:lnTo>
                  <a:lnTo>
                    <a:pt x="129" y="586"/>
                  </a:lnTo>
                  <a:lnTo>
                    <a:pt x="114" y="569"/>
                  </a:lnTo>
                  <a:lnTo>
                    <a:pt x="101" y="550"/>
                  </a:lnTo>
                  <a:lnTo>
                    <a:pt x="89" y="529"/>
                  </a:lnTo>
                  <a:lnTo>
                    <a:pt x="79" y="506"/>
                  </a:lnTo>
                  <a:lnTo>
                    <a:pt x="69" y="481"/>
                  </a:lnTo>
                  <a:lnTo>
                    <a:pt x="57" y="449"/>
                  </a:lnTo>
                  <a:lnTo>
                    <a:pt x="46" y="416"/>
                  </a:lnTo>
                  <a:lnTo>
                    <a:pt x="35" y="382"/>
                  </a:lnTo>
                  <a:lnTo>
                    <a:pt x="25" y="348"/>
                  </a:lnTo>
                  <a:lnTo>
                    <a:pt x="17" y="315"/>
                  </a:lnTo>
                  <a:lnTo>
                    <a:pt x="9" y="284"/>
                  </a:lnTo>
                  <a:lnTo>
                    <a:pt x="4" y="255"/>
                  </a:lnTo>
                  <a:lnTo>
                    <a:pt x="1" y="229"/>
                  </a:lnTo>
                  <a:lnTo>
                    <a:pt x="0" y="206"/>
                  </a:lnTo>
                  <a:lnTo>
                    <a:pt x="2" y="173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5" y="39"/>
                  </a:lnTo>
                  <a:lnTo>
                    <a:pt x="112" y="22"/>
                  </a:lnTo>
                  <a:lnTo>
                    <a:pt x="143" y="11"/>
                  </a:lnTo>
                  <a:lnTo>
                    <a:pt x="175" y="2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335309" y="4130047"/>
            <a:ext cx="2725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Let </a:t>
            </a:r>
            <a:r>
              <a:rPr lang="en-US" sz="1200" dirty="0"/>
              <a:t>us serve as a remote extension of your team to strengthen your</a:t>
            </a:r>
          </a:p>
          <a:p>
            <a:r>
              <a:rPr lang="en-US" sz="1200" dirty="0"/>
              <a:t>security response and defenses.</a:t>
            </a:r>
          </a:p>
          <a:p>
            <a:endParaRPr lang="en-US" sz="1200" dirty="0" smtClean="0"/>
          </a:p>
          <a:p>
            <a:r>
              <a:rPr lang="en-US" sz="1200" dirty="0" smtClean="0"/>
              <a:t>Related </a:t>
            </a:r>
            <a:r>
              <a:rPr lang="en-US" sz="1200" dirty="0"/>
              <a:t>Services:</a:t>
            </a:r>
          </a:p>
          <a:p>
            <a:r>
              <a:rPr lang="en-US" sz="1200" dirty="0"/>
              <a:t>Security Intelligence Including Co-Managed On-Premise </a:t>
            </a:r>
            <a:r>
              <a:rPr lang="en-US" sz="1200" dirty="0" smtClean="0"/>
              <a:t>SIEM, Hosted </a:t>
            </a:r>
            <a:r>
              <a:rPr lang="en-US" sz="1200" dirty="0"/>
              <a:t>Multi-Tenant SIEM, Use Case Development and </a:t>
            </a:r>
            <a:r>
              <a:rPr lang="en-US" sz="1200" dirty="0" smtClean="0"/>
              <a:t>Best Practices</a:t>
            </a:r>
            <a:r>
              <a:rPr lang="en-US" sz="1200" dirty="0"/>
              <a:t>, Monitoring and Notification, </a:t>
            </a:r>
            <a:r>
              <a:rPr lang="en-US" sz="1200" dirty="0" smtClean="0"/>
              <a:t>Log Management</a:t>
            </a:r>
            <a:r>
              <a:rPr lang="en-US" sz="1200" dirty="0"/>
              <a:t>, </a:t>
            </a:r>
            <a:r>
              <a:rPr lang="en-US" sz="1200" dirty="0" smtClean="0"/>
              <a:t>Event Archiving</a:t>
            </a:r>
            <a:r>
              <a:rPr lang="en-US" sz="1200" dirty="0"/>
              <a:t>, Platform, Vulnerability and Endpoint </a:t>
            </a:r>
            <a:r>
              <a:rPr lang="en-US" sz="1200" dirty="0" smtClean="0"/>
              <a:t>Management, Malware Remediation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9419090" y="3710013"/>
            <a:ext cx="330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Managed Security Services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1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FA0-9947-464F-849B-FB58A2A4AA78}" type="slidenum">
              <a:rPr lang="en-US" smtClean="0"/>
              <a:t>5</a:t>
            </a:fld>
            <a:endParaRPr lang="en-US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4157539" y="3305747"/>
            <a:ext cx="1053693" cy="1894197"/>
          </a:xfrm>
          <a:custGeom>
            <a:avLst/>
            <a:gdLst/>
            <a:ahLst/>
            <a:cxnLst>
              <a:cxn ang="0">
                <a:pos x="318" y="410"/>
              </a:cxn>
              <a:cxn ang="0">
                <a:pos x="318" y="101"/>
              </a:cxn>
              <a:cxn ang="0">
                <a:pos x="76" y="0"/>
              </a:cxn>
              <a:cxn ang="0">
                <a:pos x="33" y="0"/>
              </a:cxn>
              <a:cxn ang="0">
                <a:pos x="0" y="181"/>
              </a:cxn>
              <a:cxn ang="0">
                <a:pos x="172" y="249"/>
              </a:cxn>
              <a:cxn ang="0">
                <a:pos x="173" y="250"/>
              </a:cxn>
              <a:cxn ang="0">
                <a:pos x="180" y="368"/>
              </a:cxn>
              <a:cxn ang="0">
                <a:pos x="176" y="369"/>
              </a:cxn>
              <a:cxn ang="0">
                <a:pos x="17" y="454"/>
              </a:cxn>
              <a:cxn ang="0">
                <a:pos x="75" y="630"/>
              </a:cxn>
              <a:cxn ang="0">
                <a:pos x="259" y="607"/>
              </a:cxn>
              <a:cxn ang="0">
                <a:pos x="260" y="606"/>
              </a:cxn>
              <a:cxn ang="0">
                <a:pos x="324" y="706"/>
              </a:cxn>
              <a:cxn ang="0">
                <a:pos x="320" y="710"/>
              </a:cxn>
              <a:cxn ang="0">
                <a:pos x="222" y="861"/>
              </a:cxn>
              <a:cxn ang="0">
                <a:pos x="300" y="933"/>
              </a:cxn>
              <a:cxn ang="0">
                <a:pos x="518" y="727"/>
              </a:cxn>
              <a:cxn ang="0">
                <a:pos x="318" y="410"/>
              </a:cxn>
            </a:cxnLst>
            <a:rect l="0" t="0" r="r" b="b"/>
            <a:pathLst>
              <a:path w="518" h="933">
                <a:moveTo>
                  <a:pt x="318" y="410"/>
                </a:moveTo>
                <a:cubicBezTo>
                  <a:pt x="291" y="305"/>
                  <a:pt x="293" y="199"/>
                  <a:pt x="318" y="101"/>
                </a:cubicBezTo>
                <a:cubicBezTo>
                  <a:pt x="76" y="0"/>
                  <a:pt x="76" y="0"/>
                  <a:pt x="7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72" y="249"/>
                  <a:pt x="172" y="249"/>
                  <a:pt x="172" y="249"/>
                </a:cubicBezTo>
                <a:cubicBezTo>
                  <a:pt x="173" y="250"/>
                  <a:pt x="173" y="250"/>
                  <a:pt x="173" y="250"/>
                </a:cubicBezTo>
                <a:cubicBezTo>
                  <a:pt x="172" y="289"/>
                  <a:pt x="174" y="328"/>
                  <a:pt x="180" y="368"/>
                </a:cubicBezTo>
                <a:cubicBezTo>
                  <a:pt x="176" y="369"/>
                  <a:pt x="176" y="369"/>
                  <a:pt x="176" y="369"/>
                </a:cubicBezTo>
                <a:cubicBezTo>
                  <a:pt x="17" y="454"/>
                  <a:pt x="17" y="454"/>
                  <a:pt x="17" y="454"/>
                </a:cubicBezTo>
                <a:cubicBezTo>
                  <a:pt x="75" y="630"/>
                  <a:pt x="75" y="630"/>
                  <a:pt x="75" y="630"/>
                </a:cubicBezTo>
                <a:cubicBezTo>
                  <a:pt x="259" y="607"/>
                  <a:pt x="259" y="607"/>
                  <a:pt x="259" y="607"/>
                </a:cubicBezTo>
                <a:cubicBezTo>
                  <a:pt x="260" y="606"/>
                  <a:pt x="260" y="606"/>
                  <a:pt x="260" y="606"/>
                </a:cubicBezTo>
                <a:cubicBezTo>
                  <a:pt x="279" y="641"/>
                  <a:pt x="300" y="675"/>
                  <a:pt x="324" y="706"/>
                </a:cubicBezTo>
                <a:cubicBezTo>
                  <a:pt x="320" y="710"/>
                  <a:pt x="320" y="710"/>
                  <a:pt x="320" y="710"/>
                </a:cubicBezTo>
                <a:cubicBezTo>
                  <a:pt x="222" y="861"/>
                  <a:pt x="222" y="861"/>
                  <a:pt x="222" y="861"/>
                </a:cubicBezTo>
                <a:cubicBezTo>
                  <a:pt x="300" y="933"/>
                  <a:pt x="300" y="933"/>
                  <a:pt x="300" y="933"/>
                </a:cubicBezTo>
                <a:cubicBezTo>
                  <a:pt x="518" y="727"/>
                  <a:pt x="518" y="727"/>
                  <a:pt x="518" y="727"/>
                </a:cubicBezTo>
                <a:cubicBezTo>
                  <a:pt x="423" y="648"/>
                  <a:pt x="351" y="539"/>
                  <a:pt x="318" y="41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063989" y="1992306"/>
            <a:ext cx="1695711" cy="1389405"/>
          </a:xfrm>
          <a:custGeom>
            <a:avLst/>
            <a:gdLst/>
            <a:ahLst/>
            <a:cxnLst>
              <a:cxn ang="0">
                <a:pos x="547" y="684"/>
              </a:cxn>
              <a:cxn ang="0">
                <a:pos x="834" y="605"/>
              </a:cxn>
              <a:cxn ang="0">
                <a:pos x="811" y="534"/>
              </a:cxn>
              <a:cxn ang="0">
                <a:pos x="627" y="557"/>
              </a:cxn>
              <a:cxn ang="0">
                <a:pos x="563" y="456"/>
              </a:cxn>
              <a:cxn ang="0">
                <a:pos x="566" y="453"/>
              </a:cxn>
              <a:cxn ang="0">
                <a:pos x="664" y="303"/>
              </a:cxn>
              <a:cxn ang="0">
                <a:pos x="529" y="177"/>
              </a:cxn>
              <a:cxn ang="0">
                <a:pos x="379" y="285"/>
              </a:cxn>
              <a:cxn ang="0">
                <a:pos x="275" y="227"/>
              </a:cxn>
              <a:cxn ang="0">
                <a:pos x="276" y="224"/>
              </a:cxn>
              <a:cxn ang="0">
                <a:pos x="289" y="45"/>
              </a:cxn>
              <a:cxn ang="0">
                <a:pos x="110" y="0"/>
              </a:cxn>
              <a:cxn ang="0">
                <a:pos x="30" y="166"/>
              </a:cxn>
              <a:cxn ang="0">
                <a:pos x="0" y="163"/>
              </a:cxn>
              <a:cxn ang="0">
                <a:pos x="0" y="290"/>
              </a:cxn>
              <a:cxn ang="0">
                <a:pos x="547" y="684"/>
              </a:cxn>
            </a:cxnLst>
            <a:rect l="0" t="0" r="r" b="b"/>
            <a:pathLst>
              <a:path w="834" h="684">
                <a:moveTo>
                  <a:pt x="547" y="684"/>
                </a:moveTo>
                <a:cubicBezTo>
                  <a:pt x="834" y="605"/>
                  <a:pt x="834" y="605"/>
                  <a:pt x="834" y="605"/>
                </a:cubicBezTo>
                <a:cubicBezTo>
                  <a:pt x="811" y="534"/>
                  <a:pt x="811" y="534"/>
                  <a:pt x="811" y="534"/>
                </a:cubicBezTo>
                <a:cubicBezTo>
                  <a:pt x="627" y="557"/>
                  <a:pt x="627" y="557"/>
                  <a:pt x="627" y="557"/>
                </a:cubicBezTo>
                <a:cubicBezTo>
                  <a:pt x="608" y="521"/>
                  <a:pt x="587" y="487"/>
                  <a:pt x="563" y="456"/>
                </a:cubicBezTo>
                <a:cubicBezTo>
                  <a:pt x="566" y="453"/>
                  <a:pt x="566" y="453"/>
                  <a:pt x="566" y="453"/>
                </a:cubicBezTo>
                <a:cubicBezTo>
                  <a:pt x="664" y="303"/>
                  <a:pt x="664" y="303"/>
                  <a:pt x="664" y="303"/>
                </a:cubicBezTo>
                <a:cubicBezTo>
                  <a:pt x="529" y="177"/>
                  <a:pt x="529" y="177"/>
                  <a:pt x="529" y="177"/>
                </a:cubicBezTo>
                <a:cubicBezTo>
                  <a:pt x="379" y="285"/>
                  <a:pt x="379" y="285"/>
                  <a:pt x="379" y="285"/>
                </a:cubicBezTo>
                <a:cubicBezTo>
                  <a:pt x="346" y="263"/>
                  <a:pt x="311" y="244"/>
                  <a:pt x="275" y="227"/>
                </a:cubicBezTo>
                <a:cubicBezTo>
                  <a:pt x="276" y="224"/>
                  <a:pt x="276" y="224"/>
                  <a:pt x="276" y="224"/>
                </a:cubicBezTo>
                <a:cubicBezTo>
                  <a:pt x="289" y="45"/>
                  <a:pt x="289" y="45"/>
                  <a:pt x="289" y="45"/>
                </a:cubicBezTo>
                <a:cubicBezTo>
                  <a:pt x="110" y="0"/>
                  <a:pt x="110" y="0"/>
                  <a:pt x="110" y="0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19" y="165"/>
                  <a:pt x="12" y="164"/>
                  <a:pt x="0" y="163"/>
                </a:cubicBezTo>
                <a:cubicBezTo>
                  <a:pt x="0" y="290"/>
                  <a:pt x="0" y="290"/>
                  <a:pt x="0" y="290"/>
                </a:cubicBezTo>
                <a:cubicBezTo>
                  <a:pt x="240" y="300"/>
                  <a:pt x="459" y="453"/>
                  <a:pt x="547" y="684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549611" y="1999656"/>
            <a:ext cx="1409008" cy="1406557"/>
          </a:xfrm>
          <a:custGeom>
            <a:avLst/>
            <a:gdLst/>
            <a:ahLst/>
            <a:cxnLst>
              <a:cxn ang="0">
                <a:pos x="566" y="305"/>
              </a:cxn>
              <a:cxn ang="0">
                <a:pos x="694" y="286"/>
              </a:cxn>
              <a:cxn ang="0">
                <a:pos x="694" y="159"/>
              </a:cxn>
              <a:cxn ang="0">
                <a:pos x="655" y="163"/>
              </a:cxn>
              <a:cxn ang="0">
                <a:pos x="654" y="160"/>
              </a:cxn>
              <a:cxn ang="0">
                <a:pos x="584" y="0"/>
              </a:cxn>
              <a:cxn ang="0">
                <a:pos x="405" y="46"/>
              </a:cxn>
              <a:cxn ang="0">
                <a:pos x="415" y="227"/>
              </a:cxn>
              <a:cxn ang="0">
                <a:pos x="280" y="305"/>
              </a:cxn>
              <a:cxn ang="0">
                <a:pos x="278" y="302"/>
              </a:cxn>
              <a:cxn ang="0">
                <a:pos x="128" y="201"/>
              </a:cxn>
              <a:cxn ang="0">
                <a:pos x="0" y="334"/>
              </a:cxn>
              <a:cxn ang="0">
                <a:pos x="106" y="484"/>
              </a:cxn>
              <a:cxn ang="0">
                <a:pos x="24" y="642"/>
              </a:cxn>
              <a:cxn ang="0">
                <a:pos x="24" y="642"/>
              </a:cxn>
              <a:cxn ang="0">
                <a:pos x="141" y="692"/>
              </a:cxn>
              <a:cxn ang="0">
                <a:pos x="566" y="305"/>
              </a:cxn>
            </a:cxnLst>
            <a:rect l="0" t="0" r="r" b="b"/>
            <a:pathLst>
              <a:path w="694" h="692">
                <a:moveTo>
                  <a:pt x="566" y="305"/>
                </a:moveTo>
                <a:cubicBezTo>
                  <a:pt x="608" y="294"/>
                  <a:pt x="650" y="288"/>
                  <a:pt x="694" y="286"/>
                </a:cubicBezTo>
                <a:cubicBezTo>
                  <a:pt x="694" y="159"/>
                  <a:pt x="694" y="159"/>
                  <a:pt x="694" y="159"/>
                </a:cubicBezTo>
                <a:cubicBezTo>
                  <a:pt x="682" y="159"/>
                  <a:pt x="670" y="161"/>
                  <a:pt x="655" y="163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584" y="0"/>
                  <a:pt x="584" y="0"/>
                  <a:pt x="584" y="0"/>
                </a:cubicBezTo>
                <a:cubicBezTo>
                  <a:pt x="405" y="46"/>
                  <a:pt x="405" y="46"/>
                  <a:pt x="405" y="46"/>
                </a:cubicBezTo>
                <a:cubicBezTo>
                  <a:pt x="415" y="227"/>
                  <a:pt x="415" y="227"/>
                  <a:pt x="415" y="227"/>
                </a:cubicBezTo>
                <a:cubicBezTo>
                  <a:pt x="367" y="249"/>
                  <a:pt x="322" y="274"/>
                  <a:pt x="280" y="305"/>
                </a:cubicBezTo>
                <a:cubicBezTo>
                  <a:pt x="278" y="302"/>
                  <a:pt x="278" y="302"/>
                  <a:pt x="278" y="302"/>
                </a:cubicBezTo>
                <a:cubicBezTo>
                  <a:pt x="128" y="201"/>
                  <a:pt x="128" y="201"/>
                  <a:pt x="128" y="201"/>
                </a:cubicBezTo>
                <a:cubicBezTo>
                  <a:pt x="0" y="334"/>
                  <a:pt x="0" y="334"/>
                  <a:pt x="0" y="334"/>
                </a:cubicBezTo>
                <a:cubicBezTo>
                  <a:pt x="106" y="484"/>
                  <a:pt x="106" y="484"/>
                  <a:pt x="106" y="484"/>
                </a:cubicBezTo>
                <a:cubicBezTo>
                  <a:pt x="73" y="534"/>
                  <a:pt x="45" y="586"/>
                  <a:pt x="24" y="642"/>
                </a:cubicBezTo>
                <a:cubicBezTo>
                  <a:pt x="24" y="642"/>
                  <a:pt x="24" y="642"/>
                  <a:pt x="24" y="642"/>
                </a:cubicBezTo>
                <a:cubicBezTo>
                  <a:pt x="141" y="692"/>
                  <a:pt x="141" y="692"/>
                  <a:pt x="141" y="692"/>
                </a:cubicBezTo>
                <a:cubicBezTo>
                  <a:pt x="207" y="507"/>
                  <a:pt x="361" y="358"/>
                  <a:pt x="566" y="3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843664" y="4847078"/>
            <a:ext cx="1982413" cy="823351"/>
          </a:xfrm>
          <a:custGeom>
            <a:avLst/>
            <a:gdLst/>
            <a:ahLst/>
            <a:cxnLst>
              <a:cxn ang="0">
                <a:pos x="728" y="92"/>
              </a:cxn>
              <a:cxn ang="0">
                <a:pos x="222" y="0"/>
              </a:cxn>
              <a:cxn ang="0">
                <a:pos x="0" y="210"/>
              </a:cxn>
              <a:cxn ang="0">
                <a:pos x="19" y="227"/>
              </a:cxn>
              <a:cxn ang="0">
                <a:pos x="169" y="119"/>
              </a:cxn>
              <a:cxn ang="0">
                <a:pos x="171" y="117"/>
              </a:cxn>
              <a:cxn ang="0">
                <a:pos x="274" y="174"/>
              </a:cxn>
              <a:cxn ang="0">
                <a:pos x="272" y="180"/>
              </a:cxn>
              <a:cxn ang="0">
                <a:pos x="259" y="359"/>
              </a:cxn>
              <a:cxn ang="0">
                <a:pos x="438" y="405"/>
              </a:cxn>
              <a:cxn ang="0">
                <a:pos x="517" y="237"/>
              </a:cxn>
              <a:cxn ang="0">
                <a:pos x="530" y="232"/>
              </a:cxn>
              <a:cxn ang="0">
                <a:pos x="661" y="228"/>
              </a:cxn>
              <a:cxn ang="0">
                <a:pos x="663" y="235"/>
              </a:cxn>
              <a:cxn ang="0">
                <a:pos x="706" y="383"/>
              </a:cxn>
              <a:cxn ang="0">
                <a:pos x="884" y="337"/>
              </a:cxn>
              <a:cxn ang="0">
                <a:pos x="876" y="163"/>
              </a:cxn>
              <a:cxn ang="0">
                <a:pos x="877" y="166"/>
              </a:cxn>
              <a:cxn ang="0">
                <a:pos x="976" y="115"/>
              </a:cxn>
              <a:cxn ang="0">
                <a:pos x="908" y="13"/>
              </a:cxn>
              <a:cxn ang="0">
                <a:pos x="728" y="92"/>
              </a:cxn>
            </a:cxnLst>
            <a:rect l="0" t="0" r="r" b="b"/>
            <a:pathLst>
              <a:path w="976" h="405">
                <a:moveTo>
                  <a:pt x="728" y="92"/>
                </a:moveTo>
                <a:cubicBezTo>
                  <a:pt x="547" y="139"/>
                  <a:pt x="364" y="99"/>
                  <a:pt x="222" y="0"/>
                </a:cubicBezTo>
                <a:cubicBezTo>
                  <a:pt x="0" y="210"/>
                  <a:pt x="0" y="210"/>
                  <a:pt x="0" y="210"/>
                </a:cubicBezTo>
                <a:cubicBezTo>
                  <a:pt x="19" y="227"/>
                  <a:pt x="19" y="227"/>
                  <a:pt x="19" y="227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204" y="139"/>
                  <a:pt x="238" y="158"/>
                  <a:pt x="274" y="174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59" y="359"/>
                  <a:pt x="259" y="359"/>
                  <a:pt x="259" y="359"/>
                </a:cubicBezTo>
                <a:cubicBezTo>
                  <a:pt x="438" y="405"/>
                  <a:pt x="438" y="405"/>
                  <a:pt x="438" y="405"/>
                </a:cubicBezTo>
                <a:cubicBezTo>
                  <a:pt x="517" y="237"/>
                  <a:pt x="517" y="237"/>
                  <a:pt x="517" y="237"/>
                </a:cubicBezTo>
                <a:cubicBezTo>
                  <a:pt x="530" y="232"/>
                  <a:pt x="530" y="232"/>
                  <a:pt x="530" y="232"/>
                </a:cubicBezTo>
                <a:cubicBezTo>
                  <a:pt x="569" y="235"/>
                  <a:pt x="601" y="236"/>
                  <a:pt x="661" y="228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706" y="383"/>
                  <a:pt x="706" y="383"/>
                  <a:pt x="706" y="383"/>
                </a:cubicBezTo>
                <a:cubicBezTo>
                  <a:pt x="884" y="337"/>
                  <a:pt x="884" y="337"/>
                  <a:pt x="884" y="337"/>
                </a:cubicBezTo>
                <a:cubicBezTo>
                  <a:pt x="876" y="163"/>
                  <a:pt x="876" y="163"/>
                  <a:pt x="876" y="163"/>
                </a:cubicBezTo>
                <a:cubicBezTo>
                  <a:pt x="877" y="166"/>
                  <a:pt x="877" y="166"/>
                  <a:pt x="877" y="166"/>
                </a:cubicBezTo>
                <a:cubicBezTo>
                  <a:pt x="911" y="151"/>
                  <a:pt x="944" y="134"/>
                  <a:pt x="976" y="115"/>
                </a:cubicBezTo>
                <a:cubicBezTo>
                  <a:pt x="908" y="13"/>
                  <a:pt x="908" y="13"/>
                  <a:pt x="908" y="13"/>
                </a:cubicBezTo>
                <a:cubicBezTo>
                  <a:pt x="854" y="48"/>
                  <a:pt x="794" y="75"/>
                  <a:pt x="728" y="9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6774617" y="3320450"/>
            <a:ext cx="1090451" cy="1930953"/>
          </a:xfrm>
          <a:custGeom>
            <a:avLst/>
            <a:gdLst/>
            <a:ahLst/>
            <a:cxnLst>
              <a:cxn ang="0">
                <a:pos x="364" y="260"/>
              </a:cxn>
              <a:cxn ang="0">
                <a:pos x="357" y="142"/>
              </a:cxn>
              <a:cxn ang="0">
                <a:pos x="361" y="140"/>
              </a:cxn>
              <a:cxn ang="0">
                <a:pos x="519" y="55"/>
              </a:cxn>
              <a:cxn ang="0">
                <a:pos x="501" y="0"/>
              </a:cxn>
              <a:cxn ang="0">
                <a:pos x="214" y="80"/>
              </a:cxn>
              <a:cxn ang="0">
                <a:pos x="219" y="95"/>
              </a:cxn>
              <a:cxn ang="0">
                <a:pos x="0" y="735"/>
              </a:cxn>
              <a:cxn ang="0">
                <a:pos x="85" y="862"/>
              </a:cxn>
              <a:cxn ang="0">
                <a:pos x="215" y="951"/>
              </a:cxn>
              <a:cxn ang="0">
                <a:pos x="343" y="818"/>
              </a:cxn>
              <a:cxn ang="0">
                <a:pos x="237" y="666"/>
              </a:cxn>
              <a:cxn ang="0">
                <a:pos x="236" y="665"/>
              </a:cxn>
              <a:cxn ang="0">
                <a:pos x="318" y="507"/>
              </a:cxn>
              <a:cxn ang="0">
                <a:pos x="324" y="508"/>
              </a:cxn>
              <a:cxn ang="0">
                <a:pos x="503" y="510"/>
              </a:cxn>
              <a:cxn ang="0">
                <a:pos x="537" y="328"/>
              </a:cxn>
              <a:cxn ang="0">
                <a:pos x="365" y="260"/>
              </a:cxn>
              <a:cxn ang="0">
                <a:pos x="364" y="260"/>
              </a:cxn>
            </a:cxnLst>
            <a:rect l="0" t="0" r="r" b="b"/>
            <a:pathLst>
              <a:path w="537" h="951">
                <a:moveTo>
                  <a:pt x="364" y="260"/>
                </a:moveTo>
                <a:cubicBezTo>
                  <a:pt x="365" y="221"/>
                  <a:pt x="363" y="181"/>
                  <a:pt x="357" y="142"/>
                </a:cubicBezTo>
                <a:cubicBezTo>
                  <a:pt x="361" y="140"/>
                  <a:pt x="361" y="140"/>
                  <a:pt x="361" y="140"/>
                </a:cubicBezTo>
                <a:cubicBezTo>
                  <a:pt x="519" y="55"/>
                  <a:pt x="519" y="55"/>
                  <a:pt x="519" y="55"/>
                </a:cubicBezTo>
                <a:cubicBezTo>
                  <a:pt x="501" y="0"/>
                  <a:pt x="501" y="0"/>
                  <a:pt x="501" y="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16" y="85"/>
                  <a:pt x="217" y="90"/>
                  <a:pt x="219" y="95"/>
                </a:cubicBezTo>
                <a:cubicBezTo>
                  <a:pt x="282" y="340"/>
                  <a:pt x="188" y="589"/>
                  <a:pt x="0" y="735"/>
                </a:cubicBezTo>
                <a:cubicBezTo>
                  <a:pt x="85" y="862"/>
                  <a:pt x="85" y="862"/>
                  <a:pt x="85" y="862"/>
                </a:cubicBezTo>
                <a:cubicBezTo>
                  <a:pt x="215" y="951"/>
                  <a:pt x="215" y="951"/>
                  <a:pt x="215" y="951"/>
                </a:cubicBezTo>
                <a:cubicBezTo>
                  <a:pt x="343" y="818"/>
                  <a:pt x="343" y="818"/>
                  <a:pt x="343" y="818"/>
                </a:cubicBezTo>
                <a:cubicBezTo>
                  <a:pt x="237" y="666"/>
                  <a:pt x="237" y="666"/>
                  <a:pt x="237" y="666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69" y="616"/>
                  <a:pt x="297" y="563"/>
                  <a:pt x="318" y="507"/>
                </a:cubicBezTo>
                <a:cubicBezTo>
                  <a:pt x="324" y="508"/>
                  <a:pt x="324" y="508"/>
                  <a:pt x="324" y="508"/>
                </a:cubicBezTo>
                <a:cubicBezTo>
                  <a:pt x="503" y="510"/>
                  <a:pt x="503" y="510"/>
                  <a:pt x="503" y="510"/>
                </a:cubicBezTo>
                <a:cubicBezTo>
                  <a:pt x="537" y="328"/>
                  <a:pt x="537" y="328"/>
                  <a:pt x="537" y="328"/>
                </a:cubicBezTo>
                <a:cubicBezTo>
                  <a:pt x="365" y="260"/>
                  <a:pt x="365" y="260"/>
                  <a:pt x="365" y="260"/>
                </a:cubicBezTo>
                <a:lnTo>
                  <a:pt x="364" y="26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 flipH="1">
            <a:off x="3380745" y="2112376"/>
            <a:ext cx="1343160" cy="455784"/>
            <a:chOff x="1772832" y="1350170"/>
            <a:chExt cx="1122768" cy="381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69690" y="1352550"/>
              <a:ext cx="825910" cy="1588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734731" y="1388271"/>
              <a:ext cx="381000" cy="304797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18148" y="2068268"/>
            <a:ext cx="1343160" cy="455784"/>
            <a:chOff x="1772832" y="1350170"/>
            <a:chExt cx="1122768" cy="381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069690" y="1352550"/>
              <a:ext cx="825910" cy="1588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734731" y="1388271"/>
              <a:ext cx="381000" cy="304797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13870" y="4513398"/>
            <a:ext cx="1343160" cy="455784"/>
            <a:chOff x="1772832" y="1350170"/>
            <a:chExt cx="1122768" cy="381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069690" y="1352550"/>
              <a:ext cx="825910" cy="1588"/>
            </a:xfrm>
            <a:prstGeom prst="line">
              <a:avLst/>
            </a:prstGeom>
            <a:ln w="19050">
              <a:solidFill>
                <a:schemeClr val="accent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1734731" y="1388271"/>
              <a:ext cx="381000" cy="304797"/>
            </a:xfrm>
            <a:prstGeom prst="line">
              <a:avLst/>
            </a:prstGeom>
            <a:ln w="19050">
              <a:solidFill>
                <a:schemeClr val="accent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 bwMode="auto">
          <a:xfrm>
            <a:off x="2125806" y="4031357"/>
            <a:ext cx="1139339" cy="1139336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2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613102" y="1501535"/>
            <a:ext cx="1139339" cy="1139336"/>
            <a:chOff x="1895259" y="4521704"/>
            <a:chExt cx="1261157" cy="1261156"/>
          </a:xfrm>
        </p:grpSpPr>
        <p:grpSp>
          <p:nvGrpSpPr>
            <p:cNvPr id="27" name="Group 26"/>
            <p:cNvGrpSpPr/>
            <p:nvPr/>
          </p:nvGrpSpPr>
          <p:grpSpPr>
            <a:xfrm>
              <a:off x="2272606" y="4860192"/>
              <a:ext cx="506462" cy="584181"/>
              <a:chOff x="2667000" y="1670050"/>
              <a:chExt cx="941388" cy="1085851"/>
            </a:xfrm>
            <a:noFill/>
          </p:grpSpPr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295650" y="1670050"/>
                <a:ext cx="269875" cy="257175"/>
              </a:xfrm>
              <a:custGeom>
                <a:avLst/>
                <a:gdLst>
                  <a:gd name="T0" fmla="*/ 427 w 847"/>
                  <a:gd name="T1" fmla="*/ 0 h 809"/>
                  <a:gd name="T2" fmla="*/ 427 w 847"/>
                  <a:gd name="T3" fmla="*/ 0 h 809"/>
                  <a:gd name="T4" fmla="*/ 472 w 847"/>
                  <a:gd name="T5" fmla="*/ 2 h 809"/>
                  <a:gd name="T6" fmla="*/ 517 w 847"/>
                  <a:gd name="T7" fmla="*/ 10 h 809"/>
                  <a:gd name="T8" fmla="*/ 562 w 847"/>
                  <a:gd name="T9" fmla="*/ 22 h 809"/>
                  <a:gd name="T10" fmla="*/ 605 w 847"/>
                  <a:gd name="T11" fmla="*/ 40 h 809"/>
                  <a:gd name="T12" fmla="*/ 646 w 847"/>
                  <a:gd name="T13" fmla="*/ 63 h 809"/>
                  <a:gd name="T14" fmla="*/ 686 w 847"/>
                  <a:gd name="T15" fmla="*/ 91 h 809"/>
                  <a:gd name="T16" fmla="*/ 692 w 847"/>
                  <a:gd name="T17" fmla="*/ 96 h 809"/>
                  <a:gd name="T18" fmla="*/ 729 w 847"/>
                  <a:gd name="T19" fmla="*/ 128 h 809"/>
                  <a:gd name="T20" fmla="*/ 760 w 847"/>
                  <a:gd name="T21" fmla="*/ 164 h 809"/>
                  <a:gd name="T22" fmla="*/ 786 w 847"/>
                  <a:gd name="T23" fmla="*/ 202 h 809"/>
                  <a:gd name="T24" fmla="*/ 809 w 847"/>
                  <a:gd name="T25" fmla="*/ 243 h 809"/>
                  <a:gd name="T26" fmla="*/ 826 w 847"/>
                  <a:gd name="T27" fmla="*/ 285 h 809"/>
                  <a:gd name="T28" fmla="*/ 838 w 847"/>
                  <a:gd name="T29" fmla="*/ 329 h 809"/>
                  <a:gd name="T30" fmla="*/ 845 w 847"/>
                  <a:gd name="T31" fmla="*/ 373 h 809"/>
                  <a:gd name="T32" fmla="*/ 847 w 847"/>
                  <a:gd name="T33" fmla="*/ 420 h 809"/>
                  <a:gd name="T34" fmla="*/ 845 w 847"/>
                  <a:gd name="T35" fmla="*/ 465 h 809"/>
                  <a:gd name="T36" fmla="*/ 838 w 847"/>
                  <a:gd name="T37" fmla="*/ 510 h 809"/>
                  <a:gd name="T38" fmla="*/ 826 w 847"/>
                  <a:gd name="T39" fmla="*/ 555 h 809"/>
                  <a:gd name="T40" fmla="*/ 808 w 847"/>
                  <a:gd name="T41" fmla="*/ 598 h 809"/>
                  <a:gd name="T42" fmla="*/ 785 w 847"/>
                  <a:gd name="T43" fmla="*/ 639 h 809"/>
                  <a:gd name="T44" fmla="*/ 757 w 847"/>
                  <a:gd name="T45" fmla="*/ 679 h 809"/>
                  <a:gd name="T46" fmla="*/ 653 w 847"/>
                  <a:gd name="T47" fmla="*/ 809 h 809"/>
                  <a:gd name="T48" fmla="*/ 0 w 847"/>
                  <a:gd name="T49" fmla="*/ 286 h 809"/>
                  <a:gd name="T50" fmla="*/ 103 w 847"/>
                  <a:gd name="T51" fmla="*/ 155 h 809"/>
                  <a:gd name="T52" fmla="*/ 135 w 847"/>
                  <a:gd name="T53" fmla="*/ 120 h 809"/>
                  <a:gd name="T54" fmla="*/ 171 w 847"/>
                  <a:gd name="T55" fmla="*/ 89 h 809"/>
                  <a:gd name="T56" fmla="*/ 210 w 847"/>
                  <a:gd name="T57" fmla="*/ 62 h 809"/>
                  <a:gd name="T58" fmla="*/ 250 w 847"/>
                  <a:gd name="T59" fmla="*/ 39 h 809"/>
                  <a:gd name="T60" fmla="*/ 293 w 847"/>
                  <a:gd name="T61" fmla="*/ 22 h 809"/>
                  <a:gd name="T62" fmla="*/ 336 w 847"/>
                  <a:gd name="T63" fmla="*/ 10 h 809"/>
                  <a:gd name="T64" fmla="*/ 381 w 847"/>
                  <a:gd name="T65" fmla="*/ 2 h 809"/>
                  <a:gd name="T66" fmla="*/ 427 w 847"/>
                  <a:gd name="T67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7" h="809">
                    <a:moveTo>
                      <a:pt x="427" y="0"/>
                    </a:moveTo>
                    <a:lnTo>
                      <a:pt x="427" y="0"/>
                    </a:lnTo>
                    <a:lnTo>
                      <a:pt x="472" y="2"/>
                    </a:lnTo>
                    <a:lnTo>
                      <a:pt x="517" y="10"/>
                    </a:lnTo>
                    <a:lnTo>
                      <a:pt x="562" y="22"/>
                    </a:lnTo>
                    <a:lnTo>
                      <a:pt x="605" y="40"/>
                    </a:lnTo>
                    <a:lnTo>
                      <a:pt x="646" y="63"/>
                    </a:lnTo>
                    <a:lnTo>
                      <a:pt x="686" y="91"/>
                    </a:lnTo>
                    <a:lnTo>
                      <a:pt x="692" y="96"/>
                    </a:lnTo>
                    <a:lnTo>
                      <a:pt x="729" y="128"/>
                    </a:lnTo>
                    <a:lnTo>
                      <a:pt x="760" y="164"/>
                    </a:lnTo>
                    <a:lnTo>
                      <a:pt x="786" y="202"/>
                    </a:lnTo>
                    <a:lnTo>
                      <a:pt x="809" y="243"/>
                    </a:lnTo>
                    <a:lnTo>
                      <a:pt x="826" y="285"/>
                    </a:lnTo>
                    <a:lnTo>
                      <a:pt x="838" y="329"/>
                    </a:lnTo>
                    <a:lnTo>
                      <a:pt x="845" y="373"/>
                    </a:lnTo>
                    <a:lnTo>
                      <a:pt x="847" y="420"/>
                    </a:lnTo>
                    <a:lnTo>
                      <a:pt x="845" y="465"/>
                    </a:lnTo>
                    <a:lnTo>
                      <a:pt x="838" y="510"/>
                    </a:lnTo>
                    <a:lnTo>
                      <a:pt x="826" y="555"/>
                    </a:lnTo>
                    <a:lnTo>
                      <a:pt x="808" y="598"/>
                    </a:lnTo>
                    <a:lnTo>
                      <a:pt x="785" y="639"/>
                    </a:lnTo>
                    <a:lnTo>
                      <a:pt x="757" y="679"/>
                    </a:lnTo>
                    <a:lnTo>
                      <a:pt x="653" y="809"/>
                    </a:lnTo>
                    <a:lnTo>
                      <a:pt x="0" y="286"/>
                    </a:lnTo>
                    <a:lnTo>
                      <a:pt x="103" y="155"/>
                    </a:lnTo>
                    <a:lnTo>
                      <a:pt x="135" y="120"/>
                    </a:lnTo>
                    <a:lnTo>
                      <a:pt x="171" y="89"/>
                    </a:lnTo>
                    <a:lnTo>
                      <a:pt x="210" y="62"/>
                    </a:lnTo>
                    <a:lnTo>
                      <a:pt x="250" y="39"/>
                    </a:lnTo>
                    <a:lnTo>
                      <a:pt x="293" y="22"/>
                    </a:lnTo>
                    <a:lnTo>
                      <a:pt x="336" y="10"/>
                    </a:lnTo>
                    <a:lnTo>
                      <a:pt x="381" y="2"/>
                    </a:lnTo>
                    <a:lnTo>
                      <a:pt x="427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2740025" y="1793875"/>
                <a:ext cx="868363" cy="828675"/>
              </a:xfrm>
              <a:custGeom>
                <a:avLst/>
                <a:gdLst>
                  <a:gd name="T0" fmla="*/ 1671 w 2735"/>
                  <a:gd name="T1" fmla="*/ 0 h 2612"/>
                  <a:gd name="T2" fmla="*/ 2323 w 2735"/>
                  <a:gd name="T3" fmla="*/ 524 h 2612"/>
                  <a:gd name="T4" fmla="*/ 2323 w 2735"/>
                  <a:gd name="T5" fmla="*/ 525 h 2612"/>
                  <a:gd name="T6" fmla="*/ 2443 w 2735"/>
                  <a:gd name="T7" fmla="*/ 621 h 2612"/>
                  <a:gd name="T8" fmla="*/ 2512 w 2735"/>
                  <a:gd name="T9" fmla="*/ 533 h 2612"/>
                  <a:gd name="T10" fmla="*/ 2530 w 2735"/>
                  <a:gd name="T11" fmla="*/ 515 h 2612"/>
                  <a:gd name="T12" fmla="*/ 2550 w 2735"/>
                  <a:gd name="T13" fmla="*/ 501 h 2612"/>
                  <a:gd name="T14" fmla="*/ 2572 w 2735"/>
                  <a:gd name="T15" fmla="*/ 491 h 2612"/>
                  <a:gd name="T16" fmla="*/ 2595 w 2735"/>
                  <a:gd name="T17" fmla="*/ 486 h 2612"/>
                  <a:gd name="T18" fmla="*/ 2619 w 2735"/>
                  <a:gd name="T19" fmla="*/ 485 h 2612"/>
                  <a:gd name="T20" fmla="*/ 2643 w 2735"/>
                  <a:gd name="T21" fmla="*/ 488 h 2612"/>
                  <a:gd name="T22" fmla="*/ 2665 w 2735"/>
                  <a:gd name="T23" fmla="*/ 497 h 2612"/>
                  <a:gd name="T24" fmla="*/ 2687 w 2735"/>
                  <a:gd name="T25" fmla="*/ 510 h 2612"/>
                  <a:gd name="T26" fmla="*/ 2705 w 2735"/>
                  <a:gd name="T27" fmla="*/ 527 h 2612"/>
                  <a:gd name="T28" fmla="*/ 2720 w 2735"/>
                  <a:gd name="T29" fmla="*/ 547 h 2612"/>
                  <a:gd name="T30" fmla="*/ 2730 w 2735"/>
                  <a:gd name="T31" fmla="*/ 570 h 2612"/>
                  <a:gd name="T32" fmla="*/ 2735 w 2735"/>
                  <a:gd name="T33" fmla="*/ 594 h 2612"/>
                  <a:gd name="T34" fmla="*/ 2735 w 2735"/>
                  <a:gd name="T35" fmla="*/ 618 h 2612"/>
                  <a:gd name="T36" fmla="*/ 2732 w 2735"/>
                  <a:gd name="T37" fmla="*/ 641 h 2612"/>
                  <a:gd name="T38" fmla="*/ 2722 w 2735"/>
                  <a:gd name="T39" fmla="*/ 665 h 2612"/>
                  <a:gd name="T40" fmla="*/ 2708 w 2735"/>
                  <a:gd name="T41" fmla="*/ 687 h 2612"/>
                  <a:gd name="T42" fmla="*/ 1992 w 2735"/>
                  <a:gd name="T43" fmla="*/ 1583 h 2612"/>
                  <a:gd name="T44" fmla="*/ 1975 w 2735"/>
                  <a:gd name="T45" fmla="*/ 1601 h 2612"/>
                  <a:gd name="T46" fmla="*/ 1954 w 2735"/>
                  <a:gd name="T47" fmla="*/ 1614 h 2612"/>
                  <a:gd name="T48" fmla="*/ 1932 w 2735"/>
                  <a:gd name="T49" fmla="*/ 1624 h 2612"/>
                  <a:gd name="T50" fmla="*/ 1909 w 2735"/>
                  <a:gd name="T51" fmla="*/ 1628 h 2612"/>
                  <a:gd name="T52" fmla="*/ 1884 w 2735"/>
                  <a:gd name="T53" fmla="*/ 1629 h 2612"/>
                  <a:gd name="T54" fmla="*/ 1860 w 2735"/>
                  <a:gd name="T55" fmla="*/ 1625 h 2612"/>
                  <a:gd name="T56" fmla="*/ 1838 w 2735"/>
                  <a:gd name="T57" fmla="*/ 1616 h 2612"/>
                  <a:gd name="T58" fmla="*/ 1817 w 2735"/>
                  <a:gd name="T59" fmla="*/ 1602 h 2612"/>
                  <a:gd name="T60" fmla="*/ 1799 w 2735"/>
                  <a:gd name="T61" fmla="*/ 1584 h 2612"/>
                  <a:gd name="T62" fmla="*/ 1785 w 2735"/>
                  <a:gd name="T63" fmla="*/ 1565 h 2612"/>
                  <a:gd name="T64" fmla="*/ 1776 w 2735"/>
                  <a:gd name="T65" fmla="*/ 1542 h 2612"/>
                  <a:gd name="T66" fmla="*/ 1771 w 2735"/>
                  <a:gd name="T67" fmla="*/ 1518 h 2612"/>
                  <a:gd name="T68" fmla="*/ 1771 w 2735"/>
                  <a:gd name="T69" fmla="*/ 1495 h 2612"/>
                  <a:gd name="T70" fmla="*/ 1775 w 2735"/>
                  <a:gd name="T71" fmla="*/ 1471 h 2612"/>
                  <a:gd name="T72" fmla="*/ 1784 w 2735"/>
                  <a:gd name="T73" fmla="*/ 1448 h 2612"/>
                  <a:gd name="T74" fmla="*/ 1798 w 2735"/>
                  <a:gd name="T75" fmla="*/ 1428 h 2612"/>
                  <a:gd name="T76" fmla="*/ 2288 w 2735"/>
                  <a:gd name="T77" fmla="*/ 815 h 2612"/>
                  <a:gd name="T78" fmla="*/ 2168 w 2735"/>
                  <a:gd name="T79" fmla="*/ 719 h 2612"/>
                  <a:gd name="T80" fmla="*/ 652 w 2735"/>
                  <a:gd name="T81" fmla="*/ 2612 h 2612"/>
                  <a:gd name="T82" fmla="*/ 0 w 2735"/>
                  <a:gd name="T83" fmla="*/ 2089 h 2612"/>
                  <a:gd name="T84" fmla="*/ 1671 w 2735"/>
                  <a:gd name="T85" fmla="*/ 0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35" h="2612">
                    <a:moveTo>
                      <a:pt x="1671" y="0"/>
                    </a:moveTo>
                    <a:lnTo>
                      <a:pt x="2323" y="524"/>
                    </a:lnTo>
                    <a:lnTo>
                      <a:pt x="2323" y="525"/>
                    </a:lnTo>
                    <a:lnTo>
                      <a:pt x="2443" y="621"/>
                    </a:lnTo>
                    <a:lnTo>
                      <a:pt x="2512" y="533"/>
                    </a:lnTo>
                    <a:lnTo>
                      <a:pt x="2530" y="515"/>
                    </a:lnTo>
                    <a:lnTo>
                      <a:pt x="2550" y="501"/>
                    </a:lnTo>
                    <a:lnTo>
                      <a:pt x="2572" y="491"/>
                    </a:lnTo>
                    <a:lnTo>
                      <a:pt x="2595" y="486"/>
                    </a:lnTo>
                    <a:lnTo>
                      <a:pt x="2619" y="485"/>
                    </a:lnTo>
                    <a:lnTo>
                      <a:pt x="2643" y="488"/>
                    </a:lnTo>
                    <a:lnTo>
                      <a:pt x="2665" y="497"/>
                    </a:lnTo>
                    <a:lnTo>
                      <a:pt x="2687" y="510"/>
                    </a:lnTo>
                    <a:lnTo>
                      <a:pt x="2705" y="527"/>
                    </a:lnTo>
                    <a:lnTo>
                      <a:pt x="2720" y="547"/>
                    </a:lnTo>
                    <a:lnTo>
                      <a:pt x="2730" y="570"/>
                    </a:lnTo>
                    <a:lnTo>
                      <a:pt x="2735" y="594"/>
                    </a:lnTo>
                    <a:lnTo>
                      <a:pt x="2735" y="618"/>
                    </a:lnTo>
                    <a:lnTo>
                      <a:pt x="2732" y="641"/>
                    </a:lnTo>
                    <a:lnTo>
                      <a:pt x="2722" y="665"/>
                    </a:lnTo>
                    <a:lnTo>
                      <a:pt x="2708" y="687"/>
                    </a:lnTo>
                    <a:lnTo>
                      <a:pt x="1992" y="1583"/>
                    </a:lnTo>
                    <a:lnTo>
                      <a:pt x="1975" y="1601"/>
                    </a:lnTo>
                    <a:lnTo>
                      <a:pt x="1954" y="1614"/>
                    </a:lnTo>
                    <a:lnTo>
                      <a:pt x="1932" y="1624"/>
                    </a:lnTo>
                    <a:lnTo>
                      <a:pt x="1909" y="1628"/>
                    </a:lnTo>
                    <a:lnTo>
                      <a:pt x="1884" y="1629"/>
                    </a:lnTo>
                    <a:lnTo>
                      <a:pt x="1860" y="1625"/>
                    </a:lnTo>
                    <a:lnTo>
                      <a:pt x="1838" y="1616"/>
                    </a:lnTo>
                    <a:lnTo>
                      <a:pt x="1817" y="1602"/>
                    </a:lnTo>
                    <a:lnTo>
                      <a:pt x="1799" y="1584"/>
                    </a:lnTo>
                    <a:lnTo>
                      <a:pt x="1785" y="1565"/>
                    </a:lnTo>
                    <a:lnTo>
                      <a:pt x="1776" y="1542"/>
                    </a:lnTo>
                    <a:lnTo>
                      <a:pt x="1771" y="1518"/>
                    </a:lnTo>
                    <a:lnTo>
                      <a:pt x="1771" y="1495"/>
                    </a:lnTo>
                    <a:lnTo>
                      <a:pt x="1775" y="1471"/>
                    </a:lnTo>
                    <a:lnTo>
                      <a:pt x="1784" y="1448"/>
                    </a:lnTo>
                    <a:lnTo>
                      <a:pt x="1798" y="1428"/>
                    </a:lnTo>
                    <a:lnTo>
                      <a:pt x="2288" y="815"/>
                    </a:lnTo>
                    <a:lnTo>
                      <a:pt x="2168" y="719"/>
                    </a:lnTo>
                    <a:lnTo>
                      <a:pt x="652" y="2612"/>
                    </a:lnTo>
                    <a:lnTo>
                      <a:pt x="0" y="2089"/>
                    </a:lnTo>
                    <a:lnTo>
                      <a:pt x="1671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2667000" y="2497138"/>
                <a:ext cx="244475" cy="258763"/>
              </a:xfrm>
              <a:custGeom>
                <a:avLst/>
                <a:gdLst>
                  <a:gd name="T0" fmla="*/ 156 w 772"/>
                  <a:gd name="T1" fmla="*/ 0 h 813"/>
                  <a:gd name="T2" fmla="*/ 772 w 772"/>
                  <a:gd name="T3" fmla="*/ 493 h 813"/>
                  <a:gd name="T4" fmla="*/ 757 w 772"/>
                  <a:gd name="T5" fmla="*/ 501 h 813"/>
                  <a:gd name="T6" fmla="*/ 743 w 772"/>
                  <a:gd name="T7" fmla="*/ 508 h 813"/>
                  <a:gd name="T8" fmla="*/ 731 w 772"/>
                  <a:gd name="T9" fmla="*/ 514 h 813"/>
                  <a:gd name="T10" fmla="*/ 722 w 772"/>
                  <a:gd name="T11" fmla="*/ 518 h 813"/>
                  <a:gd name="T12" fmla="*/ 715 w 772"/>
                  <a:gd name="T13" fmla="*/ 520 h 813"/>
                  <a:gd name="T14" fmla="*/ 713 w 772"/>
                  <a:gd name="T15" fmla="*/ 521 h 813"/>
                  <a:gd name="T16" fmla="*/ 85 w 772"/>
                  <a:gd name="T17" fmla="*/ 807 h 813"/>
                  <a:gd name="T18" fmla="*/ 66 w 772"/>
                  <a:gd name="T19" fmla="*/ 813 h 813"/>
                  <a:gd name="T20" fmla="*/ 46 w 772"/>
                  <a:gd name="T21" fmla="*/ 812 h 813"/>
                  <a:gd name="T22" fmla="*/ 29 w 772"/>
                  <a:gd name="T23" fmla="*/ 805 h 813"/>
                  <a:gd name="T24" fmla="*/ 15 w 772"/>
                  <a:gd name="T25" fmla="*/ 793 h 813"/>
                  <a:gd name="T26" fmla="*/ 5 w 772"/>
                  <a:gd name="T27" fmla="*/ 778 h 813"/>
                  <a:gd name="T28" fmla="*/ 0 w 772"/>
                  <a:gd name="T29" fmla="*/ 760 h 813"/>
                  <a:gd name="T30" fmla="*/ 0 w 772"/>
                  <a:gd name="T31" fmla="*/ 740 h 813"/>
                  <a:gd name="T32" fmla="*/ 141 w 772"/>
                  <a:gd name="T33" fmla="*/ 65 h 813"/>
                  <a:gd name="T34" fmla="*/ 142 w 772"/>
                  <a:gd name="T35" fmla="*/ 61 h 813"/>
                  <a:gd name="T36" fmla="*/ 143 w 772"/>
                  <a:gd name="T37" fmla="*/ 52 h 813"/>
                  <a:gd name="T38" fmla="*/ 147 w 772"/>
                  <a:gd name="T39" fmla="*/ 38 h 813"/>
                  <a:gd name="T40" fmla="*/ 151 w 772"/>
                  <a:gd name="T41" fmla="*/ 20 h 813"/>
                  <a:gd name="T42" fmla="*/ 156 w 772"/>
                  <a:gd name="T43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2" h="813">
                    <a:moveTo>
                      <a:pt x="156" y="0"/>
                    </a:moveTo>
                    <a:lnTo>
                      <a:pt x="772" y="493"/>
                    </a:lnTo>
                    <a:lnTo>
                      <a:pt x="757" y="501"/>
                    </a:lnTo>
                    <a:lnTo>
                      <a:pt x="743" y="508"/>
                    </a:lnTo>
                    <a:lnTo>
                      <a:pt x="731" y="514"/>
                    </a:lnTo>
                    <a:lnTo>
                      <a:pt x="722" y="518"/>
                    </a:lnTo>
                    <a:lnTo>
                      <a:pt x="715" y="520"/>
                    </a:lnTo>
                    <a:lnTo>
                      <a:pt x="713" y="521"/>
                    </a:lnTo>
                    <a:lnTo>
                      <a:pt x="85" y="807"/>
                    </a:lnTo>
                    <a:lnTo>
                      <a:pt x="66" y="813"/>
                    </a:lnTo>
                    <a:lnTo>
                      <a:pt x="46" y="812"/>
                    </a:lnTo>
                    <a:lnTo>
                      <a:pt x="29" y="805"/>
                    </a:lnTo>
                    <a:lnTo>
                      <a:pt x="15" y="793"/>
                    </a:lnTo>
                    <a:lnTo>
                      <a:pt x="5" y="778"/>
                    </a:lnTo>
                    <a:lnTo>
                      <a:pt x="0" y="760"/>
                    </a:lnTo>
                    <a:lnTo>
                      <a:pt x="0" y="740"/>
                    </a:lnTo>
                    <a:lnTo>
                      <a:pt x="141" y="65"/>
                    </a:lnTo>
                    <a:lnTo>
                      <a:pt x="142" y="61"/>
                    </a:lnTo>
                    <a:lnTo>
                      <a:pt x="143" y="52"/>
                    </a:lnTo>
                    <a:lnTo>
                      <a:pt x="147" y="38"/>
                    </a:lnTo>
                    <a:lnTo>
                      <a:pt x="151" y="2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28" name="Oval 27"/>
            <p:cNvSpPr/>
            <p:nvPr/>
          </p:nvSpPr>
          <p:spPr bwMode="auto">
            <a:xfrm>
              <a:off x="1895259" y="4521704"/>
              <a:ext cx="1261157" cy="1261156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72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56752" y="3943730"/>
            <a:ext cx="1139339" cy="1139336"/>
            <a:chOff x="3667248" y="4521704"/>
            <a:chExt cx="1261157" cy="1261156"/>
          </a:xfrm>
          <a:solidFill>
            <a:schemeClr val="accent4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3887423" y="4832507"/>
              <a:ext cx="820806" cy="639549"/>
              <a:chOff x="3838575" y="1665288"/>
              <a:chExt cx="1265238" cy="985837"/>
            </a:xfrm>
            <a:grpFill/>
          </p:grpSpPr>
          <p:sp>
            <p:nvSpPr>
              <p:cNvPr id="35" name="Freeform 35"/>
              <p:cNvSpPr>
                <a:spLocks noEditPoints="1"/>
              </p:cNvSpPr>
              <p:nvPr/>
            </p:nvSpPr>
            <p:spPr bwMode="auto">
              <a:xfrm>
                <a:off x="3838575" y="1665288"/>
                <a:ext cx="874713" cy="876300"/>
              </a:xfrm>
              <a:custGeom>
                <a:avLst/>
                <a:gdLst>
                  <a:gd name="T0" fmla="*/ 1235 w 2755"/>
                  <a:gd name="T1" fmla="*/ 204 h 2756"/>
                  <a:gd name="T2" fmla="*/ 1111 w 2755"/>
                  <a:gd name="T3" fmla="*/ 443 h 2756"/>
                  <a:gd name="T4" fmla="*/ 792 w 2755"/>
                  <a:gd name="T5" fmla="*/ 577 h 2756"/>
                  <a:gd name="T6" fmla="*/ 576 w 2755"/>
                  <a:gd name="T7" fmla="*/ 428 h 2756"/>
                  <a:gd name="T8" fmla="*/ 427 w 2755"/>
                  <a:gd name="T9" fmla="*/ 615 h 2756"/>
                  <a:gd name="T10" fmla="*/ 575 w 2755"/>
                  <a:gd name="T11" fmla="*/ 827 h 2756"/>
                  <a:gd name="T12" fmla="*/ 420 w 2755"/>
                  <a:gd name="T13" fmla="*/ 1201 h 2756"/>
                  <a:gd name="T14" fmla="*/ 166 w 2755"/>
                  <a:gd name="T15" fmla="*/ 1246 h 2756"/>
                  <a:gd name="T16" fmla="*/ 139 w 2755"/>
                  <a:gd name="T17" fmla="*/ 1485 h 2756"/>
                  <a:gd name="T18" fmla="*/ 396 w 2755"/>
                  <a:gd name="T19" fmla="*/ 1531 h 2756"/>
                  <a:gd name="T20" fmla="*/ 528 w 2755"/>
                  <a:gd name="T21" fmla="*/ 1850 h 2756"/>
                  <a:gd name="T22" fmla="*/ 447 w 2755"/>
                  <a:gd name="T23" fmla="*/ 2108 h 2756"/>
                  <a:gd name="T24" fmla="*/ 544 w 2755"/>
                  <a:gd name="T25" fmla="*/ 2310 h 2756"/>
                  <a:gd name="T26" fmla="*/ 760 w 2755"/>
                  <a:gd name="T27" fmla="*/ 2198 h 2756"/>
                  <a:gd name="T28" fmla="*/ 972 w 2755"/>
                  <a:gd name="T29" fmla="*/ 2262 h 2756"/>
                  <a:gd name="T30" fmla="*/ 1232 w 2755"/>
                  <a:gd name="T31" fmla="*/ 2377 h 2756"/>
                  <a:gd name="T32" fmla="*/ 1289 w 2755"/>
                  <a:gd name="T33" fmla="*/ 2624 h 2756"/>
                  <a:gd name="T34" fmla="*/ 1518 w 2755"/>
                  <a:gd name="T35" fmla="*/ 2573 h 2756"/>
                  <a:gd name="T36" fmla="*/ 1573 w 2755"/>
                  <a:gd name="T37" fmla="*/ 2331 h 2756"/>
                  <a:gd name="T38" fmla="*/ 1947 w 2755"/>
                  <a:gd name="T39" fmla="*/ 2178 h 2756"/>
                  <a:gd name="T40" fmla="*/ 2160 w 2755"/>
                  <a:gd name="T41" fmla="*/ 2332 h 2756"/>
                  <a:gd name="T42" fmla="*/ 2330 w 2755"/>
                  <a:gd name="T43" fmla="*/ 2160 h 2756"/>
                  <a:gd name="T44" fmla="*/ 2178 w 2755"/>
                  <a:gd name="T45" fmla="*/ 1947 h 2756"/>
                  <a:gd name="T46" fmla="*/ 2330 w 2755"/>
                  <a:gd name="T47" fmla="*/ 1573 h 2756"/>
                  <a:gd name="T48" fmla="*/ 2573 w 2755"/>
                  <a:gd name="T49" fmla="*/ 1518 h 2756"/>
                  <a:gd name="T50" fmla="*/ 2623 w 2755"/>
                  <a:gd name="T51" fmla="*/ 1290 h 2756"/>
                  <a:gd name="T52" fmla="*/ 2375 w 2755"/>
                  <a:gd name="T53" fmla="*/ 1234 h 2756"/>
                  <a:gd name="T54" fmla="*/ 2261 w 2755"/>
                  <a:gd name="T55" fmla="*/ 974 h 2756"/>
                  <a:gd name="T56" fmla="*/ 2196 w 2755"/>
                  <a:gd name="T57" fmla="*/ 762 h 2756"/>
                  <a:gd name="T58" fmla="*/ 2309 w 2755"/>
                  <a:gd name="T59" fmla="*/ 545 h 2756"/>
                  <a:gd name="T60" fmla="*/ 2108 w 2755"/>
                  <a:gd name="T61" fmla="*/ 447 h 2756"/>
                  <a:gd name="T62" fmla="*/ 1850 w 2755"/>
                  <a:gd name="T63" fmla="*/ 529 h 2756"/>
                  <a:gd name="T64" fmla="*/ 1530 w 2755"/>
                  <a:gd name="T65" fmla="*/ 396 h 2756"/>
                  <a:gd name="T66" fmla="*/ 1484 w 2755"/>
                  <a:gd name="T67" fmla="*/ 141 h 2756"/>
                  <a:gd name="T68" fmla="*/ 1518 w 2755"/>
                  <a:gd name="T69" fmla="*/ 14 h 2756"/>
                  <a:gd name="T70" fmla="*/ 1650 w 2755"/>
                  <a:gd name="T71" fmla="*/ 204 h 2756"/>
                  <a:gd name="T72" fmla="*/ 2040 w 2755"/>
                  <a:gd name="T73" fmla="*/ 334 h 2756"/>
                  <a:gd name="T74" fmla="*/ 2252 w 2755"/>
                  <a:gd name="T75" fmla="*/ 317 h 2756"/>
                  <a:gd name="T76" fmla="*/ 2460 w 2755"/>
                  <a:gd name="T77" fmla="*/ 579 h 2756"/>
                  <a:gd name="T78" fmla="*/ 2363 w 2755"/>
                  <a:gd name="T79" fmla="*/ 885 h 2756"/>
                  <a:gd name="T80" fmla="*/ 2655 w 2755"/>
                  <a:gd name="T81" fmla="*/ 1135 h 2756"/>
                  <a:gd name="T82" fmla="*/ 2755 w 2755"/>
                  <a:gd name="T83" fmla="*/ 1447 h 2756"/>
                  <a:gd name="T84" fmla="*/ 2623 w 2755"/>
                  <a:gd name="T85" fmla="*/ 1638 h 2756"/>
                  <a:gd name="T86" fmla="*/ 2324 w 2755"/>
                  <a:gd name="T87" fmla="*/ 1941 h 2756"/>
                  <a:gd name="T88" fmla="*/ 2454 w 2755"/>
                  <a:gd name="T89" fmla="*/ 2212 h 2756"/>
                  <a:gd name="T90" fmla="*/ 2211 w 2755"/>
                  <a:gd name="T91" fmla="*/ 2454 h 2756"/>
                  <a:gd name="T92" fmla="*/ 1939 w 2755"/>
                  <a:gd name="T93" fmla="*/ 2326 h 2756"/>
                  <a:gd name="T94" fmla="*/ 1637 w 2755"/>
                  <a:gd name="T95" fmla="*/ 2624 h 2756"/>
                  <a:gd name="T96" fmla="*/ 1447 w 2755"/>
                  <a:gd name="T97" fmla="*/ 2756 h 2756"/>
                  <a:gd name="T98" fmla="*/ 1133 w 2755"/>
                  <a:gd name="T99" fmla="*/ 2655 h 2756"/>
                  <a:gd name="T100" fmla="*/ 885 w 2755"/>
                  <a:gd name="T101" fmla="*/ 2364 h 2756"/>
                  <a:gd name="T102" fmla="*/ 579 w 2755"/>
                  <a:gd name="T103" fmla="*/ 2460 h 2756"/>
                  <a:gd name="T104" fmla="*/ 314 w 2755"/>
                  <a:gd name="T105" fmla="*/ 2245 h 2756"/>
                  <a:gd name="T106" fmla="*/ 355 w 2755"/>
                  <a:gd name="T107" fmla="*/ 2017 h 2756"/>
                  <a:gd name="T108" fmla="*/ 167 w 2755"/>
                  <a:gd name="T109" fmla="*/ 1647 h 2756"/>
                  <a:gd name="T110" fmla="*/ 4 w 2755"/>
                  <a:gd name="T111" fmla="*/ 1485 h 2756"/>
                  <a:gd name="T112" fmla="*/ 73 w 2755"/>
                  <a:gd name="T113" fmla="*/ 1154 h 2756"/>
                  <a:gd name="T114" fmla="*/ 360 w 2755"/>
                  <a:gd name="T115" fmla="*/ 958 h 2756"/>
                  <a:gd name="T116" fmla="*/ 297 w 2755"/>
                  <a:gd name="T117" fmla="*/ 614 h 2756"/>
                  <a:gd name="T118" fmla="*/ 477 w 2755"/>
                  <a:gd name="T119" fmla="*/ 334 h 2756"/>
                  <a:gd name="T120" fmla="*/ 688 w 2755"/>
                  <a:gd name="T121" fmla="*/ 317 h 2756"/>
                  <a:gd name="T122" fmla="*/ 1105 w 2755"/>
                  <a:gd name="T123" fmla="*/ 311 h 2756"/>
                  <a:gd name="T124" fmla="*/ 1206 w 2755"/>
                  <a:gd name="T125" fmla="*/ 28 h 2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55" h="2756">
                    <a:moveTo>
                      <a:pt x="1309" y="130"/>
                    </a:moveTo>
                    <a:lnTo>
                      <a:pt x="1289" y="133"/>
                    </a:lnTo>
                    <a:lnTo>
                      <a:pt x="1271" y="141"/>
                    </a:lnTo>
                    <a:lnTo>
                      <a:pt x="1257" y="152"/>
                    </a:lnTo>
                    <a:lnTo>
                      <a:pt x="1246" y="166"/>
                    </a:lnTo>
                    <a:lnTo>
                      <a:pt x="1237" y="184"/>
                    </a:lnTo>
                    <a:lnTo>
                      <a:pt x="1235" y="204"/>
                    </a:lnTo>
                    <a:lnTo>
                      <a:pt x="1235" y="362"/>
                    </a:lnTo>
                    <a:lnTo>
                      <a:pt x="1232" y="380"/>
                    </a:lnTo>
                    <a:lnTo>
                      <a:pt x="1225" y="396"/>
                    </a:lnTo>
                    <a:lnTo>
                      <a:pt x="1214" y="409"/>
                    </a:lnTo>
                    <a:lnTo>
                      <a:pt x="1200" y="420"/>
                    </a:lnTo>
                    <a:lnTo>
                      <a:pt x="1183" y="426"/>
                    </a:lnTo>
                    <a:lnTo>
                      <a:pt x="1111" y="443"/>
                    </a:lnTo>
                    <a:lnTo>
                      <a:pt x="1041" y="466"/>
                    </a:lnTo>
                    <a:lnTo>
                      <a:pt x="972" y="495"/>
                    </a:lnTo>
                    <a:lnTo>
                      <a:pt x="907" y="529"/>
                    </a:lnTo>
                    <a:lnTo>
                      <a:pt x="843" y="568"/>
                    </a:lnTo>
                    <a:lnTo>
                      <a:pt x="826" y="575"/>
                    </a:lnTo>
                    <a:lnTo>
                      <a:pt x="809" y="579"/>
                    </a:lnTo>
                    <a:lnTo>
                      <a:pt x="792" y="577"/>
                    </a:lnTo>
                    <a:lnTo>
                      <a:pt x="775" y="571"/>
                    </a:lnTo>
                    <a:lnTo>
                      <a:pt x="760" y="560"/>
                    </a:lnTo>
                    <a:lnTo>
                      <a:pt x="648" y="447"/>
                    </a:lnTo>
                    <a:lnTo>
                      <a:pt x="633" y="435"/>
                    </a:lnTo>
                    <a:lnTo>
                      <a:pt x="615" y="428"/>
                    </a:lnTo>
                    <a:lnTo>
                      <a:pt x="596" y="425"/>
                    </a:lnTo>
                    <a:lnTo>
                      <a:pt x="576" y="428"/>
                    </a:lnTo>
                    <a:lnTo>
                      <a:pt x="559" y="435"/>
                    </a:lnTo>
                    <a:lnTo>
                      <a:pt x="544" y="447"/>
                    </a:lnTo>
                    <a:lnTo>
                      <a:pt x="447" y="545"/>
                    </a:lnTo>
                    <a:lnTo>
                      <a:pt x="435" y="561"/>
                    </a:lnTo>
                    <a:lnTo>
                      <a:pt x="427" y="578"/>
                    </a:lnTo>
                    <a:lnTo>
                      <a:pt x="425" y="597"/>
                    </a:lnTo>
                    <a:lnTo>
                      <a:pt x="427" y="615"/>
                    </a:lnTo>
                    <a:lnTo>
                      <a:pt x="435" y="633"/>
                    </a:lnTo>
                    <a:lnTo>
                      <a:pt x="447" y="648"/>
                    </a:lnTo>
                    <a:lnTo>
                      <a:pt x="559" y="762"/>
                    </a:lnTo>
                    <a:lnTo>
                      <a:pt x="570" y="775"/>
                    </a:lnTo>
                    <a:lnTo>
                      <a:pt x="576" y="792"/>
                    </a:lnTo>
                    <a:lnTo>
                      <a:pt x="577" y="809"/>
                    </a:lnTo>
                    <a:lnTo>
                      <a:pt x="575" y="827"/>
                    </a:lnTo>
                    <a:lnTo>
                      <a:pt x="568" y="843"/>
                    </a:lnTo>
                    <a:lnTo>
                      <a:pt x="528" y="907"/>
                    </a:lnTo>
                    <a:lnTo>
                      <a:pt x="494" y="974"/>
                    </a:lnTo>
                    <a:lnTo>
                      <a:pt x="466" y="1041"/>
                    </a:lnTo>
                    <a:lnTo>
                      <a:pt x="443" y="1112"/>
                    </a:lnTo>
                    <a:lnTo>
                      <a:pt x="425" y="1184"/>
                    </a:lnTo>
                    <a:lnTo>
                      <a:pt x="420" y="1201"/>
                    </a:lnTo>
                    <a:lnTo>
                      <a:pt x="409" y="1216"/>
                    </a:lnTo>
                    <a:lnTo>
                      <a:pt x="396" y="1227"/>
                    </a:lnTo>
                    <a:lnTo>
                      <a:pt x="380" y="1234"/>
                    </a:lnTo>
                    <a:lnTo>
                      <a:pt x="362" y="1236"/>
                    </a:lnTo>
                    <a:lnTo>
                      <a:pt x="203" y="1236"/>
                    </a:lnTo>
                    <a:lnTo>
                      <a:pt x="184" y="1239"/>
                    </a:lnTo>
                    <a:lnTo>
                      <a:pt x="166" y="1246"/>
                    </a:lnTo>
                    <a:lnTo>
                      <a:pt x="151" y="1257"/>
                    </a:lnTo>
                    <a:lnTo>
                      <a:pt x="139" y="1273"/>
                    </a:lnTo>
                    <a:lnTo>
                      <a:pt x="132" y="1290"/>
                    </a:lnTo>
                    <a:lnTo>
                      <a:pt x="130" y="1309"/>
                    </a:lnTo>
                    <a:lnTo>
                      <a:pt x="130" y="1447"/>
                    </a:lnTo>
                    <a:lnTo>
                      <a:pt x="132" y="1468"/>
                    </a:lnTo>
                    <a:lnTo>
                      <a:pt x="139" y="1485"/>
                    </a:lnTo>
                    <a:lnTo>
                      <a:pt x="151" y="1499"/>
                    </a:lnTo>
                    <a:lnTo>
                      <a:pt x="166" y="1511"/>
                    </a:lnTo>
                    <a:lnTo>
                      <a:pt x="184" y="1518"/>
                    </a:lnTo>
                    <a:lnTo>
                      <a:pt x="203" y="1521"/>
                    </a:lnTo>
                    <a:lnTo>
                      <a:pt x="362" y="1521"/>
                    </a:lnTo>
                    <a:lnTo>
                      <a:pt x="380" y="1523"/>
                    </a:lnTo>
                    <a:lnTo>
                      <a:pt x="396" y="1531"/>
                    </a:lnTo>
                    <a:lnTo>
                      <a:pt x="409" y="1541"/>
                    </a:lnTo>
                    <a:lnTo>
                      <a:pt x="420" y="1556"/>
                    </a:lnTo>
                    <a:lnTo>
                      <a:pt x="425" y="1573"/>
                    </a:lnTo>
                    <a:lnTo>
                      <a:pt x="443" y="1646"/>
                    </a:lnTo>
                    <a:lnTo>
                      <a:pt x="466" y="1716"/>
                    </a:lnTo>
                    <a:lnTo>
                      <a:pt x="494" y="1784"/>
                    </a:lnTo>
                    <a:lnTo>
                      <a:pt x="528" y="1850"/>
                    </a:lnTo>
                    <a:lnTo>
                      <a:pt x="568" y="1914"/>
                    </a:lnTo>
                    <a:lnTo>
                      <a:pt x="575" y="1930"/>
                    </a:lnTo>
                    <a:lnTo>
                      <a:pt x="577" y="1947"/>
                    </a:lnTo>
                    <a:lnTo>
                      <a:pt x="576" y="1965"/>
                    </a:lnTo>
                    <a:lnTo>
                      <a:pt x="570" y="1981"/>
                    </a:lnTo>
                    <a:lnTo>
                      <a:pt x="559" y="1996"/>
                    </a:lnTo>
                    <a:lnTo>
                      <a:pt x="447" y="2108"/>
                    </a:lnTo>
                    <a:lnTo>
                      <a:pt x="435" y="2124"/>
                    </a:lnTo>
                    <a:lnTo>
                      <a:pt x="427" y="2142"/>
                    </a:lnTo>
                    <a:lnTo>
                      <a:pt x="425" y="2160"/>
                    </a:lnTo>
                    <a:lnTo>
                      <a:pt x="427" y="2180"/>
                    </a:lnTo>
                    <a:lnTo>
                      <a:pt x="435" y="2196"/>
                    </a:lnTo>
                    <a:lnTo>
                      <a:pt x="447" y="2212"/>
                    </a:lnTo>
                    <a:lnTo>
                      <a:pt x="544" y="2310"/>
                    </a:lnTo>
                    <a:lnTo>
                      <a:pt x="559" y="2322"/>
                    </a:lnTo>
                    <a:lnTo>
                      <a:pt x="577" y="2330"/>
                    </a:lnTo>
                    <a:lnTo>
                      <a:pt x="596" y="2332"/>
                    </a:lnTo>
                    <a:lnTo>
                      <a:pt x="615" y="2330"/>
                    </a:lnTo>
                    <a:lnTo>
                      <a:pt x="632" y="2322"/>
                    </a:lnTo>
                    <a:lnTo>
                      <a:pt x="648" y="2310"/>
                    </a:lnTo>
                    <a:lnTo>
                      <a:pt x="760" y="2198"/>
                    </a:lnTo>
                    <a:lnTo>
                      <a:pt x="775" y="2187"/>
                    </a:lnTo>
                    <a:lnTo>
                      <a:pt x="789" y="2181"/>
                    </a:lnTo>
                    <a:lnTo>
                      <a:pt x="806" y="2178"/>
                    </a:lnTo>
                    <a:lnTo>
                      <a:pt x="824" y="2181"/>
                    </a:lnTo>
                    <a:lnTo>
                      <a:pt x="843" y="2189"/>
                    </a:lnTo>
                    <a:lnTo>
                      <a:pt x="907" y="2228"/>
                    </a:lnTo>
                    <a:lnTo>
                      <a:pt x="972" y="2262"/>
                    </a:lnTo>
                    <a:lnTo>
                      <a:pt x="1041" y="2290"/>
                    </a:lnTo>
                    <a:lnTo>
                      <a:pt x="1111" y="2313"/>
                    </a:lnTo>
                    <a:lnTo>
                      <a:pt x="1183" y="2331"/>
                    </a:lnTo>
                    <a:lnTo>
                      <a:pt x="1200" y="2337"/>
                    </a:lnTo>
                    <a:lnTo>
                      <a:pt x="1214" y="2347"/>
                    </a:lnTo>
                    <a:lnTo>
                      <a:pt x="1225" y="2360"/>
                    </a:lnTo>
                    <a:lnTo>
                      <a:pt x="1232" y="2377"/>
                    </a:lnTo>
                    <a:lnTo>
                      <a:pt x="1235" y="2394"/>
                    </a:lnTo>
                    <a:lnTo>
                      <a:pt x="1235" y="2554"/>
                    </a:lnTo>
                    <a:lnTo>
                      <a:pt x="1237" y="2573"/>
                    </a:lnTo>
                    <a:lnTo>
                      <a:pt x="1246" y="2590"/>
                    </a:lnTo>
                    <a:lnTo>
                      <a:pt x="1257" y="2606"/>
                    </a:lnTo>
                    <a:lnTo>
                      <a:pt x="1271" y="2617"/>
                    </a:lnTo>
                    <a:lnTo>
                      <a:pt x="1289" y="2624"/>
                    </a:lnTo>
                    <a:lnTo>
                      <a:pt x="1309" y="2626"/>
                    </a:lnTo>
                    <a:lnTo>
                      <a:pt x="1447" y="2626"/>
                    </a:lnTo>
                    <a:lnTo>
                      <a:pt x="1466" y="2624"/>
                    </a:lnTo>
                    <a:lnTo>
                      <a:pt x="1484" y="2617"/>
                    </a:lnTo>
                    <a:lnTo>
                      <a:pt x="1499" y="2606"/>
                    </a:lnTo>
                    <a:lnTo>
                      <a:pt x="1510" y="2590"/>
                    </a:lnTo>
                    <a:lnTo>
                      <a:pt x="1518" y="2573"/>
                    </a:lnTo>
                    <a:lnTo>
                      <a:pt x="1521" y="2554"/>
                    </a:lnTo>
                    <a:lnTo>
                      <a:pt x="1521" y="2394"/>
                    </a:lnTo>
                    <a:lnTo>
                      <a:pt x="1523" y="2377"/>
                    </a:lnTo>
                    <a:lnTo>
                      <a:pt x="1530" y="2360"/>
                    </a:lnTo>
                    <a:lnTo>
                      <a:pt x="1541" y="2347"/>
                    </a:lnTo>
                    <a:lnTo>
                      <a:pt x="1556" y="2337"/>
                    </a:lnTo>
                    <a:lnTo>
                      <a:pt x="1573" y="2331"/>
                    </a:lnTo>
                    <a:lnTo>
                      <a:pt x="1644" y="2313"/>
                    </a:lnTo>
                    <a:lnTo>
                      <a:pt x="1714" y="2290"/>
                    </a:lnTo>
                    <a:lnTo>
                      <a:pt x="1783" y="2262"/>
                    </a:lnTo>
                    <a:lnTo>
                      <a:pt x="1850" y="2228"/>
                    </a:lnTo>
                    <a:lnTo>
                      <a:pt x="1913" y="2189"/>
                    </a:lnTo>
                    <a:lnTo>
                      <a:pt x="1930" y="2181"/>
                    </a:lnTo>
                    <a:lnTo>
                      <a:pt x="1947" y="2178"/>
                    </a:lnTo>
                    <a:lnTo>
                      <a:pt x="1964" y="2180"/>
                    </a:lnTo>
                    <a:lnTo>
                      <a:pt x="1981" y="2187"/>
                    </a:lnTo>
                    <a:lnTo>
                      <a:pt x="1995" y="2198"/>
                    </a:lnTo>
                    <a:lnTo>
                      <a:pt x="2108" y="2310"/>
                    </a:lnTo>
                    <a:lnTo>
                      <a:pt x="2123" y="2322"/>
                    </a:lnTo>
                    <a:lnTo>
                      <a:pt x="2140" y="2330"/>
                    </a:lnTo>
                    <a:lnTo>
                      <a:pt x="2160" y="2332"/>
                    </a:lnTo>
                    <a:lnTo>
                      <a:pt x="2178" y="2330"/>
                    </a:lnTo>
                    <a:lnTo>
                      <a:pt x="2196" y="2322"/>
                    </a:lnTo>
                    <a:lnTo>
                      <a:pt x="2212" y="2310"/>
                    </a:lnTo>
                    <a:lnTo>
                      <a:pt x="2309" y="2212"/>
                    </a:lnTo>
                    <a:lnTo>
                      <a:pt x="2321" y="2196"/>
                    </a:lnTo>
                    <a:lnTo>
                      <a:pt x="2328" y="2180"/>
                    </a:lnTo>
                    <a:lnTo>
                      <a:pt x="2330" y="2160"/>
                    </a:lnTo>
                    <a:lnTo>
                      <a:pt x="2328" y="2142"/>
                    </a:lnTo>
                    <a:lnTo>
                      <a:pt x="2321" y="2124"/>
                    </a:lnTo>
                    <a:lnTo>
                      <a:pt x="2309" y="2108"/>
                    </a:lnTo>
                    <a:lnTo>
                      <a:pt x="2196" y="1996"/>
                    </a:lnTo>
                    <a:lnTo>
                      <a:pt x="2185" y="1981"/>
                    </a:lnTo>
                    <a:lnTo>
                      <a:pt x="2179" y="1965"/>
                    </a:lnTo>
                    <a:lnTo>
                      <a:pt x="2178" y="1947"/>
                    </a:lnTo>
                    <a:lnTo>
                      <a:pt x="2180" y="1930"/>
                    </a:lnTo>
                    <a:lnTo>
                      <a:pt x="2189" y="1914"/>
                    </a:lnTo>
                    <a:lnTo>
                      <a:pt x="2228" y="1850"/>
                    </a:lnTo>
                    <a:lnTo>
                      <a:pt x="2261" y="1784"/>
                    </a:lnTo>
                    <a:lnTo>
                      <a:pt x="2289" y="1716"/>
                    </a:lnTo>
                    <a:lnTo>
                      <a:pt x="2312" y="1646"/>
                    </a:lnTo>
                    <a:lnTo>
                      <a:pt x="2330" y="1573"/>
                    </a:lnTo>
                    <a:lnTo>
                      <a:pt x="2336" y="1556"/>
                    </a:lnTo>
                    <a:lnTo>
                      <a:pt x="2346" y="1541"/>
                    </a:lnTo>
                    <a:lnTo>
                      <a:pt x="2359" y="1531"/>
                    </a:lnTo>
                    <a:lnTo>
                      <a:pt x="2375" y="1523"/>
                    </a:lnTo>
                    <a:lnTo>
                      <a:pt x="2393" y="1521"/>
                    </a:lnTo>
                    <a:lnTo>
                      <a:pt x="2552" y="1521"/>
                    </a:lnTo>
                    <a:lnTo>
                      <a:pt x="2573" y="1518"/>
                    </a:lnTo>
                    <a:lnTo>
                      <a:pt x="2589" y="1511"/>
                    </a:lnTo>
                    <a:lnTo>
                      <a:pt x="2604" y="1499"/>
                    </a:lnTo>
                    <a:lnTo>
                      <a:pt x="2616" y="1485"/>
                    </a:lnTo>
                    <a:lnTo>
                      <a:pt x="2623" y="1468"/>
                    </a:lnTo>
                    <a:lnTo>
                      <a:pt x="2626" y="1447"/>
                    </a:lnTo>
                    <a:lnTo>
                      <a:pt x="2626" y="1309"/>
                    </a:lnTo>
                    <a:lnTo>
                      <a:pt x="2623" y="1290"/>
                    </a:lnTo>
                    <a:lnTo>
                      <a:pt x="2616" y="1273"/>
                    </a:lnTo>
                    <a:lnTo>
                      <a:pt x="2604" y="1257"/>
                    </a:lnTo>
                    <a:lnTo>
                      <a:pt x="2589" y="1246"/>
                    </a:lnTo>
                    <a:lnTo>
                      <a:pt x="2573" y="1239"/>
                    </a:lnTo>
                    <a:lnTo>
                      <a:pt x="2552" y="1236"/>
                    </a:lnTo>
                    <a:lnTo>
                      <a:pt x="2393" y="1236"/>
                    </a:lnTo>
                    <a:lnTo>
                      <a:pt x="2375" y="1234"/>
                    </a:lnTo>
                    <a:lnTo>
                      <a:pt x="2359" y="1227"/>
                    </a:lnTo>
                    <a:lnTo>
                      <a:pt x="2346" y="1216"/>
                    </a:lnTo>
                    <a:lnTo>
                      <a:pt x="2336" y="1201"/>
                    </a:lnTo>
                    <a:lnTo>
                      <a:pt x="2330" y="1184"/>
                    </a:lnTo>
                    <a:lnTo>
                      <a:pt x="2312" y="1112"/>
                    </a:lnTo>
                    <a:lnTo>
                      <a:pt x="2289" y="1041"/>
                    </a:lnTo>
                    <a:lnTo>
                      <a:pt x="2261" y="974"/>
                    </a:lnTo>
                    <a:lnTo>
                      <a:pt x="2228" y="907"/>
                    </a:lnTo>
                    <a:lnTo>
                      <a:pt x="2189" y="843"/>
                    </a:lnTo>
                    <a:lnTo>
                      <a:pt x="2180" y="827"/>
                    </a:lnTo>
                    <a:lnTo>
                      <a:pt x="2178" y="809"/>
                    </a:lnTo>
                    <a:lnTo>
                      <a:pt x="2179" y="792"/>
                    </a:lnTo>
                    <a:lnTo>
                      <a:pt x="2185" y="775"/>
                    </a:lnTo>
                    <a:lnTo>
                      <a:pt x="2196" y="762"/>
                    </a:lnTo>
                    <a:lnTo>
                      <a:pt x="2309" y="648"/>
                    </a:lnTo>
                    <a:lnTo>
                      <a:pt x="2321" y="633"/>
                    </a:lnTo>
                    <a:lnTo>
                      <a:pt x="2328" y="615"/>
                    </a:lnTo>
                    <a:lnTo>
                      <a:pt x="2330" y="597"/>
                    </a:lnTo>
                    <a:lnTo>
                      <a:pt x="2328" y="578"/>
                    </a:lnTo>
                    <a:lnTo>
                      <a:pt x="2321" y="561"/>
                    </a:lnTo>
                    <a:lnTo>
                      <a:pt x="2309" y="545"/>
                    </a:lnTo>
                    <a:lnTo>
                      <a:pt x="2212" y="447"/>
                    </a:lnTo>
                    <a:lnTo>
                      <a:pt x="2196" y="435"/>
                    </a:lnTo>
                    <a:lnTo>
                      <a:pt x="2179" y="428"/>
                    </a:lnTo>
                    <a:lnTo>
                      <a:pt x="2160" y="425"/>
                    </a:lnTo>
                    <a:lnTo>
                      <a:pt x="2140" y="428"/>
                    </a:lnTo>
                    <a:lnTo>
                      <a:pt x="2123" y="435"/>
                    </a:lnTo>
                    <a:lnTo>
                      <a:pt x="2108" y="447"/>
                    </a:lnTo>
                    <a:lnTo>
                      <a:pt x="1995" y="560"/>
                    </a:lnTo>
                    <a:lnTo>
                      <a:pt x="1981" y="571"/>
                    </a:lnTo>
                    <a:lnTo>
                      <a:pt x="1964" y="577"/>
                    </a:lnTo>
                    <a:lnTo>
                      <a:pt x="1947" y="579"/>
                    </a:lnTo>
                    <a:lnTo>
                      <a:pt x="1930" y="575"/>
                    </a:lnTo>
                    <a:lnTo>
                      <a:pt x="1913" y="568"/>
                    </a:lnTo>
                    <a:lnTo>
                      <a:pt x="1850" y="529"/>
                    </a:lnTo>
                    <a:lnTo>
                      <a:pt x="1783" y="495"/>
                    </a:lnTo>
                    <a:lnTo>
                      <a:pt x="1714" y="466"/>
                    </a:lnTo>
                    <a:lnTo>
                      <a:pt x="1644" y="443"/>
                    </a:lnTo>
                    <a:lnTo>
                      <a:pt x="1573" y="426"/>
                    </a:lnTo>
                    <a:lnTo>
                      <a:pt x="1556" y="420"/>
                    </a:lnTo>
                    <a:lnTo>
                      <a:pt x="1541" y="409"/>
                    </a:lnTo>
                    <a:lnTo>
                      <a:pt x="1530" y="396"/>
                    </a:lnTo>
                    <a:lnTo>
                      <a:pt x="1523" y="380"/>
                    </a:lnTo>
                    <a:lnTo>
                      <a:pt x="1521" y="362"/>
                    </a:lnTo>
                    <a:lnTo>
                      <a:pt x="1521" y="204"/>
                    </a:lnTo>
                    <a:lnTo>
                      <a:pt x="1518" y="184"/>
                    </a:lnTo>
                    <a:lnTo>
                      <a:pt x="1510" y="166"/>
                    </a:lnTo>
                    <a:lnTo>
                      <a:pt x="1499" y="152"/>
                    </a:lnTo>
                    <a:lnTo>
                      <a:pt x="1484" y="141"/>
                    </a:lnTo>
                    <a:lnTo>
                      <a:pt x="1466" y="133"/>
                    </a:lnTo>
                    <a:lnTo>
                      <a:pt x="1447" y="130"/>
                    </a:lnTo>
                    <a:lnTo>
                      <a:pt x="1309" y="130"/>
                    </a:lnTo>
                    <a:close/>
                    <a:moveTo>
                      <a:pt x="1309" y="0"/>
                    </a:moveTo>
                    <a:lnTo>
                      <a:pt x="1447" y="0"/>
                    </a:lnTo>
                    <a:lnTo>
                      <a:pt x="1483" y="4"/>
                    </a:lnTo>
                    <a:lnTo>
                      <a:pt x="1518" y="14"/>
                    </a:lnTo>
                    <a:lnTo>
                      <a:pt x="1550" y="28"/>
                    </a:lnTo>
                    <a:lnTo>
                      <a:pt x="1577" y="49"/>
                    </a:lnTo>
                    <a:lnTo>
                      <a:pt x="1602" y="73"/>
                    </a:lnTo>
                    <a:lnTo>
                      <a:pt x="1622" y="101"/>
                    </a:lnTo>
                    <a:lnTo>
                      <a:pt x="1637" y="133"/>
                    </a:lnTo>
                    <a:lnTo>
                      <a:pt x="1646" y="167"/>
                    </a:lnTo>
                    <a:lnTo>
                      <a:pt x="1650" y="204"/>
                    </a:lnTo>
                    <a:lnTo>
                      <a:pt x="1650" y="311"/>
                    </a:lnTo>
                    <a:lnTo>
                      <a:pt x="1725" y="333"/>
                    </a:lnTo>
                    <a:lnTo>
                      <a:pt x="1799" y="361"/>
                    </a:lnTo>
                    <a:lnTo>
                      <a:pt x="1870" y="394"/>
                    </a:lnTo>
                    <a:lnTo>
                      <a:pt x="1939" y="431"/>
                    </a:lnTo>
                    <a:lnTo>
                      <a:pt x="2016" y="355"/>
                    </a:lnTo>
                    <a:lnTo>
                      <a:pt x="2040" y="334"/>
                    </a:lnTo>
                    <a:lnTo>
                      <a:pt x="2068" y="317"/>
                    </a:lnTo>
                    <a:lnTo>
                      <a:pt x="2097" y="305"/>
                    </a:lnTo>
                    <a:lnTo>
                      <a:pt x="2127" y="298"/>
                    </a:lnTo>
                    <a:lnTo>
                      <a:pt x="2160" y="296"/>
                    </a:lnTo>
                    <a:lnTo>
                      <a:pt x="2191" y="298"/>
                    </a:lnTo>
                    <a:lnTo>
                      <a:pt x="2223" y="305"/>
                    </a:lnTo>
                    <a:lnTo>
                      <a:pt x="2252" y="317"/>
                    </a:lnTo>
                    <a:lnTo>
                      <a:pt x="2278" y="334"/>
                    </a:lnTo>
                    <a:lnTo>
                      <a:pt x="2303" y="355"/>
                    </a:lnTo>
                    <a:lnTo>
                      <a:pt x="2401" y="453"/>
                    </a:lnTo>
                    <a:lnTo>
                      <a:pt x="2425" y="481"/>
                    </a:lnTo>
                    <a:lnTo>
                      <a:pt x="2442" y="512"/>
                    </a:lnTo>
                    <a:lnTo>
                      <a:pt x="2454" y="545"/>
                    </a:lnTo>
                    <a:lnTo>
                      <a:pt x="2460" y="579"/>
                    </a:lnTo>
                    <a:lnTo>
                      <a:pt x="2460" y="614"/>
                    </a:lnTo>
                    <a:lnTo>
                      <a:pt x="2454" y="648"/>
                    </a:lnTo>
                    <a:lnTo>
                      <a:pt x="2442" y="681"/>
                    </a:lnTo>
                    <a:lnTo>
                      <a:pt x="2425" y="712"/>
                    </a:lnTo>
                    <a:lnTo>
                      <a:pt x="2401" y="740"/>
                    </a:lnTo>
                    <a:lnTo>
                      <a:pt x="2324" y="816"/>
                    </a:lnTo>
                    <a:lnTo>
                      <a:pt x="2363" y="885"/>
                    </a:lnTo>
                    <a:lnTo>
                      <a:pt x="2396" y="958"/>
                    </a:lnTo>
                    <a:lnTo>
                      <a:pt x="2422" y="1031"/>
                    </a:lnTo>
                    <a:lnTo>
                      <a:pt x="2445" y="1107"/>
                    </a:lnTo>
                    <a:lnTo>
                      <a:pt x="2552" y="1107"/>
                    </a:lnTo>
                    <a:lnTo>
                      <a:pt x="2589" y="1109"/>
                    </a:lnTo>
                    <a:lnTo>
                      <a:pt x="2623" y="1119"/>
                    </a:lnTo>
                    <a:lnTo>
                      <a:pt x="2655" y="1135"/>
                    </a:lnTo>
                    <a:lnTo>
                      <a:pt x="2683" y="1154"/>
                    </a:lnTo>
                    <a:lnTo>
                      <a:pt x="2708" y="1178"/>
                    </a:lnTo>
                    <a:lnTo>
                      <a:pt x="2727" y="1207"/>
                    </a:lnTo>
                    <a:lnTo>
                      <a:pt x="2743" y="1239"/>
                    </a:lnTo>
                    <a:lnTo>
                      <a:pt x="2752" y="1273"/>
                    </a:lnTo>
                    <a:lnTo>
                      <a:pt x="2755" y="1309"/>
                    </a:lnTo>
                    <a:lnTo>
                      <a:pt x="2755" y="1447"/>
                    </a:lnTo>
                    <a:lnTo>
                      <a:pt x="2752" y="1485"/>
                    </a:lnTo>
                    <a:lnTo>
                      <a:pt x="2743" y="1518"/>
                    </a:lnTo>
                    <a:lnTo>
                      <a:pt x="2727" y="1550"/>
                    </a:lnTo>
                    <a:lnTo>
                      <a:pt x="2708" y="1578"/>
                    </a:lnTo>
                    <a:lnTo>
                      <a:pt x="2683" y="1603"/>
                    </a:lnTo>
                    <a:lnTo>
                      <a:pt x="2655" y="1623"/>
                    </a:lnTo>
                    <a:lnTo>
                      <a:pt x="2623" y="1638"/>
                    </a:lnTo>
                    <a:lnTo>
                      <a:pt x="2589" y="1647"/>
                    </a:lnTo>
                    <a:lnTo>
                      <a:pt x="2552" y="1650"/>
                    </a:lnTo>
                    <a:lnTo>
                      <a:pt x="2445" y="1650"/>
                    </a:lnTo>
                    <a:lnTo>
                      <a:pt x="2422" y="1726"/>
                    </a:lnTo>
                    <a:lnTo>
                      <a:pt x="2396" y="1799"/>
                    </a:lnTo>
                    <a:lnTo>
                      <a:pt x="2363" y="1871"/>
                    </a:lnTo>
                    <a:lnTo>
                      <a:pt x="2324" y="1941"/>
                    </a:lnTo>
                    <a:lnTo>
                      <a:pt x="2401" y="2017"/>
                    </a:lnTo>
                    <a:lnTo>
                      <a:pt x="2425" y="2045"/>
                    </a:lnTo>
                    <a:lnTo>
                      <a:pt x="2442" y="2075"/>
                    </a:lnTo>
                    <a:lnTo>
                      <a:pt x="2454" y="2109"/>
                    </a:lnTo>
                    <a:lnTo>
                      <a:pt x="2460" y="2143"/>
                    </a:lnTo>
                    <a:lnTo>
                      <a:pt x="2460" y="2178"/>
                    </a:lnTo>
                    <a:lnTo>
                      <a:pt x="2454" y="2212"/>
                    </a:lnTo>
                    <a:lnTo>
                      <a:pt x="2442" y="2245"/>
                    </a:lnTo>
                    <a:lnTo>
                      <a:pt x="2425" y="2276"/>
                    </a:lnTo>
                    <a:lnTo>
                      <a:pt x="2401" y="2304"/>
                    </a:lnTo>
                    <a:lnTo>
                      <a:pt x="2303" y="2402"/>
                    </a:lnTo>
                    <a:lnTo>
                      <a:pt x="2275" y="2425"/>
                    </a:lnTo>
                    <a:lnTo>
                      <a:pt x="2244" y="2442"/>
                    </a:lnTo>
                    <a:lnTo>
                      <a:pt x="2211" y="2454"/>
                    </a:lnTo>
                    <a:lnTo>
                      <a:pt x="2177" y="2460"/>
                    </a:lnTo>
                    <a:lnTo>
                      <a:pt x="2143" y="2460"/>
                    </a:lnTo>
                    <a:lnTo>
                      <a:pt x="2108" y="2454"/>
                    </a:lnTo>
                    <a:lnTo>
                      <a:pt x="2075" y="2442"/>
                    </a:lnTo>
                    <a:lnTo>
                      <a:pt x="2044" y="2425"/>
                    </a:lnTo>
                    <a:lnTo>
                      <a:pt x="2016" y="2402"/>
                    </a:lnTo>
                    <a:lnTo>
                      <a:pt x="1939" y="2326"/>
                    </a:lnTo>
                    <a:lnTo>
                      <a:pt x="1870" y="2364"/>
                    </a:lnTo>
                    <a:lnTo>
                      <a:pt x="1799" y="2396"/>
                    </a:lnTo>
                    <a:lnTo>
                      <a:pt x="1725" y="2424"/>
                    </a:lnTo>
                    <a:lnTo>
                      <a:pt x="1650" y="2446"/>
                    </a:lnTo>
                    <a:lnTo>
                      <a:pt x="1650" y="2554"/>
                    </a:lnTo>
                    <a:lnTo>
                      <a:pt x="1646" y="2590"/>
                    </a:lnTo>
                    <a:lnTo>
                      <a:pt x="1637" y="2624"/>
                    </a:lnTo>
                    <a:lnTo>
                      <a:pt x="1622" y="2655"/>
                    </a:lnTo>
                    <a:lnTo>
                      <a:pt x="1602" y="2684"/>
                    </a:lnTo>
                    <a:lnTo>
                      <a:pt x="1577" y="2709"/>
                    </a:lnTo>
                    <a:lnTo>
                      <a:pt x="1550" y="2729"/>
                    </a:lnTo>
                    <a:lnTo>
                      <a:pt x="1518" y="2744"/>
                    </a:lnTo>
                    <a:lnTo>
                      <a:pt x="1483" y="2753"/>
                    </a:lnTo>
                    <a:lnTo>
                      <a:pt x="1447" y="2756"/>
                    </a:lnTo>
                    <a:lnTo>
                      <a:pt x="1309" y="2756"/>
                    </a:lnTo>
                    <a:lnTo>
                      <a:pt x="1272" y="2753"/>
                    </a:lnTo>
                    <a:lnTo>
                      <a:pt x="1238" y="2744"/>
                    </a:lnTo>
                    <a:lnTo>
                      <a:pt x="1206" y="2729"/>
                    </a:lnTo>
                    <a:lnTo>
                      <a:pt x="1178" y="2709"/>
                    </a:lnTo>
                    <a:lnTo>
                      <a:pt x="1154" y="2684"/>
                    </a:lnTo>
                    <a:lnTo>
                      <a:pt x="1133" y="2655"/>
                    </a:lnTo>
                    <a:lnTo>
                      <a:pt x="1119" y="2624"/>
                    </a:lnTo>
                    <a:lnTo>
                      <a:pt x="1109" y="2590"/>
                    </a:lnTo>
                    <a:lnTo>
                      <a:pt x="1105" y="2554"/>
                    </a:lnTo>
                    <a:lnTo>
                      <a:pt x="1105" y="2446"/>
                    </a:lnTo>
                    <a:lnTo>
                      <a:pt x="1030" y="2424"/>
                    </a:lnTo>
                    <a:lnTo>
                      <a:pt x="956" y="2396"/>
                    </a:lnTo>
                    <a:lnTo>
                      <a:pt x="885" y="2364"/>
                    </a:lnTo>
                    <a:lnTo>
                      <a:pt x="816" y="2326"/>
                    </a:lnTo>
                    <a:lnTo>
                      <a:pt x="740" y="2401"/>
                    </a:lnTo>
                    <a:lnTo>
                      <a:pt x="712" y="2425"/>
                    </a:lnTo>
                    <a:lnTo>
                      <a:pt x="680" y="2442"/>
                    </a:lnTo>
                    <a:lnTo>
                      <a:pt x="648" y="2454"/>
                    </a:lnTo>
                    <a:lnTo>
                      <a:pt x="614" y="2460"/>
                    </a:lnTo>
                    <a:lnTo>
                      <a:pt x="579" y="2460"/>
                    </a:lnTo>
                    <a:lnTo>
                      <a:pt x="545" y="2454"/>
                    </a:lnTo>
                    <a:lnTo>
                      <a:pt x="511" y="2442"/>
                    </a:lnTo>
                    <a:lnTo>
                      <a:pt x="481" y="2425"/>
                    </a:lnTo>
                    <a:lnTo>
                      <a:pt x="453" y="2401"/>
                    </a:lnTo>
                    <a:lnTo>
                      <a:pt x="355" y="2304"/>
                    </a:lnTo>
                    <a:lnTo>
                      <a:pt x="332" y="2276"/>
                    </a:lnTo>
                    <a:lnTo>
                      <a:pt x="314" y="2245"/>
                    </a:lnTo>
                    <a:lnTo>
                      <a:pt x="301" y="2212"/>
                    </a:lnTo>
                    <a:lnTo>
                      <a:pt x="297" y="2177"/>
                    </a:lnTo>
                    <a:lnTo>
                      <a:pt x="297" y="2143"/>
                    </a:lnTo>
                    <a:lnTo>
                      <a:pt x="301" y="2109"/>
                    </a:lnTo>
                    <a:lnTo>
                      <a:pt x="314" y="2075"/>
                    </a:lnTo>
                    <a:lnTo>
                      <a:pt x="332" y="2045"/>
                    </a:lnTo>
                    <a:lnTo>
                      <a:pt x="355" y="2017"/>
                    </a:lnTo>
                    <a:lnTo>
                      <a:pt x="431" y="1941"/>
                    </a:lnTo>
                    <a:lnTo>
                      <a:pt x="392" y="1871"/>
                    </a:lnTo>
                    <a:lnTo>
                      <a:pt x="360" y="1799"/>
                    </a:lnTo>
                    <a:lnTo>
                      <a:pt x="333" y="1726"/>
                    </a:lnTo>
                    <a:lnTo>
                      <a:pt x="310" y="1650"/>
                    </a:lnTo>
                    <a:lnTo>
                      <a:pt x="203" y="1650"/>
                    </a:lnTo>
                    <a:lnTo>
                      <a:pt x="167" y="1647"/>
                    </a:lnTo>
                    <a:lnTo>
                      <a:pt x="132" y="1638"/>
                    </a:lnTo>
                    <a:lnTo>
                      <a:pt x="100" y="1623"/>
                    </a:lnTo>
                    <a:lnTo>
                      <a:pt x="73" y="1603"/>
                    </a:lnTo>
                    <a:lnTo>
                      <a:pt x="47" y="1578"/>
                    </a:lnTo>
                    <a:lnTo>
                      <a:pt x="28" y="1550"/>
                    </a:lnTo>
                    <a:lnTo>
                      <a:pt x="13" y="1518"/>
                    </a:lnTo>
                    <a:lnTo>
                      <a:pt x="4" y="1485"/>
                    </a:lnTo>
                    <a:lnTo>
                      <a:pt x="0" y="1447"/>
                    </a:lnTo>
                    <a:lnTo>
                      <a:pt x="0" y="1309"/>
                    </a:lnTo>
                    <a:lnTo>
                      <a:pt x="4" y="1273"/>
                    </a:lnTo>
                    <a:lnTo>
                      <a:pt x="13" y="1239"/>
                    </a:lnTo>
                    <a:lnTo>
                      <a:pt x="28" y="1207"/>
                    </a:lnTo>
                    <a:lnTo>
                      <a:pt x="47" y="1178"/>
                    </a:lnTo>
                    <a:lnTo>
                      <a:pt x="73" y="1154"/>
                    </a:lnTo>
                    <a:lnTo>
                      <a:pt x="100" y="1135"/>
                    </a:lnTo>
                    <a:lnTo>
                      <a:pt x="132" y="1119"/>
                    </a:lnTo>
                    <a:lnTo>
                      <a:pt x="167" y="1109"/>
                    </a:lnTo>
                    <a:lnTo>
                      <a:pt x="203" y="1107"/>
                    </a:lnTo>
                    <a:lnTo>
                      <a:pt x="310" y="1107"/>
                    </a:lnTo>
                    <a:lnTo>
                      <a:pt x="333" y="1031"/>
                    </a:lnTo>
                    <a:lnTo>
                      <a:pt x="360" y="958"/>
                    </a:lnTo>
                    <a:lnTo>
                      <a:pt x="392" y="885"/>
                    </a:lnTo>
                    <a:lnTo>
                      <a:pt x="431" y="816"/>
                    </a:lnTo>
                    <a:lnTo>
                      <a:pt x="355" y="740"/>
                    </a:lnTo>
                    <a:lnTo>
                      <a:pt x="332" y="712"/>
                    </a:lnTo>
                    <a:lnTo>
                      <a:pt x="314" y="681"/>
                    </a:lnTo>
                    <a:lnTo>
                      <a:pt x="301" y="648"/>
                    </a:lnTo>
                    <a:lnTo>
                      <a:pt x="297" y="614"/>
                    </a:lnTo>
                    <a:lnTo>
                      <a:pt x="297" y="579"/>
                    </a:lnTo>
                    <a:lnTo>
                      <a:pt x="301" y="545"/>
                    </a:lnTo>
                    <a:lnTo>
                      <a:pt x="314" y="512"/>
                    </a:lnTo>
                    <a:lnTo>
                      <a:pt x="332" y="481"/>
                    </a:lnTo>
                    <a:lnTo>
                      <a:pt x="355" y="453"/>
                    </a:lnTo>
                    <a:lnTo>
                      <a:pt x="453" y="355"/>
                    </a:lnTo>
                    <a:lnTo>
                      <a:pt x="477" y="334"/>
                    </a:lnTo>
                    <a:lnTo>
                      <a:pt x="504" y="317"/>
                    </a:lnTo>
                    <a:lnTo>
                      <a:pt x="533" y="305"/>
                    </a:lnTo>
                    <a:lnTo>
                      <a:pt x="564" y="298"/>
                    </a:lnTo>
                    <a:lnTo>
                      <a:pt x="596" y="296"/>
                    </a:lnTo>
                    <a:lnTo>
                      <a:pt x="628" y="298"/>
                    </a:lnTo>
                    <a:lnTo>
                      <a:pt x="659" y="305"/>
                    </a:lnTo>
                    <a:lnTo>
                      <a:pt x="688" y="317"/>
                    </a:lnTo>
                    <a:lnTo>
                      <a:pt x="715" y="334"/>
                    </a:lnTo>
                    <a:lnTo>
                      <a:pt x="740" y="355"/>
                    </a:lnTo>
                    <a:lnTo>
                      <a:pt x="816" y="431"/>
                    </a:lnTo>
                    <a:lnTo>
                      <a:pt x="885" y="394"/>
                    </a:lnTo>
                    <a:lnTo>
                      <a:pt x="956" y="361"/>
                    </a:lnTo>
                    <a:lnTo>
                      <a:pt x="1030" y="333"/>
                    </a:lnTo>
                    <a:lnTo>
                      <a:pt x="1105" y="311"/>
                    </a:lnTo>
                    <a:lnTo>
                      <a:pt x="1105" y="204"/>
                    </a:lnTo>
                    <a:lnTo>
                      <a:pt x="1109" y="167"/>
                    </a:lnTo>
                    <a:lnTo>
                      <a:pt x="1119" y="133"/>
                    </a:lnTo>
                    <a:lnTo>
                      <a:pt x="1133" y="101"/>
                    </a:lnTo>
                    <a:lnTo>
                      <a:pt x="1154" y="73"/>
                    </a:lnTo>
                    <a:lnTo>
                      <a:pt x="1178" y="49"/>
                    </a:lnTo>
                    <a:lnTo>
                      <a:pt x="1206" y="28"/>
                    </a:lnTo>
                    <a:lnTo>
                      <a:pt x="1238" y="14"/>
                    </a:lnTo>
                    <a:lnTo>
                      <a:pt x="1272" y="4"/>
                    </a:lnTo>
                    <a:lnTo>
                      <a:pt x="130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4321175" y="1851025"/>
                <a:ext cx="85725" cy="58738"/>
              </a:xfrm>
              <a:custGeom>
                <a:avLst/>
                <a:gdLst>
                  <a:gd name="T0" fmla="*/ 66 w 269"/>
                  <a:gd name="T1" fmla="*/ 0 h 184"/>
                  <a:gd name="T2" fmla="*/ 84 w 269"/>
                  <a:gd name="T3" fmla="*/ 2 h 184"/>
                  <a:gd name="T4" fmla="*/ 135 w 269"/>
                  <a:gd name="T5" fmla="*/ 18 h 184"/>
                  <a:gd name="T6" fmla="*/ 186 w 269"/>
                  <a:gd name="T7" fmla="*/ 37 h 184"/>
                  <a:gd name="T8" fmla="*/ 234 w 269"/>
                  <a:gd name="T9" fmla="*/ 60 h 184"/>
                  <a:gd name="T10" fmla="*/ 248 w 269"/>
                  <a:gd name="T11" fmla="*/ 71 h 184"/>
                  <a:gd name="T12" fmla="*/ 259 w 269"/>
                  <a:gd name="T13" fmla="*/ 83 h 184"/>
                  <a:gd name="T14" fmla="*/ 265 w 269"/>
                  <a:gd name="T15" fmla="*/ 99 h 184"/>
                  <a:gd name="T16" fmla="*/ 269 w 269"/>
                  <a:gd name="T17" fmla="*/ 115 h 184"/>
                  <a:gd name="T18" fmla="*/ 268 w 269"/>
                  <a:gd name="T19" fmla="*/ 132 h 184"/>
                  <a:gd name="T20" fmla="*/ 262 w 269"/>
                  <a:gd name="T21" fmla="*/ 147 h 184"/>
                  <a:gd name="T22" fmla="*/ 251 w 269"/>
                  <a:gd name="T23" fmla="*/ 163 h 184"/>
                  <a:gd name="T24" fmla="*/ 238 w 269"/>
                  <a:gd name="T25" fmla="*/ 174 h 184"/>
                  <a:gd name="T26" fmla="*/ 222 w 269"/>
                  <a:gd name="T27" fmla="*/ 181 h 184"/>
                  <a:gd name="T28" fmla="*/ 204 w 269"/>
                  <a:gd name="T29" fmla="*/ 184 h 184"/>
                  <a:gd name="T30" fmla="*/ 189 w 269"/>
                  <a:gd name="T31" fmla="*/ 181 h 184"/>
                  <a:gd name="T32" fmla="*/ 175 w 269"/>
                  <a:gd name="T33" fmla="*/ 176 h 184"/>
                  <a:gd name="T34" fmla="*/ 113 w 269"/>
                  <a:gd name="T35" fmla="*/ 149 h 184"/>
                  <a:gd name="T36" fmla="*/ 48 w 269"/>
                  <a:gd name="T37" fmla="*/ 127 h 184"/>
                  <a:gd name="T38" fmla="*/ 32 w 269"/>
                  <a:gd name="T39" fmla="*/ 119 h 184"/>
                  <a:gd name="T40" fmla="*/ 18 w 269"/>
                  <a:gd name="T41" fmla="*/ 109 h 184"/>
                  <a:gd name="T42" fmla="*/ 9 w 269"/>
                  <a:gd name="T43" fmla="*/ 95 h 184"/>
                  <a:gd name="T44" fmla="*/ 3 w 269"/>
                  <a:gd name="T45" fmla="*/ 80 h 184"/>
                  <a:gd name="T46" fmla="*/ 0 w 269"/>
                  <a:gd name="T47" fmla="*/ 64 h 184"/>
                  <a:gd name="T48" fmla="*/ 4 w 269"/>
                  <a:gd name="T49" fmla="*/ 47 h 184"/>
                  <a:gd name="T50" fmla="*/ 10 w 269"/>
                  <a:gd name="T51" fmla="*/ 30 h 184"/>
                  <a:gd name="T52" fmla="*/ 21 w 269"/>
                  <a:gd name="T53" fmla="*/ 18 h 184"/>
                  <a:gd name="T54" fmla="*/ 34 w 269"/>
                  <a:gd name="T55" fmla="*/ 7 h 184"/>
                  <a:gd name="T56" fmla="*/ 50 w 269"/>
                  <a:gd name="T57" fmla="*/ 1 h 184"/>
                  <a:gd name="T58" fmla="*/ 66 w 269"/>
                  <a:gd name="T5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9" h="184">
                    <a:moveTo>
                      <a:pt x="66" y="0"/>
                    </a:moveTo>
                    <a:lnTo>
                      <a:pt x="84" y="2"/>
                    </a:lnTo>
                    <a:lnTo>
                      <a:pt x="135" y="18"/>
                    </a:lnTo>
                    <a:lnTo>
                      <a:pt x="186" y="37"/>
                    </a:lnTo>
                    <a:lnTo>
                      <a:pt x="234" y="60"/>
                    </a:lnTo>
                    <a:lnTo>
                      <a:pt x="248" y="71"/>
                    </a:lnTo>
                    <a:lnTo>
                      <a:pt x="259" y="83"/>
                    </a:lnTo>
                    <a:lnTo>
                      <a:pt x="265" y="99"/>
                    </a:lnTo>
                    <a:lnTo>
                      <a:pt x="269" y="115"/>
                    </a:lnTo>
                    <a:lnTo>
                      <a:pt x="268" y="132"/>
                    </a:lnTo>
                    <a:lnTo>
                      <a:pt x="262" y="147"/>
                    </a:lnTo>
                    <a:lnTo>
                      <a:pt x="251" y="163"/>
                    </a:lnTo>
                    <a:lnTo>
                      <a:pt x="238" y="174"/>
                    </a:lnTo>
                    <a:lnTo>
                      <a:pt x="222" y="181"/>
                    </a:lnTo>
                    <a:lnTo>
                      <a:pt x="204" y="184"/>
                    </a:lnTo>
                    <a:lnTo>
                      <a:pt x="189" y="181"/>
                    </a:lnTo>
                    <a:lnTo>
                      <a:pt x="175" y="176"/>
                    </a:lnTo>
                    <a:lnTo>
                      <a:pt x="113" y="149"/>
                    </a:lnTo>
                    <a:lnTo>
                      <a:pt x="48" y="127"/>
                    </a:lnTo>
                    <a:lnTo>
                      <a:pt x="32" y="119"/>
                    </a:lnTo>
                    <a:lnTo>
                      <a:pt x="18" y="109"/>
                    </a:lnTo>
                    <a:lnTo>
                      <a:pt x="9" y="95"/>
                    </a:lnTo>
                    <a:lnTo>
                      <a:pt x="3" y="80"/>
                    </a:lnTo>
                    <a:lnTo>
                      <a:pt x="0" y="64"/>
                    </a:lnTo>
                    <a:lnTo>
                      <a:pt x="4" y="47"/>
                    </a:lnTo>
                    <a:lnTo>
                      <a:pt x="10" y="30"/>
                    </a:lnTo>
                    <a:lnTo>
                      <a:pt x="21" y="18"/>
                    </a:lnTo>
                    <a:lnTo>
                      <a:pt x="34" y="7"/>
                    </a:lnTo>
                    <a:lnTo>
                      <a:pt x="50" y="1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4017963" y="1982788"/>
                <a:ext cx="58738" cy="96838"/>
              </a:xfrm>
              <a:custGeom>
                <a:avLst/>
                <a:gdLst>
                  <a:gd name="T0" fmla="*/ 115 w 186"/>
                  <a:gd name="T1" fmla="*/ 0 h 308"/>
                  <a:gd name="T2" fmla="*/ 132 w 186"/>
                  <a:gd name="T3" fmla="*/ 1 h 308"/>
                  <a:gd name="T4" fmla="*/ 149 w 186"/>
                  <a:gd name="T5" fmla="*/ 6 h 308"/>
                  <a:gd name="T6" fmla="*/ 164 w 186"/>
                  <a:gd name="T7" fmla="*/ 15 h 308"/>
                  <a:gd name="T8" fmla="*/ 175 w 186"/>
                  <a:gd name="T9" fmla="*/ 28 h 308"/>
                  <a:gd name="T10" fmla="*/ 182 w 186"/>
                  <a:gd name="T11" fmla="*/ 42 h 308"/>
                  <a:gd name="T12" fmla="*/ 186 w 186"/>
                  <a:gd name="T13" fmla="*/ 58 h 308"/>
                  <a:gd name="T14" fmla="*/ 186 w 186"/>
                  <a:gd name="T15" fmla="*/ 75 h 308"/>
                  <a:gd name="T16" fmla="*/ 181 w 186"/>
                  <a:gd name="T17" fmla="*/ 92 h 308"/>
                  <a:gd name="T18" fmla="*/ 159 w 186"/>
                  <a:gd name="T19" fmla="*/ 145 h 308"/>
                  <a:gd name="T20" fmla="*/ 142 w 186"/>
                  <a:gd name="T21" fmla="*/ 199 h 308"/>
                  <a:gd name="T22" fmla="*/ 129 w 186"/>
                  <a:gd name="T23" fmla="*/ 255 h 308"/>
                  <a:gd name="T24" fmla="*/ 123 w 186"/>
                  <a:gd name="T25" fmla="*/ 272 h 308"/>
                  <a:gd name="T26" fmla="*/ 113 w 186"/>
                  <a:gd name="T27" fmla="*/ 288 h 308"/>
                  <a:gd name="T28" fmla="*/ 100 w 186"/>
                  <a:gd name="T29" fmla="*/ 299 h 308"/>
                  <a:gd name="T30" fmla="*/ 83 w 186"/>
                  <a:gd name="T31" fmla="*/ 306 h 308"/>
                  <a:gd name="T32" fmla="*/ 66 w 186"/>
                  <a:gd name="T33" fmla="*/ 308 h 308"/>
                  <a:gd name="T34" fmla="*/ 60 w 186"/>
                  <a:gd name="T35" fmla="*/ 308 h 308"/>
                  <a:gd name="T36" fmla="*/ 54 w 186"/>
                  <a:gd name="T37" fmla="*/ 307 h 308"/>
                  <a:gd name="T38" fmla="*/ 34 w 186"/>
                  <a:gd name="T39" fmla="*/ 300 h 308"/>
                  <a:gd name="T40" fmla="*/ 19 w 186"/>
                  <a:gd name="T41" fmla="*/ 288 h 308"/>
                  <a:gd name="T42" fmla="*/ 6 w 186"/>
                  <a:gd name="T43" fmla="*/ 272 h 308"/>
                  <a:gd name="T44" fmla="*/ 0 w 186"/>
                  <a:gd name="T45" fmla="*/ 253 h 308"/>
                  <a:gd name="T46" fmla="*/ 2 w 186"/>
                  <a:gd name="T47" fmla="*/ 232 h 308"/>
                  <a:gd name="T48" fmla="*/ 16 w 186"/>
                  <a:gd name="T49" fmla="*/ 166 h 308"/>
                  <a:gd name="T50" fmla="*/ 37 w 186"/>
                  <a:gd name="T51" fmla="*/ 100 h 308"/>
                  <a:gd name="T52" fmla="*/ 63 w 186"/>
                  <a:gd name="T53" fmla="*/ 37 h 308"/>
                  <a:gd name="T54" fmla="*/ 72 w 186"/>
                  <a:gd name="T55" fmla="*/ 23 h 308"/>
                  <a:gd name="T56" fmla="*/ 85 w 186"/>
                  <a:gd name="T57" fmla="*/ 12 h 308"/>
                  <a:gd name="T58" fmla="*/ 100 w 186"/>
                  <a:gd name="T59" fmla="*/ 3 h 308"/>
                  <a:gd name="T60" fmla="*/ 115 w 186"/>
                  <a:gd name="T61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6" h="308">
                    <a:moveTo>
                      <a:pt x="115" y="0"/>
                    </a:moveTo>
                    <a:lnTo>
                      <a:pt x="132" y="1"/>
                    </a:lnTo>
                    <a:lnTo>
                      <a:pt x="149" y="6"/>
                    </a:lnTo>
                    <a:lnTo>
                      <a:pt x="164" y="15"/>
                    </a:lnTo>
                    <a:lnTo>
                      <a:pt x="175" y="28"/>
                    </a:lnTo>
                    <a:lnTo>
                      <a:pt x="182" y="42"/>
                    </a:lnTo>
                    <a:lnTo>
                      <a:pt x="186" y="58"/>
                    </a:lnTo>
                    <a:lnTo>
                      <a:pt x="186" y="75"/>
                    </a:lnTo>
                    <a:lnTo>
                      <a:pt x="181" y="92"/>
                    </a:lnTo>
                    <a:lnTo>
                      <a:pt x="159" y="145"/>
                    </a:lnTo>
                    <a:lnTo>
                      <a:pt x="142" y="199"/>
                    </a:lnTo>
                    <a:lnTo>
                      <a:pt x="129" y="255"/>
                    </a:lnTo>
                    <a:lnTo>
                      <a:pt x="123" y="272"/>
                    </a:lnTo>
                    <a:lnTo>
                      <a:pt x="113" y="288"/>
                    </a:lnTo>
                    <a:lnTo>
                      <a:pt x="100" y="299"/>
                    </a:lnTo>
                    <a:lnTo>
                      <a:pt x="83" y="306"/>
                    </a:lnTo>
                    <a:lnTo>
                      <a:pt x="66" y="308"/>
                    </a:lnTo>
                    <a:lnTo>
                      <a:pt x="60" y="308"/>
                    </a:lnTo>
                    <a:lnTo>
                      <a:pt x="54" y="307"/>
                    </a:lnTo>
                    <a:lnTo>
                      <a:pt x="34" y="300"/>
                    </a:lnTo>
                    <a:lnTo>
                      <a:pt x="19" y="288"/>
                    </a:lnTo>
                    <a:lnTo>
                      <a:pt x="6" y="272"/>
                    </a:lnTo>
                    <a:lnTo>
                      <a:pt x="0" y="253"/>
                    </a:lnTo>
                    <a:lnTo>
                      <a:pt x="2" y="232"/>
                    </a:lnTo>
                    <a:lnTo>
                      <a:pt x="16" y="166"/>
                    </a:lnTo>
                    <a:lnTo>
                      <a:pt x="37" y="100"/>
                    </a:lnTo>
                    <a:lnTo>
                      <a:pt x="63" y="37"/>
                    </a:lnTo>
                    <a:lnTo>
                      <a:pt x="72" y="23"/>
                    </a:lnTo>
                    <a:lnTo>
                      <a:pt x="85" y="12"/>
                    </a:lnTo>
                    <a:lnTo>
                      <a:pt x="100" y="3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4017963" y="2127250"/>
                <a:ext cx="234950" cy="233363"/>
              </a:xfrm>
              <a:custGeom>
                <a:avLst/>
                <a:gdLst>
                  <a:gd name="T0" fmla="*/ 72 w 737"/>
                  <a:gd name="T1" fmla="*/ 0 h 737"/>
                  <a:gd name="T2" fmla="*/ 92 w 737"/>
                  <a:gd name="T3" fmla="*/ 5 h 737"/>
                  <a:gd name="T4" fmla="*/ 107 w 737"/>
                  <a:gd name="T5" fmla="*/ 17 h 737"/>
                  <a:gd name="T6" fmla="*/ 119 w 737"/>
                  <a:gd name="T7" fmla="*/ 33 h 737"/>
                  <a:gd name="T8" fmla="*/ 127 w 737"/>
                  <a:gd name="T9" fmla="*/ 52 h 737"/>
                  <a:gd name="T10" fmla="*/ 144 w 737"/>
                  <a:gd name="T11" fmla="*/ 121 h 737"/>
                  <a:gd name="T12" fmla="*/ 167 w 737"/>
                  <a:gd name="T13" fmla="*/ 188 h 737"/>
                  <a:gd name="T14" fmla="*/ 196 w 737"/>
                  <a:gd name="T15" fmla="*/ 251 h 737"/>
                  <a:gd name="T16" fmla="*/ 232 w 737"/>
                  <a:gd name="T17" fmla="*/ 310 h 737"/>
                  <a:gd name="T18" fmla="*/ 273 w 737"/>
                  <a:gd name="T19" fmla="*/ 366 h 737"/>
                  <a:gd name="T20" fmla="*/ 319 w 737"/>
                  <a:gd name="T21" fmla="*/ 417 h 737"/>
                  <a:gd name="T22" fmla="*/ 370 w 737"/>
                  <a:gd name="T23" fmla="*/ 464 h 737"/>
                  <a:gd name="T24" fmla="*/ 426 w 737"/>
                  <a:gd name="T25" fmla="*/ 505 h 737"/>
                  <a:gd name="T26" fmla="*/ 485 w 737"/>
                  <a:gd name="T27" fmla="*/ 540 h 737"/>
                  <a:gd name="T28" fmla="*/ 549 w 737"/>
                  <a:gd name="T29" fmla="*/ 570 h 737"/>
                  <a:gd name="T30" fmla="*/ 615 w 737"/>
                  <a:gd name="T31" fmla="*/ 593 h 737"/>
                  <a:gd name="T32" fmla="*/ 685 w 737"/>
                  <a:gd name="T33" fmla="*/ 609 h 737"/>
                  <a:gd name="T34" fmla="*/ 704 w 737"/>
                  <a:gd name="T35" fmla="*/ 616 h 737"/>
                  <a:gd name="T36" fmla="*/ 720 w 737"/>
                  <a:gd name="T37" fmla="*/ 628 h 737"/>
                  <a:gd name="T38" fmla="*/ 731 w 737"/>
                  <a:gd name="T39" fmla="*/ 645 h 737"/>
                  <a:gd name="T40" fmla="*/ 737 w 737"/>
                  <a:gd name="T41" fmla="*/ 664 h 737"/>
                  <a:gd name="T42" fmla="*/ 737 w 737"/>
                  <a:gd name="T43" fmla="*/ 685 h 737"/>
                  <a:gd name="T44" fmla="*/ 731 w 737"/>
                  <a:gd name="T45" fmla="*/ 702 h 737"/>
                  <a:gd name="T46" fmla="*/ 720 w 737"/>
                  <a:gd name="T47" fmla="*/ 717 h 737"/>
                  <a:gd name="T48" fmla="*/ 707 w 737"/>
                  <a:gd name="T49" fmla="*/ 728 h 737"/>
                  <a:gd name="T50" fmla="*/ 691 w 737"/>
                  <a:gd name="T51" fmla="*/ 735 h 737"/>
                  <a:gd name="T52" fmla="*/ 673 w 737"/>
                  <a:gd name="T53" fmla="*/ 737 h 737"/>
                  <a:gd name="T54" fmla="*/ 661 w 737"/>
                  <a:gd name="T55" fmla="*/ 737 h 737"/>
                  <a:gd name="T56" fmla="*/ 590 w 737"/>
                  <a:gd name="T57" fmla="*/ 720 h 737"/>
                  <a:gd name="T58" fmla="*/ 523 w 737"/>
                  <a:gd name="T59" fmla="*/ 699 h 737"/>
                  <a:gd name="T60" fmla="*/ 457 w 737"/>
                  <a:gd name="T61" fmla="*/ 671 h 737"/>
                  <a:gd name="T62" fmla="*/ 394 w 737"/>
                  <a:gd name="T63" fmla="*/ 637 h 737"/>
                  <a:gd name="T64" fmla="*/ 335 w 737"/>
                  <a:gd name="T65" fmla="*/ 599 h 737"/>
                  <a:gd name="T66" fmla="*/ 279 w 737"/>
                  <a:gd name="T67" fmla="*/ 556 h 737"/>
                  <a:gd name="T68" fmla="*/ 228 w 737"/>
                  <a:gd name="T69" fmla="*/ 509 h 737"/>
                  <a:gd name="T70" fmla="*/ 180 w 737"/>
                  <a:gd name="T71" fmla="*/ 457 h 737"/>
                  <a:gd name="T72" fmla="*/ 138 w 737"/>
                  <a:gd name="T73" fmla="*/ 401 h 737"/>
                  <a:gd name="T74" fmla="*/ 99 w 737"/>
                  <a:gd name="T75" fmla="*/ 342 h 737"/>
                  <a:gd name="T76" fmla="*/ 66 w 737"/>
                  <a:gd name="T77" fmla="*/ 280 h 737"/>
                  <a:gd name="T78" fmla="*/ 38 w 737"/>
                  <a:gd name="T79" fmla="*/ 214 h 737"/>
                  <a:gd name="T80" fmla="*/ 15 w 737"/>
                  <a:gd name="T81" fmla="*/ 145 h 737"/>
                  <a:gd name="T82" fmla="*/ 0 w 737"/>
                  <a:gd name="T83" fmla="*/ 75 h 737"/>
                  <a:gd name="T84" fmla="*/ 0 w 737"/>
                  <a:gd name="T85" fmla="*/ 55 h 737"/>
                  <a:gd name="T86" fmla="*/ 4 w 737"/>
                  <a:gd name="T87" fmla="*/ 35 h 737"/>
                  <a:gd name="T88" fmla="*/ 17 w 737"/>
                  <a:gd name="T89" fmla="*/ 19 h 737"/>
                  <a:gd name="T90" fmla="*/ 32 w 737"/>
                  <a:gd name="T91" fmla="*/ 7 h 737"/>
                  <a:gd name="T92" fmla="*/ 52 w 737"/>
                  <a:gd name="T93" fmla="*/ 0 h 737"/>
                  <a:gd name="T94" fmla="*/ 72 w 737"/>
                  <a:gd name="T95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7" h="737">
                    <a:moveTo>
                      <a:pt x="72" y="0"/>
                    </a:moveTo>
                    <a:lnTo>
                      <a:pt x="92" y="5"/>
                    </a:lnTo>
                    <a:lnTo>
                      <a:pt x="107" y="17"/>
                    </a:lnTo>
                    <a:lnTo>
                      <a:pt x="119" y="33"/>
                    </a:lnTo>
                    <a:lnTo>
                      <a:pt x="127" y="52"/>
                    </a:lnTo>
                    <a:lnTo>
                      <a:pt x="144" y="121"/>
                    </a:lnTo>
                    <a:lnTo>
                      <a:pt x="167" y="188"/>
                    </a:lnTo>
                    <a:lnTo>
                      <a:pt x="196" y="251"/>
                    </a:lnTo>
                    <a:lnTo>
                      <a:pt x="232" y="310"/>
                    </a:lnTo>
                    <a:lnTo>
                      <a:pt x="273" y="366"/>
                    </a:lnTo>
                    <a:lnTo>
                      <a:pt x="319" y="417"/>
                    </a:lnTo>
                    <a:lnTo>
                      <a:pt x="370" y="464"/>
                    </a:lnTo>
                    <a:lnTo>
                      <a:pt x="426" y="505"/>
                    </a:lnTo>
                    <a:lnTo>
                      <a:pt x="485" y="540"/>
                    </a:lnTo>
                    <a:lnTo>
                      <a:pt x="549" y="570"/>
                    </a:lnTo>
                    <a:lnTo>
                      <a:pt x="615" y="593"/>
                    </a:lnTo>
                    <a:lnTo>
                      <a:pt x="685" y="609"/>
                    </a:lnTo>
                    <a:lnTo>
                      <a:pt x="704" y="616"/>
                    </a:lnTo>
                    <a:lnTo>
                      <a:pt x="720" y="628"/>
                    </a:lnTo>
                    <a:lnTo>
                      <a:pt x="731" y="645"/>
                    </a:lnTo>
                    <a:lnTo>
                      <a:pt x="737" y="664"/>
                    </a:lnTo>
                    <a:lnTo>
                      <a:pt x="737" y="685"/>
                    </a:lnTo>
                    <a:lnTo>
                      <a:pt x="731" y="702"/>
                    </a:lnTo>
                    <a:lnTo>
                      <a:pt x="720" y="717"/>
                    </a:lnTo>
                    <a:lnTo>
                      <a:pt x="707" y="728"/>
                    </a:lnTo>
                    <a:lnTo>
                      <a:pt x="691" y="735"/>
                    </a:lnTo>
                    <a:lnTo>
                      <a:pt x="673" y="737"/>
                    </a:lnTo>
                    <a:lnTo>
                      <a:pt x="661" y="737"/>
                    </a:lnTo>
                    <a:lnTo>
                      <a:pt x="590" y="720"/>
                    </a:lnTo>
                    <a:lnTo>
                      <a:pt x="523" y="699"/>
                    </a:lnTo>
                    <a:lnTo>
                      <a:pt x="457" y="671"/>
                    </a:lnTo>
                    <a:lnTo>
                      <a:pt x="394" y="637"/>
                    </a:lnTo>
                    <a:lnTo>
                      <a:pt x="335" y="599"/>
                    </a:lnTo>
                    <a:lnTo>
                      <a:pt x="279" y="556"/>
                    </a:lnTo>
                    <a:lnTo>
                      <a:pt x="228" y="509"/>
                    </a:lnTo>
                    <a:lnTo>
                      <a:pt x="180" y="457"/>
                    </a:lnTo>
                    <a:lnTo>
                      <a:pt x="138" y="401"/>
                    </a:lnTo>
                    <a:lnTo>
                      <a:pt x="99" y="342"/>
                    </a:lnTo>
                    <a:lnTo>
                      <a:pt x="66" y="280"/>
                    </a:lnTo>
                    <a:lnTo>
                      <a:pt x="38" y="214"/>
                    </a:lnTo>
                    <a:lnTo>
                      <a:pt x="15" y="145"/>
                    </a:lnTo>
                    <a:lnTo>
                      <a:pt x="0" y="75"/>
                    </a:lnTo>
                    <a:lnTo>
                      <a:pt x="0" y="55"/>
                    </a:lnTo>
                    <a:lnTo>
                      <a:pt x="4" y="35"/>
                    </a:lnTo>
                    <a:lnTo>
                      <a:pt x="17" y="19"/>
                    </a:lnTo>
                    <a:lnTo>
                      <a:pt x="32" y="7"/>
                    </a:lnTo>
                    <a:lnTo>
                      <a:pt x="5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4430713" y="1917700"/>
                <a:ext cx="106363" cy="271463"/>
              </a:xfrm>
              <a:custGeom>
                <a:avLst/>
                <a:gdLst>
                  <a:gd name="T0" fmla="*/ 66 w 336"/>
                  <a:gd name="T1" fmla="*/ 0 h 858"/>
                  <a:gd name="T2" fmla="*/ 83 w 336"/>
                  <a:gd name="T3" fmla="*/ 2 h 858"/>
                  <a:gd name="T4" fmla="*/ 98 w 336"/>
                  <a:gd name="T5" fmla="*/ 10 h 858"/>
                  <a:gd name="T6" fmla="*/ 111 w 336"/>
                  <a:gd name="T7" fmla="*/ 21 h 858"/>
                  <a:gd name="T8" fmla="*/ 157 w 336"/>
                  <a:gd name="T9" fmla="*/ 73 h 858"/>
                  <a:gd name="T10" fmla="*/ 198 w 336"/>
                  <a:gd name="T11" fmla="*/ 130 h 858"/>
                  <a:gd name="T12" fmla="*/ 234 w 336"/>
                  <a:gd name="T13" fmla="*/ 188 h 858"/>
                  <a:gd name="T14" fmla="*/ 265 w 336"/>
                  <a:gd name="T15" fmla="*/ 249 h 858"/>
                  <a:gd name="T16" fmla="*/ 290 w 336"/>
                  <a:gd name="T17" fmla="*/ 314 h 858"/>
                  <a:gd name="T18" fmla="*/ 311 w 336"/>
                  <a:gd name="T19" fmla="*/ 380 h 858"/>
                  <a:gd name="T20" fmla="*/ 325 w 336"/>
                  <a:gd name="T21" fmla="*/ 448 h 858"/>
                  <a:gd name="T22" fmla="*/ 334 w 336"/>
                  <a:gd name="T23" fmla="*/ 517 h 858"/>
                  <a:gd name="T24" fmla="*/ 336 w 336"/>
                  <a:gd name="T25" fmla="*/ 586 h 858"/>
                  <a:gd name="T26" fmla="*/ 334 w 336"/>
                  <a:gd name="T27" fmla="*/ 662 h 858"/>
                  <a:gd name="T28" fmla="*/ 323 w 336"/>
                  <a:gd name="T29" fmla="*/ 737 h 858"/>
                  <a:gd name="T30" fmla="*/ 306 w 336"/>
                  <a:gd name="T31" fmla="*/ 811 h 858"/>
                  <a:gd name="T32" fmla="*/ 299 w 336"/>
                  <a:gd name="T33" fmla="*/ 827 h 858"/>
                  <a:gd name="T34" fmla="*/ 289 w 336"/>
                  <a:gd name="T35" fmla="*/ 840 h 858"/>
                  <a:gd name="T36" fmla="*/ 276 w 336"/>
                  <a:gd name="T37" fmla="*/ 850 h 858"/>
                  <a:gd name="T38" fmla="*/ 260 w 336"/>
                  <a:gd name="T39" fmla="*/ 856 h 858"/>
                  <a:gd name="T40" fmla="*/ 243 w 336"/>
                  <a:gd name="T41" fmla="*/ 858 h 858"/>
                  <a:gd name="T42" fmla="*/ 234 w 336"/>
                  <a:gd name="T43" fmla="*/ 858 h 858"/>
                  <a:gd name="T44" fmla="*/ 226 w 336"/>
                  <a:gd name="T45" fmla="*/ 856 h 858"/>
                  <a:gd name="T46" fmla="*/ 210 w 336"/>
                  <a:gd name="T47" fmla="*/ 849 h 858"/>
                  <a:gd name="T48" fmla="*/ 197 w 336"/>
                  <a:gd name="T49" fmla="*/ 839 h 858"/>
                  <a:gd name="T50" fmla="*/ 187 w 336"/>
                  <a:gd name="T51" fmla="*/ 826 h 858"/>
                  <a:gd name="T52" fmla="*/ 181 w 336"/>
                  <a:gd name="T53" fmla="*/ 810 h 858"/>
                  <a:gd name="T54" fmla="*/ 179 w 336"/>
                  <a:gd name="T55" fmla="*/ 793 h 858"/>
                  <a:gd name="T56" fmla="*/ 181 w 336"/>
                  <a:gd name="T57" fmla="*/ 776 h 858"/>
                  <a:gd name="T58" fmla="*/ 196 w 336"/>
                  <a:gd name="T59" fmla="*/ 714 h 858"/>
                  <a:gd name="T60" fmla="*/ 204 w 336"/>
                  <a:gd name="T61" fmla="*/ 650 h 858"/>
                  <a:gd name="T62" fmla="*/ 207 w 336"/>
                  <a:gd name="T63" fmla="*/ 586 h 858"/>
                  <a:gd name="T64" fmla="*/ 204 w 336"/>
                  <a:gd name="T65" fmla="*/ 521 h 858"/>
                  <a:gd name="T66" fmla="*/ 194 w 336"/>
                  <a:gd name="T67" fmla="*/ 455 h 858"/>
                  <a:gd name="T68" fmla="*/ 179 w 336"/>
                  <a:gd name="T69" fmla="*/ 391 h 858"/>
                  <a:gd name="T70" fmla="*/ 158 w 336"/>
                  <a:gd name="T71" fmla="*/ 329 h 858"/>
                  <a:gd name="T72" fmla="*/ 130 w 336"/>
                  <a:gd name="T73" fmla="*/ 270 h 858"/>
                  <a:gd name="T74" fmla="*/ 99 w 336"/>
                  <a:gd name="T75" fmla="*/ 213 h 858"/>
                  <a:gd name="T76" fmla="*/ 60 w 336"/>
                  <a:gd name="T77" fmla="*/ 160 h 858"/>
                  <a:gd name="T78" fmla="*/ 18 w 336"/>
                  <a:gd name="T79" fmla="*/ 109 h 858"/>
                  <a:gd name="T80" fmla="*/ 7 w 336"/>
                  <a:gd name="T81" fmla="*/ 95 h 858"/>
                  <a:gd name="T82" fmla="*/ 1 w 336"/>
                  <a:gd name="T83" fmla="*/ 79 h 858"/>
                  <a:gd name="T84" fmla="*/ 0 w 336"/>
                  <a:gd name="T85" fmla="*/ 63 h 858"/>
                  <a:gd name="T86" fmla="*/ 2 w 336"/>
                  <a:gd name="T87" fmla="*/ 46 h 858"/>
                  <a:gd name="T88" fmla="*/ 9 w 336"/>
                  <a:gd name="T89" fmla="*/ 32 h 858"/>
                  <a:gd name="T90" fmla="*/ 20 w 336"/>
                  <a:gd name="T91" fmla="*/ 17 h 858"/>
                  <a:gd name="T92" fmla="*/ 33 w 336"/>
                  <a:gd name="T93" fmla="*/ 7 h 858"/>
                  <a:gd name="T94" fmla="*/ 49 w 336"/>
                  <a:gd name="T95" fmla="*/ 1 h 858"/>
                  <a:gd name="T96" fmla="*/ 66 w 336"/>
                  <a:gd name="T97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6" h="858">
                    <a:moveTo>
                      <a:pt x="66" y="0"/>
                    </a:moveTo>
                    <a:lnTo>
                      <a:pt x="83" y="2"/>
                    </a:lnTo>
                    <a:lnTo>
                      <a:pt x="98" y="10"/>
                    </a:lnTo>
                    <a:lnTo>
                      <a:pt x="111" y="21"/>
                    </a:lnTo>
                    <a:lnTo>
                      <a:pt x="157" y="73"/>
                    </a:lnTo>
                    <a:lnTo>
                      <a:pt x="198" y="130"/>
                    </a:lnTo>
                    <a:lnTo>
                      <a:pt x="234" y="188"/>
                    </a:lnTo>
                    <a:lnTo>
                      <a:pt x="265" y="249"/>
                    </a:lnTo>
                    <a:lnTo>
                      <a:pt x="290" y="314"/>
                    </a:lnTo>
                    <a:lnTo>
                      <a:pt x="311" y="380"/>
                    </a:lnTo>
                    <a:lnTo>
                      <a:pt x="325" y="448"/>
                    </a:lnTo>
                    <a:lnTo>
                      <a:pt x="334" y="517"/>
                    </a:lnTo>
                    <a:lnTo>
                      <a:pt x="336" y="586"/>
                    </a:lnTo>
                    <a:lnTo>
                      <a:pt x="334" y="662"/>
                    </a:lnTo>
                    <a:lnTo>
                      <a:pt x="323" y="737"/>
                    </a:lnTo>
                    <a:lnTo>
                      <a:pt x="306" y="811"/>
                    </a:lnTo>
                    <a:lnTo>
                      <a:pt x="299" y="827"/>
                    </a:lnTo>
                    <a:lnTo>
                      <a:pt x="289" y="840"/>
                    </a:lnTo>
                    <a:lnTo>
                      <a:pt x="276" y="850"/>
                    </a:lnTo>
                    <a:lnTo>
                      <a:pt x="260" y="856"/>
                    </a:lnTo>
                    <a:lnTo>
                      <a:pt x="243" y="858"/>
                    </a:lnTo>
                    <a:lnTo>
                      <a:pt x="234" y="858"/>
                    </a:lnTo>
                    <a:lnTo>
                      <a:pt x="226" y="856"/>
                    </a:lnTo>
                    <a:lnTo>
                      <a:pt x="210" y="849"/>
                    </a:lnTo>
                    <a:lnTo>
                      <a:pt x="197" y="839"/>
                    </a:lnTo>
                    <a:lnTo>
                      <a:pt x="187" y="826"/>
                    </a:lnTo>
                    <a:lnTo>
                      <a:pt x="181" y="810"/>
                    </a:lnTo>
                    <a:lnTo>
                      <a:pt x="179" y="793"/>
                    </a:lnTo>
                    <a:lnTo>
                      <a:pt x="181" y="776"/>
                    </a:lnTo>
                    <a:lnTo>
                      <a:pt x="196" y="714"/>
                    </a:lnTo>
                    <a:lnTo>
                      <a:pt x="204" y="650"/>
                    </a:lnTo>
                    <a:lnTo>
                      <a:pt x="207" y="586"/>
                    </a:lnTo>
                    <a:lnTo>
                      <a:pt x="204" y="521"/>
                    </a:lnTo>
                    <a:lnTo>
                      <a:pt x="194" y="455"/>
                    </a:lnTo>
                    <a:lnTo>
                      <a:pt x="179" y="391"/>
                    </a:lnTo>
                    <a:lnTo>
                      <a:pt x="158" y="329"/>
                    </a:lnTo>
                    <a:lnTo>
                      <a:pt x="130" y="270"/>
                    </a:lnTo>
                    <a:lnTo>
                      <a:pt x="99" y="213"/>
                    </a:lnTo>
                    <a:lnTo>
                      <a:pt x="60" y="160"/>
                    </a:lnTo>
                    <a:lnTo>
                      <a:pt x="18" y="109"/>
                    </a:lnTo>
                    <a:lnTo>
                      <a:pt x="7" y="95"/>
                    </a:lnTo>
                    <a:lnTo>
                      <a:pt x="1" y="79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9" y="32"/>
                    </a:lnTo>
                    <a:lnTo>
                      <a:pt x="20" y="17"/>
                    </a:lnTo>
                    <a:lnTo>
                      <a:pt x="33" y="7"/>
                    </a:lnTo>
                    <a:lnTo>
                      <a:pt x="49" y="1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" name="Freeform 40"/>
              <p:cNvSpPr>
                <a:spLocks noEditPoints="1"/>
              </p:cNvSpPr>
              <p:nvPr/>
            </p:nvSpPr>
            <p:spPr bwMode="auto">
              <a:xfrm>
                <a:off x="4632325" y="2127250"/>
                <a:ext cx="471488" cy="523875"/>
              </a:xfrm>
              <a:custGeom>
                <a:avLst/>
                <a:gdLst>
                  <a:gd name="T0" fmla="*/ 671 w 1483"/>
                  <a:gd name="T1" fmla="*/ 184 h 1650"/>
                  <a:gd name="T2" fmla="*/ 636 w 1483"/>
                  <a:gd name="T3" fmla="*/ 346 h 1650"/>
                  <a:gd name="T4" fmla="*/ 394 w 1483"/>
                  <a:gd name="T5" fmla="*/ 483 h 1650"/>
                  <a:gd name="T6" fmla="*/ 240 w 1483"/>
                  <a:gd name="T7" fmla="*/ 450 h 1650"/>
                  <a:gd name="T8" fmla="*/ 140 w 1483"/>
                  <a:gd name="T9" fmla="*/ 477 h 1650"/>
                  <a:gd name="T10" fmla="*/ 166 w 1483"/>
                  <a:gd name="T11" fmla="*/ 577 h 1650"/>
                  <a:gd name="T12" fmla="*/ 271 w 1483"/>
                  <a:gd name="T13" fmla="*/ 695 h 1650"/>
                  <a:gd name="T14" fmla="*/ 271 w 1483"/>
                  <a:gd name="T15" fmla="*/ 955 h 1650"/>
                  <a:gd name="T16" fmla="*/ 166 w 1483"/>
                  <a:gd name="T17" fmla="*/ 1073 h 1650"/>
                  <a:gd name="T18" fmla="*/ 140 w 1483"/>
                  <a:gd name="T19" fmla="*/ 1173 h 1650"/>
                  <a:gd name="T20" fmla="*/ 240 w 1483"/>
                  <a:gd name="T21" fmla="*/ 1200 h 1650"/>
                  <a:gd name="T22" fmla="*/ 394 w 1483"/>
                  <a:gd name="T23" fmla="*/ 1167 h 1650"/>
                  <a:gd name="T24" fmla="*/ 636 w 1483"/>
                  <a:gd name="T25" fmla="*/ 1304 h 1650"/>
                  <a:gd name="T26" fmla="*/ 671 w 1483"/>
                  <a:gd name="T27" fmla="*/ 1466 h 1650"/>
                  <a:gd name="T28" fmla="*/ 761 w 1483"/>
                  <a:gd name="T29" fmla="*/ 1518 h 1650"/>
                  <a:gd name="T30" fmla="*/ 815 w 1483"/>
                  <a:gd name="T31" fmla="*/ 1360 h 1650"/>
                  <a:gd name="T32" fmla="*/ 914 w 1483"/>
                  <a:gd name="T33" fmla="*/ 1281 h 1650"/>
                  <a:gd name="T34" fmla="*/ 1119 w 1483"/>
                  <a:gd name="T35" fmla="*/ 1150 h 1650"/>
                  <a:gd name="T36" fmla="*/ 1280 w 1483"/>
                  <a:gd name="T37" fmla="*/ 1209 h 1650"/>
                  <a:gd name="T38" fmla="*/ 1354 w 1483"/>
                  <a:gd name="T39" fmla="*/ 1136 h 1650"/>
                  <a:gd name="T40" fmla="*/ 1228 w 1483"/>
                  <a:gd name="T41" fmla="*/ 1018 h 1650"/>
                  <a:gd name="T42" fmla="*/ 1228 w 1483"/>
                  <a:gd name="T43" fmla="*/ 868 h 1650"/>
                  <a:gd name="T44" fmla="*/ 1211 w 1483"/>
                  <a:gd name="T45" fmla="*/ 661 h 1650"/>
                  <a:gd name="T46" fmla="*/ 1344 w 1483"/>
                  <a:gd name="T47" fmla="*/ 551 h 1650"/>
                  <a:gd name="T48" fmla="*/ 1316 w 1483"/>
                  <a:gd name="T49" fmla="*/ 450 h 1650"/>
                  <a:gd name="T50" fmla="*/ 1152 w 1483"/>
                  <a:gd name="T51" fmla="*/ 500 h 1650"/>
                  <a:gd name="T52" fmla="*/ 1008 w 1483"/>
                  <a:gd name="T53" fmla="*/ 416 h 1650"/>
                  <a:gd name="T54" fmla="*/ 824 w 1483"/>
                  <a:gd name="T55" fmla="*/ 323 h 1650"/>
                  <a:gd name="T56" fmla="*/ 793 w 1483"/>
                  <a:gd name="T57" fmla="*/ 151 h 1650"/>
                  <a:gd name="T58" fmla="*/ 813 w 1483"/>
                  <a:gd name="T59" fmla="*/ 13 h 1650"/>
                  <a:gd name="T60" fmla="*/ 941 w 1483"/>
                  <a:gd name="T61" fmla="*/ 167 h 1650"/>
                  <a:gd name="T62" fmla="*/ 1146 w 1483"/>
                  <a:gd name="T63" fmla="*/ 357 h 1650"/>
                  <a:gd name="T64" fmla="*/ 1333 w 1483"/>
                  <a:gd name="T65" fmla="*/ 318 h 1650"/>
                  <a:gd name="T66" fmla="*/ 1470 w 1483"/>
                  <a:gd name="T67" fmla="*/ 442 h 1650"/>
                  <a:gd name="T68" fmla="*/ 1451 w 1483"/>
                  <a:gd name="T69" fmla="*/ 623 h 1650"/>
                  <a:gd name="T70" fmla="*/ 1359 w 1483"/>
                  <a:gd name="T71" fmla="*/ 824 h 1650"/>
                  <a:gd name="T72" fmla="*/ 1451 w 1483"/>
                  <a:gd name="T73" fmla="*/ 1027 h 1650"/>
                  <a:gd name="T74" fmla="*/ 1470 w 1483"/>
                  <a:gd name="T75" fmla="*/ 1208 h 1650"/>
                  <a:gd name="T76" fmla="*/ 1333 w 1483"/>
                  <a:gd name="T77" fmla="*/ 1332 h 1650"/>
                  <a:gd name="T78" fmla="*/ 1146 w 1483"/>
                  <a:gd name="T79" fmla="*/ 1292 h 1650"/>
                  <a:gd name="T80" fmla="*/ 941 w 1483"/>
                  <a:gd name="T81" fmla="*/ 1483 h 1650"/>
                  <a:gd name="T82" fmla="*/ 813 w 1483"/>
                  <a:gd name="T83" fmla="*/ 1637 h 1650"/>
                  <a:gd name="T84" fmla="*/ 610 w 1483"/>
                  <a:gd name="T85" fmla="*/ 1602 h 1650"/>
                  <a:gd name="T86" fmla="*/ 539 w 1483"/>
                  <a:gd name="T87" fmla="*/ 1408 h 1650"/>
                  <a:gd name="T88" fmla="*/ 275 w 1483"/>
                  <a:gd name="T89" fmla="*/ 1326 h 1650"/>
                  <a:gd name="T90" fmla="*/ 94 w 1483"/>
                  <a:gd name="T91" fmla="*/ 1306 h 1650"/>
                  <a:gd name="T92" fmla="*/ 0 w 1483"/>
                  <a:gd name="T93" fmla="*/ 1145 h 1650"/>
                  <a:gd name="T94" fmla="*/ 74 w 1483"/>
                  <a:gd name="T95" fmla="*/ 979 h 1650"/>
                  <a:gd name="T96" fmla="*/ 135 w 1483"/>
                  <a:gd name="T97" fmla="*/ 709 h 1650"/>
                  <a:gd name="T98" fmla="*/ 6 w 1483"/>
                  <a:gd name="T99" fmla="*/ 567 h 1650"/>
                  <a:gd name="T100" fmla="*/ 45 w 1483"/>
                  <a:gd name="T101" fmla="*/ 386 h 1650"/>
                  <a:gd name="T102" fmla="*/ 213 w 1483"/>
                  <a:gd name="T103" fmla="*/ 311 h 1650"/>
                  <a:gd name="T104" fmla="*/ 433 w 1483"/>
                  <a:gd name="T105" fmla="*/ 290 h 1650"/>
                  <a:gd name="T106" fmla="*/ 567 w 1483"/>
                  <a:gd name="T107" fmla="*/ 100 h 1650"/>
                  <a:gd name="T108" fmla="*/ 741 w 1483"/>
                  <a:gd name="T109" fmla="*/ 0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3" h="1650">
                    <a:moveTo>
                      <a:pt x="741" y="129"/>
                    </a:moveTo>
                    <a:lnTo>
                      <a:pt x="722" y="132"/>
                    </a:lnTo>
                    <a:lnTo>
                      <a:pt x="705" y="139"/>
                    </a:lnTo>
                    <a:lnTo>
                      <a:pt x="689" y="151"/>
                    </a:lnTo>
                    <a:lnTo>
                      <a:pt x="678" y="166"/>
                    </a:lnTo>
                    <a:lnTo>
                      <a:pt x="671" y="184"/>
                    </a:lnTo>
                    <a:lnTo>
                      <a:pt x="669" y="203"/>
                    </a:lnTo>
                    <a:lnTo>
                      <a:pt x="669" y="290"/>
                    </a:lnTo>
                    <a:lnTo>
                      <a:pt x="666" y="307"/>
                    </a:lnTo>
                    <a:lnTo>
                      <a:pt x="659" y="323"/>
                    </a:lnTo>
                    <a:lnTo>
                      <a:pt x="649" y="336"/>
                    </a:lnTo>
                    <a:lnTo>
                      <a:pt x="636" y="346"/>
                    </a:lnTo>
                    <a:lnTo>
                      <a:pt x="619" y="353"/>
                    </a:lnTo>
                    <a:lnTo>
                      <a:pt x="569" y="369"/>
                    </a:lnTo>
                    <a:lnTo>
                      <a:pt x="521" y="390"/>
                    </a:lnTo>
                    <a:lnTo>
                      <a:pt x="475" y="416"/>
                    </a:lnTo>
                    <a:lnTo>
                      <a:pt x="433" y="448"/>
                    </a:lnTo>
                    <a:lnTo>
                      <a:pt x="394" y="483"/>
                    </a:lnTo>
                    <a:lnTo>
                      <a:pt x="379" y="494"/>
                    </a:lnTo>
                    <a:lnTo>
                      <a:pt x="365" y="500"/>
                    </a:lnTo>
                    <a:lnTo>
                      <a:pt x="348" y="502"/>
                    </a:lnTo>
                    <a:lnTo>
                      <a:pt x="331" y="500"/>
                    </a:lnTo>
                    <a:lnTo>
                      <a:pt x="315" y="494"/>
                    </a:lnTo>
                    <a:lnTo>
                      <a:pt x="240" y="450"/>
                    </a:lnTo>
                    <a:lnTo>
                      <a:pt x="222" y="443"/>
                    </a:lnTo>
                    <a:lnTo>
                      <a:pt x="202" y="441"/>
                    </a:lnTo>
                    <a:lnTo>
                      <a:pt x="184" y="443"/>
                    </a:lnTo>
                    <a:lnTo>
                      <a:pt x="166" y="450"/>
                    </a:lnTo>
                    <a:lnTo>
                      <a:pt x="150" y="462"/>
                    </a:lnTo>
                    <a:lnTo>
                      <a:pt x="140" y="477"/>
                    </a:lnTo>
                    <a:lnTo>
                      <a:pt x="132" y="495"/>
                    </a:lnTo>
                    <a:lnTo>
                      <a:pt x="130" y="514"/>
                    </a:lnTo>
                    <a:lnTo>
                      <a:pt x="132" y="533"/>
                    </a:lnTo>
                    <a:lnTo>
                      <a:pt x="140" y="551"/>
                    </a:lnTo>
                    <a:lnTo>
                      <a:pt x="150" y="565"/>
                    </a:lnTo>
                    <a:lnTo>
                      <a:pt x="166" y="577"/>
                    </a:lnTo>
                    <a:lnTo>
                      <a:pt x="241" y="621"/>
                    </a:lnTo>
                    <a:lnTo>
                      <a:pt x="256" y="632"/>
                    </a:lnTo>
                    <a:lnTo>
                      <a:pt x="265" y="645"/>
                    </a:lnTo>
                    <a:lnTo>
                      <a:pt x="271" y="661"/>
                    </a:lnTo>
                    <a:lnTo>
                      <a:pt x="274" y="678"/>
                    </a:lnTo>
                    <a:lnTo>
                      <a:pt x="271" y="695"/>
                    </a:lnTo>
                    <a:lnTo>
                      <a:pt x="262" y="738"/>
                    </a:lnTo>
                    <a:lnTo>
                      <a:pt x="256" y="782"/>
                    </a:lnTo>
                    <a:lnTo>
                      <a:pt x="253" y="824"/>
                    </a:lnTo>
                    <a:lnTo>
                      <a:pt x="256" y="868"/>
                    </a:lnTo>
                    <a:lnTo>
                      <a:pt x="262" y="912"/>
                    </a:lnTo>
                    <a:lnTo>
                      <a:pt x="271" y="955"/>
                    </a:lnTo>
                    <a:lnTo>
                      <a:pt x="274" y="972"/>
                    </a:lnTo>
                    <a:lnTo>
                      <a:pt x="271" y="989"/>
                    </a:lnTo>
                    <a:lnTo>
                      <a:pt x="265" y="1005"/>
                    </a:lnTo>
                    <a:lnTo>
                      <a:pt x="256" y="1018"/>
                    </a:lnTo>
                    <a:lnTo>
                      <a:pt x="241" y="1029"/>
                    </a:lnTo>
                    <a:lnTo>
                      <a:pt x="166" y="1073"/>
                    </a:lnTo>
                    <a:lnTo>
                      <a:pt x="150" y="1085"/>
                    </a:lnTo>
                    <a:lnTo>
                      <a:pt x="140" y="1099"/>
                    </a:lnTo>
                    <a:lnTo>
                      <a:pt x="132" y="1117"/>
                    </a:lnTo>
                    <a:lnTo>
                      <a:pt x="130" y="1136"/>
                    </a:lnTo>
                    <a:lnTo>
                      <a:pt x="132" y="1155"/>
                    </a:lnTo>
                    <a:lnTo>
                      <a:pt x="140" y="1173"/>
                    </a:lnTo>
                    <a:lnTo>
                      <a:pt x="152" y="1188"/>
                    </a:lnTo>
                    <a:lnTo>
                      <a:pt x="166" y="1200"/>
                    </a:lnTo>
                    <a:lnTo>
                      <a:pt x="184" y="1207"/>
                    </a:lnTo>
                    <a:lnTo>
                      <a:pt x="202" y="1209"/>
                    </a:lnTo>
                    <a:lnTo>
                      <a:pt x="222" y="1207"/>
                    </a:lnTo>
                    <a:lnTo>
                      <a:pt x="240" y="1200"/>
                    </a:lnTo>
                    <a:lnTo>
                      <a:pt x="315" y="1156"/>
                    </a:lnTo>
                    <a:lnTo>
                      <a:pt x="331" y="1150"/>
                    </a:lnTo>
                    <a:lnTo>
                      <a:pt x="348" y="1148"/>
                    </a:lnTo>
                    <a:lnTo>
                      <a:pt x="364" y="1150"/>
                    </a:lnTo>
                    <a:lnTo>
                      <a:pt x="379" y="1156"/>
                    </a:lnTo>
                    <a:lnTo>
                      <a:pt x="394" y="1167"/>
                    </a:lnTo>
                    <a:lnTo>
                      <a:pt x="433" y="1202"/>
                    </a:lnTo>
                    <a:lnTo>
                      <a:pt x="475" y="1234"/>
                    </a:lnTo>
                    <a:lnTo>
                      <a:pt x="521" y="1260"/>
                    </a:lnTo>
                    <a:lnTo>
                      <a:pt x="569" y="1281"/>
                    </a:lnTo>
                    <a:lnTo>
                      <a:pt x="619" y="1297"/>
                    </a:lnTo>
                    <a:lnTo>
                      <a:pt x="636" y="1304"/>
                    </a:lnTo>
                    <a:lnTo>
                      <a:pt x="649" y="1314"/>
                    </a:lnTo>
                    <a:lnTo>
                      <a:pt x="659" y="1327"/>
                    </a:lnTo>
                    <a:lnTo>
                      <a:pt x="666" y="1343"/>
                    </a:lnTo>
                    <a:lnTo>
                      <a:pt x="669" y="1360"/>
                    </a:lnTo>
                    <a:lnTo>
                      <a:pt x="669" y="1447"/>
                    </a:lnTo>
                    <a:lnTo>
                      <a:pt x="671" y="1466"/>
                    </a:lnTo>
                    <a:lnTo>
                      <a:pt x="678" y="1484"/>
                    </a:lnTo>
                    <a:lnTo>
                      <a:pt x="689" y="1499"/>
                    </a:lnTo>
                    <a:lnTo>
                      <a:pt x="705" y="1511"/>
                    </a:lnTo>
                    <a:lnTo>
                      <a:pt x="722" y="1518"/>
                    </a:lnTo>
                    <a:lnTo>
                      <a:pt x="741" y="1521"/>
                    </a:lnTo>
                    <a:lnTo>
                      <a:pt x="761" y="1518"/>
                    </a:lnTo>
                    <a:lnTo>
                      <a:pt x="779" y="1511"/>
                    </a:lnTo>
                    <a:lnTo>
                      <a:pt x="793" y="1499"/>
                    </a:lnTo>
                    <a:lnTo>
                      <a:pt x="805" y="1484"/>
                    </a:lnTo>
                    <a:lnTo>
                      <a:pt x="813" y="1466"/>
                    </a:lnTo>
                    <a:lnTo>
                      <a:pt x="815" y="1447"/>
                    </a:lnTo>
                    <a:lnTo>
                      <a:pt x="815" y="1360"/>
                    </a:lnTo>
                    <a:lnTo>
                      <a:pt x="817" y="1343"/>
                    </a:lnTo>
                    <a:lnTo>
                      <a:pt x="824" y="1327"/>
                    </a:lnTo>
                    <a:lnTo>
                      <a:pt x="834" y="1314"/>
                    </a:lnTo>
                    <a:lnTo>
                      <a:pt x="848" y="1304"/>
                    </a:lnTo>
                    <a:lnTo>
                      <a:pt x="863" y="1297"/>
                    </a:lnTo>
                    <a:lnTo>
                      <a:pt x="914" y="1281"/>
                    </a:lnTo>
                    <a:lnTo>
                      <a:pt x="963" y="1260"/>
                    </a:lnTo>
                    <a:lnTo>
                      <a:pt x="1008" y="1234"/>
                    </a:lnTo>
                    <a:lnTo>
                      <a:pt x="1051" y="1202"/>
                    </a:lnTo>
                    <a:lnTo>
                      <a:pt x="1090" y="1167"/>
                    </a:lnTo>
                    <a:lnTo>
                      <a:pt x="1103" y="1156"/>
                    </a:lnTo>
                    <a:lnTo>
                      <a:pt x="1119" y="1150"/>
                    </a:lnTo>
                    <a:lnTo>
                      <a:pt x="1136" y="1148"/>
                    </a:lnTo>
                    <a:lnTo>
                      <a:pt x="1152" y="1150"/>
                    </a:lnTo>
                    <a:lnTo>
                      <a:pt x="1169" y="1156"/>
                    </a:lnTo>
                    <a:lnTo>
                      <a:pt x="1244" y="1200"/>
                    </a:lnTo>
                    <a:lnTo>
                      <a:pt x="1262" y="1207"/>
                    </a:lnTo>
                    <a:lnTo>
                      <a:pt x="1280" y="1209"/>
                    </a:lnTo>
                    <a:lnTo>
                      <a:pt x="1299" y="1207"/>
                    </a:lnTo>
                    <a:lnTo>
                      <a:pt x="1316" y="1200"/>
                    </a:lnTo>
                    <a:lnTo>
                      <a:pt x="1332" y="1188"/>
                    </a:lnTo>
                    <a:lnTo>
                      <a:pt x="1344" y="1173"/>
                    </a:lnTo>
                    <a:lnTo>
                      <a:pt x="1351" y="1155"/>
                    </a:lnTo>
                    <a:lnTo>
                      <a:pt x="1354" y="1136"/>
                    </a:lnTo>
                    <a:lnTo>
                      <a:pt x="1351" y="1117"/>
                    </a:lnTo>
                    <a:lnTo>
                      <a:pt x="1344" y="1099"/>
                    </a:lnTo>
                    <a:lnTo>
                      <a:pt x="1332" y="1085"/>
                    </a:lnTo>
                    <a:lnTo>
                      <a:pt x="1316" y="1073"/>
                    </a:lnTo>
                    <a:lnTo>
                      <a:pt x="1241" y="1029"/>
                    </a:lnTo>
                    <a:lnTo>
                      <a:pt x="1228" y="1018"/>
                    </a:lnTo>
                    <a:lnTo>
                      <a:pt x="1217" y="1005"/>
                    </a:lnTo>
                    <a:lnTo>
                      <a:pt x="1211" y="989"/>
                    </a:lnTo>
                    <a:lnTo>
                      <a:pt x="1209" y="972"/>
                    </a:lnTo>
                    <a:lnTo>
                      <a:pt x="1211" y="955"/>
                    </a:lnTo>
                    <a:lnTo>
                      <a:pt x="1222" y="912"/>
                    </a:lnTo>
                    <a:lnTo>
                      <a:pt x="1228" y="868"/>
                    </a:lnTo>
                    <a:lnTo>
                      <a:pt x="1229" y="824"/>
                    </a:lnTo>
                    <a:lnTo>
                      <a:pt x="1228" y="782"/>
                    </a:lnTo>
                    <a:lnTo>
                      <a:pt x="1222" y="738"/>
                    </a:lnTo>
                    <a:lnTo>
                      <a:pt x="1211" y="695"/>
                    </a:lnTo>
                    <a:lnTo>
                      <a:pt x="1209" y="678"/>
                    </a:lnTo>
                    <a:lnTo>
                      <a:pt x="1211" y="661"/>
                    </a:lnTo>
                    <a:lnTo>
                      <a:pt x="1217" y="645"/>
                    </a:lnTo>
                    <a:lnTo>
                      <a:pt x="1228" y="632"/>
                    </a:lnTo>
                    <a:lnTo>
                      <a:pt x="1241" y="621"/>
                    </a:lnTo>
                    <a:lnTo>
                      <a:pt x="1316" y="577"/>
                    </a:lnTo>
                    <a:lnTo>
                      <a:pt x="1332" y="565"/>
                    </a:lnTo>
                    <a:lnTo>
                      <a:pt x="1344" y="551"/>
                    </a:lnTo>
                    <a:lnTo>
                      <a:pt x="1351" y="533"/>
                    </a:lnTo>
                    <a:lnTo>
                      <a:pt x="1354" y="514"/>
                    </a:lnTo>
                    <a:lnTo>
                      <a:pt x="1351" y="495"/>
                    </a:lnTo>
                    <a:lnTo>
                      <a:pt x="1344" y="477"/>
                    </a:lnTo>
                    <a:lnTo>
                      <a:pt x="1332" y="461"/>
                    </a:lnTo>
                    <a:lnTo>
                      <a:pt x="1316" y="450"/>
                    </a:lnTo>
                    <a:lnTo>
                      <a:pt x="1299" y="443"/>
                    </a:lnTo>
                    <a:lnTo>
                      <a:pt x="1280" y="441"/>
                    </a:lnTo>
                    <a:lnTo>
                      <a:pt x="1262" y="443"/>
                    </a:lnTo>
                    <a:lnTo>
                      <a:pt x="1244" y="450"/>
                    </a:lnTo>
                    <a:lnTo>
                      <a:pt x="1169" y="494"/>
                    </a:lnTo>
                    <a:lnTo>
                      <a:pt x="1152" y="500"/>
                    </a:lnTo>
                    <a:lnTo>
                      <a:pt x="1136" y="502"/>
                    </a:lnTo>
                    <a:lnTo>
                      <a:pt x="1119" y="500"/>
                    </a:lnTo>
                    <a:lnTo>
                      <a:pt x="1103" y="494"/>
                    </a:lnTo>
                    <a:lnTo>
                      <a:pt x="1090" y="483"/>
                    </a:lnTo>
                    <a:lnTo>
                      <a:pt x="1051" y="448"/>
                    </a:lnTo>
                    <a:lnTo>
                      <a:pt x="1008" y="416"/>
                    </a:lnTo>
                    <a:lnTo>
                      <a:pt x="963" y="390"/>
                    </a:lnTo>
                    <a:lnTo>
                      <a:pt x="914" y="369"/>
                    </a:lnTo>
                    <a:lnTo>
                      <a:pt x="863" y="353"/>
                    </a:lnTo>
                    <a:lnTo>
                      <a:pt x="848" y="346"/>
                    </a:lnTo>
                    <a:lnTo>
                      <a:pt x="834" y="336"/>
                    </a:lnTo>
                    <a:lnTo>
                      <a:pt x="824" y="323"/>
                    </a:lnTo>
                    <a:lnTo>
                      <a:pt x="817" y="307"/>
                    </a:lnTo>
                    <a:lnTo>
                      <a:pt x="815" y="290"/>
                    </a:lnTo>
                    <a:lnTo>
                      <a:pt x="815" y="203"/>
                    </a:lnTo>
                    <a:lnTo>
                      <a:pt x="813" y="184"/>
                    </a:lnTo>
                    <a:lnTo>
                      <a:pt x="805" y="166"/>
                    </a:lnTo>
                    <a:lnTo>
                      <a:pt x="793" y="151"/>
                    </a:lnTo>
                    <a:lnTo>
                      <a:pt x="779" y="139"/>
                    </a:lnTo>
                    <a:lnTo>
                      <a:pt x="761" y="132"/>
                    </a:lnTo>
                    <a:lnTo>
                      <a:pt x="741" y="129"/>
                    </a:lnTo>
                    <a:close/>
                    <a:moveTo>
                      <a:pt x="741" y="0"/>
                    </a:moveTo>
                    <a:lnTo>
                      <a:pt x="778" y="4"/>
                    </a:lnTo>
                    <a:lnTo>
                      <a:pt x="813" y="13"/>
                    </a:lnTo>
                    <a:lnTo>
                      <a:pt x="844" y="28"/>
                    </a:lnTo>
                    <a:lnTo>
                      <a:pt x="872" y="48"/>
                    </a:lnTo>
                    <a:lnTo>
                      <a:pt x="896" y="73"/>
                    </a:lnTo>
                    <a:lnTo>
                      <a:pt x="917" y="100"/>
                    </a:lnTo>
                    <a:lnTo>
                      <a:pt x="931" y="132"/>
                    </a:lnTo>
                    <a:lnTo>
                      <a:pt x="941" y="167"/>
                    </a:lnTo>
                    <a:lnTo>
                      <a:pt x="945" y="203"/>
                    </a:lnTo>
                    <a:lnTo>
                      <a:pt x="945" y="242"/>
                    </a:lnTo>
                    <a:lnTo>
                      <a:pt x="999" y="264"/>
                    </a:lnTo>
                    <a:lnTo>
                      <a:pt x="1050" y="290"/>
                    </a:lnTo>
                    <a:lnTo>
                      <a:pt x="1100" y="322"/>
                    </a:lnTo>
                    <a:lnTo>
                      <a:pt x="1146" y="357"/>
                    </a:lnTo>
                    <a:lnTo>
                      <a:pt x="1178" y="338"/>
                    </a:lnTo>
                    <a:lnTo>
                      <a:pt x="1209" y="324"/>
                    </a:lnTo>
                    <a:lnTo>
                      <a:pt x="1239" y="315"/>
                    </a:lnTo>
                    <a:lnTo>
                      <a:pt x="1270" y="311"/>
                    </a:lnTo>
                    <a:lnTo>
                      <a:pt x="1302" y="312"/>
                    </a:lnTo>
                    <a:lnTo>
                      <a:pt x="1333" y="318"/>
                    </a:lnTo>
                    <a:lnTo>
                      <a:pt x="1362" y="328"/>
                    </a:lnTo>
                    <a:lnTo>
                      <a:pt x="1390" y="343"/>
                    </a:lnTo>
                    <a:lnTo>
                      <a:pt x="1414" y="362"/>
                    </a:lnTo>
                    <a:lnTo>
                      <a:pt x="1437" y="385"/>
                    </a:lnTo>
                    <a:lnTo>
                      <a:pt x="1455" y="413"/>
                    </a:lnTo>
                    <a:lnTo>
                      <a:pt x="1470" y="442"/>
                    </a:lnTo>
                    <a:lnTo>
                      <a:pt x="1478" y="473"/>
                    </a:lnTo>
                    <a:lnTo>
                      <a:pt x="1483" y="505"/>
                    </a:lnTo>
                    <a:lnTo>
                      <a:pt x="1482" y="536"/>
                    </a:lnTo>
                    <a:lnTo>
                      <a:pt x="1476" y="567"/>
                    </a:lnTo>
                    <a:lnTo>
                      <a:pt x="1465" y="596"/>
                    </a:lnTo>
                    <a:lnTo>
                      <a:pt x="1451" y="623"/>
                    </a:lnTo>
                    <a:lnTo>
                      <a:pt x="1432" y="649"/>
                    </a:lnTo>
                    <a:lnTo>
                      <a:pt x="1408" y="671"/>
                    </a:lnTo>
                    <a:lnTo>
                      <a:pt x="1382" y="690"/>
                    </a:lnTo>
                    <a:lnTo>
                      <a:pt x="1348" y="709"/>
                    </a:lnTo>
                    <a:lnTo>
                      <a:pt x="1356" y="767"/>
                    </a:lnTo>
                    <a:lnTo>
                      <a:pt x="1359" y="824"/>
                    </a:lnTo>
                    <a:lnTo>
                      <a:pt x="1356" y="883"/>
                    </a:lnTo>
                    <a:lnTo>
                      <a:pt x="1348" y="941"/>
                    </a:lnTo>
                    <a:lnTo>
                      <a:pt x="1382" y="960"/>
                    </a:lnTo>
                    <a:lnTo>
                      <a:pt x="1408" y="979"/>
                    </a:lnTo>
                    <a:lnTo>
                      <a:pt x="1432" y="1001"/>
                    </a:lnTo>
                    <a:lnTo>
                      <a:pt x="1451" y="1027"/>
                    </a:lnTo>
                    <a:lnTo>
                      <a:pt x="1465" y="1054"/>
                    </a:lnTo>
                    <a:lnTo>
                      <a:pt x="1476" y="1083"/>
                    </a:lnTo>
                    <a:lnTo>
                      <a:pt x="1482" y="1114"/>
                    </a:lnTo>
                    <a:lnTo>
                      <a:pt x="1483" y="1145"/>
                    </a:lnTo>
                    <a:lnTo>
                      <a:pt x="1478" y="1177"/>
                    </a:lnTo>
                    <a:lnTo>
                      <a:pt x="1470" y="1208"/>
                    </a:lnTo>
                    <a:lnTo>
                      <a:pt x="1455" y="1237"/>
                    </a:lnTo>
                    <a:lnTo>
                      <a:pt x="1437" y="1265"/>
                    </a:lnTo>
                    <a:lnTo>
                      <a:pt x="1414" y="1288"/>
                    </a:lnTo>
                    <a:lnTo>
                      <a:pt x="1390" y="1306"/>
                    </a:lnTo>
                    <a:lnTo>
                      <a:pt x="1362" y="1322"/>
                    </a:lnTo>
                    <a:lnTo>
                      <a:pt x="1333" y="1332"/>
                    </a:lnTo>
                    <a:lnTo>
                      <a:pt x="1302" y="1338"/>
                    </a:lnTo>
                    <a:lnTo>
                      <a:pt x="1270" y="1339"/>
                    </a:lnTo>
                    <a:lnTo>
                      <a:pt x="1239" y="1335"/>
                    </a:lnTo>
                    <a:lnTo>
                      <a:pt x="1209" y="1326"/>
                    </a:lnTo>
                    <a:lnTo>
                      <a:pt x="1178" y="1312"/>
                    </a:lnTo>
                    <a:lnTo>
                      <a:pt x="1146" y="1292"/>
                    </a:lnTo>
                    <a:lnTo>
                      <a:pt x="1100" y="1328"/>
                    </a:lnTo>
                    <a:lnTo>
                      <a:pt x="1050" y="1360"/>
                    </a:lnTo>
                    <a:lnTo>
                      <a:pt x="999" y="1386"/>
                    </a:lnTo>
                    <a:lnTo>
                      <a:pt x="945" y="1408"/>
                    </a:lnTo>
                    <a:lnTo>
                      <a:pt x="945" y="1447"/>
                    </a:lnTo>
                    <a:lnTo>
                      <a:pt x="941" y="1483"/>
                    </a:lnTo>
                    <a:lnTo>
                      <a:pt x="931" y="1518"/>
                    </a:lnTo>
                    <a:lnTo>
                      <a:pt x="917" y="1550"/>
                    </a:lnTo>
                    <a:lnTo>
                      <a:pt x="896" y="1577"/>
                    </a:lnTo>
                    <a:lnTo>
                      <a:pt x="872" y="1602"/>
                    </a:lnTo>
                    <a:lnTo>
                      <a:pt x="844" y="1622"/>
                    </a:lnTo>
                    <a:lnTo>
                      <a:pt x="813" y="1637"/>
                    </a:lnTo>
                    <a:lnTo>
                      <a:pt x="778" y="1646"/>
                    </a:lnTo>
                    <a:lnTo>
                      <a:pt x="741" y="1650"/>
                    </a:lnTo>
                    <a:lnTo>
                      <a:pt x="705" y="1646"/>
                    </a:lnTo>
                    <a:lnTo>
                      <a:pt x="671" y="1637"/>
                    </a:lnTo>
                    <a:lnTo>
                      <a:pt x="640" y="1622"/>
                    </a:lnTo>
                    <a:lnTo>
                      <a:pt x="610" y="1602"/>
                    </a:lnTo>
                    <a:lnTo>
                      <a:pt x="586" y="1577"/>
                    </a:lnTo>
                    <a:lnTo>
                      <a:pt x="567" y="1550"/>
                    </a:lnTo>
                    <a:lnTo>
                      <a:pt x="551" y="1518"/>
                    </a:lnTo>
                    <a:lnTo>
                      <a:pt x="541" y="1483"/>
                    </a:lnTo>
                    <a:lnTo>
                      <a:pt x="539" y="1447"/>
                    </a:lnTo>
                    <a:lnTo>
                      <a:pt x="539" y="1408"/>
                    </a:lnTo>
                    <a:lnTo>
                      <a:pt x="485" y="1386"/>
                    </a:lnTo>
                    <a:lnTo>
                      <a:pt x="433" y="1360"/>
                    </a:lnTo>
                    <a:lnTo>
                      <a:pt x="384" y="1328"/>
                    </a:lnTo>
                    <a:lnTo>
                      <a:pt x="338" y="1292"/>
                    </a:lnTo>
                    <a:lnTo>
                      <a:pt x="304" y="1312"/>
                    </a:lnTo>
                    <a:lnTo>
                      <a:pt x="275" y="1326"/>
                    </a:lnTo>
                    <a:lnTo>
                      <a:pt x="244" y="1335"/>
                    </a:lnTo>
                    <a:lnTo>
                      <a:pt x="212" y="1339"/>
                    </a:lnTo>
                    <a:lnTo>
                      <a:pt x="181" y="1338"/>
                    </a:lnTo>
                    <a:lnTo>
                      <a:pt x="150" y="1332"/>
                    </a:lnTo>
                    <a:lnTo>
                      <a:pt x="121" y="1322"/>
                    </a:lnTo>
                    <a:lnTo>
                      <a:pt x="94" y="1306"/>
                    </a:lnTo>
                    <a:lnTo>
                      <a:pt x="68" y="1288"/>
                    </a:lnTo>
                    <a:lnTo>
                      <a:pt x="46" y="1265"/>
                    </a:lnTo>
                    <a:lnTo>
                      <a:pt x="27" y="1237"/>
                    </a:lnTo>
                    <a:lnTo>
                      <a:pt x="12" y="1208"/>
                    </a:lnTo>
                    <a:lnTo>
                      <a:pt x="4" y="1177"/>
                    </a:lnTo>
                    <a:lnTo>
                      <a:pt x="0" y="1145"/>
                    </a:lnTo>
                    <a:lnTo>
                      <a:pt x="2" y="1114"/>
                    </a:lnTo>
                    <a:lnTo>
                      <a:pt x="6" y="1083"/>
                    </a:lnTo>
                    <a:lnTo>
                      <a:pt x="17" y="1054"/>
                    </a:lnTo>
                    <a:lnTo>
                      <a:pt x="32" y="1027"/>
                    </a:lnTo>
                    <a:lnTo>
                      <a:pt x="51" y="1001"/>
                    </a:lnTo>
                    <a:lnTo>
                      <a:pt x="74" y="979"/>
                    </a:lnTo>
                    <a:lnTo>
                      <a:pt x="102" y="960"/>
                    </a:lnTo>
                    <a:lnTo>
                      <a:pt x="135" y="941"/>
                    </a:lnTo>
                    <a:lnTo>
                      <a:pt x="126" y="883"/>
                    </a:lnTo>
                    <a:lnTo>
                      <a:pt x="124" y="824"/>
                    </a:lnTo>
                    <a:lnTo>
                      <a:pt x="126" y="767"/>
                    </a:lnTo>
                    <a:lnTo>
                      <a:pt x="135" y="709"/>
                    </a:lnTo>
                    <a:lnTo>
                      <a:pt x="102" y="690"/>
                    </a:lnTo>
                    <a:lnTo>
                      <a:pt x="74" y="671"/>
                    </a:lnTo>
                    <a:lnTo>
                      <a:pt x="51" y="649"/>
                    </a:lnTo>
                    <a:lnTo>
                      <a:pt x="32" y="623"/>
                    </a:lnTo>
                    <a:lnTo>
                      <a:pt x="17" y="596"/>
                    </a:lnTo>
                    <a:lnTo>
                      <a:pt x="6" y="567"/>
                    </a:lnTo>
                    <a:lnTo>
                      <a:pt x="2" y="536"/>
                    </a:lnTo>
                    <a:lnTo>
                      <a:pt x="0" y="505"/>
                    </a:lnTo>
                    <a:lnTo>
                      <a:pt x="4" y="473"/>
                    </a:lnTo>
                    <a:lnTo>
                      <a:pt x="12" y="442"/>
                    </a:lnTo>
                    <a:lnTo>
                      <a:pt x="27" y="413"/>
                    </a:lnTo>
                    <a:lnTo>
                      <a:pt x="45" y="386"/>
                    </a:lnTo>
                    <a:lnTo>
                      <a:pt x="67" y="363"/>
                    </a:lnTo>
                    <a:lnTo>
                      <a:pt x="92" y="344"/>
                    </a:lnTo>
                    <a:lnTo>
                      <a:pt x="120" y="328"/>
                    </a:lnTo>
                    <a:lnTo>
                      <a:pt x="150" y="318"/>
                    </a:lnTo>
                    <a:lnTo>
                      <a:pt x="182" y="312"/>
                    </a:lnTo>
                    <a:lnTo>
                      <a:pt x="213" y="311"/>
                    </a:lnTo>
                    <a:lnTo>
                      <a:pt x="245" y="315"/>
                    </a:lnTo>
                    <a:lnTo>
                      <a:pt x="275" y="324"/>
                    </a:lnTo>
                    <a:lnTo>
                      <a:pt x="304" y="338"/>
                    </a:lnTo>
                    <a:lnTo>
                      <a:pt x="338" y="357"/>
                    </a:lnTo>
                    <a:lnTo>
                      <a:pt x="384" y="322"/>
                    </a:lnTo>
                    <a:lnTo>
                      <a:pt x="433" y="290"/>
                    </a:lnTo>
                    <a:lnTo>
                      <a:pt x="485" y="264"/>
                    </a:lnTo>
                    <a:lnTo>
                      <a:pt x="539" y="242"/>
                    </a:lnTo>
                    <a:lnTo>
                      <a:pt x="539" y="203"/>
                    </a:lnTo>
                    <a:lnTo>
                      <a:pt x="541" y="167"/>
                    </a:lnTo>
                    <a:lnTo>
                      <a:pt x="551" y="132"/>
                    </a:lnTo>
                    <a:lnTo>
                      <a:pt x="567" y="100"/>
                    </a:lnTo>
                    <a:lnTo>
                      <a:pt x="586" y="73"/>
                    </a:lnTo>
                    <a:lnTo>
                      <a:pt x="610" y="48"/>
                    </a:lnTo>
                    <a:lnTo>
                      <a:pt x="640" y="28"/>
                    </a:lnTo>
                    <a:lnTo>
                      <a:pt x="671" y="13"/>
                    </a:lnTo>
                    <a:lnTo>
                      <a:pt x="705" y="4"/>
                    </a:lnTo>
                    <a:lnTo>
                      <a:pt x="74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" name="Freeform 41"/>
              <p:cNvSpPr>
                <a:spLocks noEditPoints="1"/>
              </p:cNvSpPr>
              <p:nvPr/>
            </p:nvSpPr>
            <p:spPr bwMode="auto">
              <a:xfrm>
                <a:off x="4781550" y="2301875"/>
                <a:ext cx="173038" cy="173038"/>
              </a:xfrm>
              <a:custGeom>
                <a:avLst/>
                <a:gdLst>
                  <a:gd name="T0" fmla="*/ 240 w 545"/>
                  <a:gd name="T1" fmla="*/ 133 h 544"/>
                  <a:gd name="T2" fmla="*/ 184 w 545"/>
                  <a:gd name="T3" fmla="*/ 161 h 544"/>
                  <a:gd name="T4" fmla="*/ 144 w 545"/>
                  <a:gd name="T5" fmla="*/ 210 h 544"/>
                  <a:gd name="T6" fmla="*/ 131 w 545"/>
                  <a:gd name="T7" fmla="*/ 271 h 544"/>
                  <a:gd name="T8" fmla="*/ 144 w 545"/>
                  <a:gd name="T9" fmla="*/ 334 h 544"/>
                  <a:gd name="T10" fmla="*/ 184 w 545"/>
                  <a:gd name="T11" fmla="*/ 383 h 544"/>
                  <a:gd name="T12" fmla="*/ 240 w 545"/>
                  <a:gd name="T13" fmla="*/ 411 h 544"/>
                  <a:gd name="T14" fmla="*/ 305 w 545"/>
                  <a:gd name="T15" fmla="*/ 411 h 544"/>
                  <a:gd name="T16" fmla="*/ 362 w 545"/>
                  <a:gd name="T17" fmla="*/ 383 h 544"/>
                  <a:gd name="T18" fmla="*/ 401 w 545"/>
                  <a:gd name="T19" fmla="*/ 334 h 544"/>
                  <a:gd name="T20" fmla="*/ 415 w 545"/>
                  <a:gd name="T21" fmla="*/ 271 h 544"/>
                  <a:gd name="T22" fmla="*/ 401 w 545"/>
                  <a:gd name="T23" fmla="*/ 210 h 544"/>
                  <a:gd name="T24" fmla="*/ 362 w 545"/>
                  <a:gd name="T25" fmla="*/ 161 h 544"/>
                  <a:gd name="T26" fmla="*/ 305 w 545"/>
                  <a:gd name="T27" fmla="*/ 133 h 544"/>
                  <a:gd name="T28" fmla="*/ 272 w 545"/>
                  <a:gd name="T29" fmla="*/ 0 h 544"/>
                  <a:gd name="T30" fmla="*/ 358 w 545"/>
                  <a:gd name="T31" fmla="*/ 14 h 544"/>
                  <a:gd name="T32" fmla="*/ 433 w 545"/>
                  <a:gd name="T33" fmla="*/ 52 h 544"/>
                  <a:gd name="T34" fmla="*/ 493 w 545"/>
                  <a:gd name="T35" fmla="*/ 112 h 544"/>
                  <a:gd name="T36" fmla="*/ 531 w 545"/>
                  <a:gd name="T37" fmla="*/ 185 h 544"/>
                  <a:gd name="T38" fmla="*/ 545 w 545"/>
                  <a:gd name="T39" fmla="*/ 271 h 544"/>
                  <a:gd name="T40" fmla="*/ 531 w 545"/>
                  <a:gd name="T41" fmla="*/ 357 h 544"/>
                  <a:gd name="T42" fmla="*/ 493 w 545"/>
                  <a:gd name="T43" fmla="*/ 432 h 544"/>
                  <a:gd name="T44" fmla="*/ 433 w 545"/>
                  <a:gd name="T45" fmla="*/ 492 h 544"/>
                  <a:gd name="T46" fmla="*/ 358 w 545"/>
                  <a:gd name="T47" fmla="*/ 530 h 544"/>
                  <a:gd name="T48" fmla="*/ 272 w 545"/>
                  <a:gd name="T49" fmla="*/ 544 h 544"/>
                  <a:gd name="T50" fmla="*/ 186 w 545"/>
                  <a:gd name="T51" fmla="*/ 530 h 544"/>
                  <a:gd name="T52" fmla="*/ 112 w 545"/>
                  <a:gd name="T53" fmla="*/ 492 h 544"/>
                  <a:gd name="T54" fmla="*/ 53 w 545"/>
                  <a:gd name="T55" fmla="*/ 432 h 544"/>
                  <a:gd name="T56" fmla="*/ 14 w 545"/>
                  <a:gd name="T57" fmla="*/ 357 h 544"/>
                  <a:gd name="T58" fmla="*/ 0 w 545"/>
                  <a:gd name="T59" fmla="*/ 271 h 544"/>
                  <a:gd name="T60" fmla="*/ 14 w 545"/>
                  <a:gd name="T61" fmla="*/ 185 h 544"/>
                  <a:gd name="T62" fmla="*/ 53 w 545"/>
                  <a:gd name="T63" fmla="*/ 112 h 544"/>
                  <a:gd name="T64" fmla="*/ 112 w 545"/>
                  <a:gd name="T65" fmla="*/ 52 h 544"/>
                  <a:gd name="T66" fmla="*/ 186 w 545"/>
                  <a:gd name="T67" fmla="*/ 14 h 544"/>
                  <a:gd name="T68" fmla="*/ 272 w 545"/>
                  <a:gd name="T6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5" h="544">
                    <a:moveTo>
                      <a:pt x="272" y="130"/>
                    </a:moveTo>
                    <a:lnTo>
                      <a:pt x="240" y="133"/>
                    </a:lnTo>
                    <a:lnTo>
                      <a:pt x="210" y="144"/>
                    </a:lnTo>
                    <a:lnTo>
                      <a:pt x="184" y="161"/>
                    </a:lnTo>
                    <a:lnTo>
                      <a:pt x="161" y="183"/>
                    </a:lnTo>
                    <a:lnTo>
                      <a:pt x="144" y="210"/>
                    </a:lnTo>
                    <a:lnTo>
                      <a:pt x="134" y="240"/>
                    </a:lnTo>
                    <a:lnTo>
                      <a:pt x="131" y="271"/>
                    </a:lnTo>
                    <a:lnTo>
                      <a:pt x="134" y="304"/>
                    </a:lnTo>
                    <a:lnTo>
                      <a:pt x="144" y="334"/>
                    </a:lnTo>
                    <a:lnTo>
                      <a:pt x="161" y="361"/>
                    </a:lnTo>
                    <a:lnTo>
                      <a:pt x="184" y="383"/>
                    </a:lnTo>
                    <a:lnTo>
                      <a:pt x="210" y="400"/>
                    </a:lnTo>
                    <a:lnTo>
                      <a:pt x="240" y="411"/>
                    </a:lnTo>
                    <a:lnTo>
                      <a:pt x="272" y="414"/>
                    </a:lnTo>
                    <a:lnTo>
                      <a:pt x="305" y="411"/>
                    </a:lnTo>
                    <a:lnTo>
                      <a:pt x="335" y="400"/>
                    </a:lnTo>
                    <a:lnTo>
                      <a:pt x="362" y="383"/>
                    </a:lnTo>
                    <a:lnTo>
                      <a:pt x="384" y="361"/>
                    </a:lnTo>
                    <a:lnTo>
                      <a:pt x="401" y="334"/>
                    </a:lnTo>
                    <a:lnTo>
                      <a:pt x="411" y="304"/>
                    </a:lnTo>
                    <a:lnTo>
                      <a:pt x="415" y="271"/>
                    </a:lnTo>
                    <a:lnTo>
                      <a:pt x="411" y="240"/>
                    </a:lnTo>
                    <a:lnTo>
                      <a:pt x="401" y="210"/>
                    </a:lnTo>
                    <a:lnTo>
                      <a:pt x="384" y="183"/>
                    </a:lnTo>
                    <a:lnTo>
                      <a:pt x="362" y="161"/>
                    </a:lnTo>
                    <a:lnTo>
                      <a:pt x="335" y="144"/>
                    </a:lnTo>
                    <a:lnTo>
                      <a:pt x="305" y="133"/>
                    </a:lnTo>
                    <a:lnTo>
                      <a:pt x="272" y="130"/>
                    </a:lnTo>
                    <a:close/>
                    <a:moveTo>
                      <a:pt x="272" y="0"/>
                    </a:moveTo>
                    <a:lnTo>
                      <a:pt x="317" y="4"/>
                    </a:lnTo>
                    <a:lnTo>
                      <a:pt x="358" y="14"/>
                    </a:lnTo>
                    <a:lnTo>
                      <a:pt x="397" y="30"/>
                    </a:lnTo>
                    <a:lnTo>
                      <a:pt x="433" y="52"/>
                    </a:lnTo>
                    <a:lnTo>
                      <a:pt x="465" y="80"/>
                    </a:lnTo>
                    <a:lnTo>
                      <a:pt x="493" y="112"/>
                    </a:lnTo>
                    <a:lnTo>
                      <a:pt x="514" y="147"/>
                    </a:lnTo>
                    <a:lnTo>
                      <a:pt x="531" y="185"/>
                    </a:lnTo>
                    <a:lnTo>
                      <a:pt x="541" y="228"/>
                    </a:lnTo>
                    <a:lnTo>
                      <a:pt x="545" y="271"/>
                    </a:lnTo>
                    <a:lnTo>
                      <a:pt x="541" y="316"/>
                    </a:lnTo>
                    <a:lnTo>
                      <a:pt x="531" y="357"/>
                    </a:lnTo>
                    <a:lnTo>
                      <a:pt x="514" y="397"/>
                    </a:lnTo>
                    <a:lnTo>
                      <a:pt x="493" y="432"/>
                    </a:lnTo>
                    <a:lnTo>
                      <a:pt x="465" y="464"/>
                    </a:lnTo>
                    <a:lnTo>
                      <a:pt x="433" y="492"/>
                    </a:lnTo>
                    <a:lnTo>
                      <a:pt x="397" y="514"/>
                    </a:lnTo>
                    <a:lnTo>
                      <a:pt x="358" y="530"/>
                    </a:lnTo>
                    <a:lnTo>
                      <a:pt x="317" y="540"/>
                    </a:lnTo>
                    <a:lnTo>
                      <a:pt x="272" y="544"/>
                    </a:lnTo>
                    <a:lnTo>
                      <a:pt x="229" y="540"/>
                    </a:lnTo>
                    <a:lnTo>
                      <a:pt x="186" y="530"/>
                    </a:lnTo>
                    <a:lnTo>
                      <a:pt x="148" y="514"/>
                    </a:lnTo>
                    <a:lnTo>
                      <a:pt x="112" y="492"/>
                    </a:lnTo>
                    <a:lnTo>
                      <a:pt x="80" y="464"/>
                    </a:lnTo>
                    <a:lnTo>
                      <a:pt x="53" y="432"/>
                    </a:lnTo>
                    <a:lnTo>
                      <a:pt x="31" y="397"/>
                    </a:lnTo>
                    <a:lnTo>
                      <a:pt x="14" y="357"/>
                    </a:lnTo>
                    <a:lnTo>
                      <a:pt x="3" y="316"/>
                    </a:lnTo>
                    <a:lnTo>
                      <a:pt x="0" y="271"/>
                    </a:lnTo>
                    <a:lnTo>
                      <a:pt x="3" y="228"/>
                    </a:lnTo>
                    <a:lnTo>
                      <a:pt x="14" y="185"/>
                    </a:lnTo>
                    <a:lnTo>
                      <a:pt x="31" y="147"/>
                    </a:lnTo>
                    <a:lnTo>
                      <a:pt x="53" y="112"/>
                    </a:lnTo>
                    <a:lnTo>
                      <a:pt x="80" y="80"/>
                    </a:lnTo>
                    <a:lnTo>
                      <a:pt x="112" y="52"/>
                    </a:lnTo>
                    <a:lnTo>
                      <a:pt x="148" y="30"/>
                    </a:lnTo>
                    <a:lnTo>
                      <a:pt x="186" y="14"/>
                    </a:lnTo>
                    <a:lnTo>
                      <a:pt x="229" y="4"/>
                    </a:lnTo>
                    <a:lnTo>
                      <a:pt x="27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4102100" y="1928813"/>
                <a:ext cx="347663" cy="349250"/>
              </a:xfrm>
              <a:custGeom>
                <a:avLst/>
                <a:gdLst>
                  <a:gd name="T0" fmla="*/ 492 w 1097"/>
                  <a:gd name="T1" fmla="*/ 134 h 1097"/>
                  <a:gd name="T2" fmla="*/ 385 w 1097"/>
                  <a:gd name="T3" fmla="*/ 163 h 1097"/>
                  <a:gd name="T4" fmla="*/ 293 w 1097"/>
                  <a:gd name="T5" fmla="*/ 218 h 1097"/>
                  <a:gd name="T6" fmla="*/ 217 w 1097"/>
                  <a:gd name="T7" fmla="*/ 293 h 1097"/>
                  <a:gd name="T8" fmla="*/ 162 w 1097"/>
                  <a:gd name="T9" fmla="*/ 386 h 1097"/>
                  <a:gd name="T10" fmla="*/ 133 w 1097"/>
                  <a:gd name="T11" fmla="*/ 492 h 1097"/>
                  <a:gd name="T12" fmla="*/ 133 w 1097"/>
                  <a:gd name="T13" fmla="*/ 605 h 1097"/>
                  <a:gd name="T14" fmla="*/ 162 w 1097"/>
                  <a:gd name="T15" fmla="*/ 711 h 1097"/>
                  <a:gd name="T16" fmla="*/ 217 w 1097"/>
                  <a:gd name="T17" fmla="*/ 805 h 1097"/>
                  <a:gd name="T18" fmla="*/ 293 w 1097"/>
                  <a:gd name="T19" fmla="*/ 880 h 1097"/>
                  <a:gd name="T20" fmla="*/ 385 w 1097"/>
                  <a:gd name="T21" fmla="*/ 934 h 1097"/>
                  <a:gd name="T22" fmla="*/ 492 w 1097"/>
                  <a:gd name="T23" fmla="*/ 963 h 1097"/>
                  <a:gd name="T24" fmla="*/ 606 w 1097"/>
                  <a:gd name="T25" fmla="*/ 963 h 1097"/>
                  <a:gd name="T26" fmla="*/ 712 w 1097"/>
                  <a:gd name="T27" fmla="*/ 934 h 1097"/>
                  <a:gd name="T28" fmla="*/ 804 w 1097"/>
                  <a:gd name="T29" fmla="*/ 880 h 1097"/>
                  <a:gd name="T30" fmla="*/ 880 w 1097"/>
                  <a:gd name="T31" fmla="*/ 805 h 1097"/>
                  <a:gd name="T32" fmla="*/ 935 w 1097"/>
                  <a:gd name="T33" fmla="*/ 711 h 1097"/>
                  <a:gd name="T34" fmla="*/ 964 w 1097"/>
                  <a:gd name="T35" fmla="*/ 605 h 1097"/>
                  <a:gd name="T36" fmla="*/ 964 w 1097"/>
                  <a:gd name="T37" fmla="*/ 492 h 1097"/>
                  <a:gd name="T38" fmla="*/ 935 w 1097"/>
                  <a:gd name="T39" fmla="*/ 386 h 1097"/>
                  <a:gd name="T40" fmla="*/ 880 w 1097"/>
                  <a:gd name="T41" fmla="*/ 293 h 1097"/>
                  <a:gd name="T42" fmla="*/ 804 w 1097"/>
                  <a:gd name="T43" fmla="*/ 218 h 1097"/>
                  <a:gd name="T44" fmla="*/ 712 w 1097"/>
                  <a:gd name="T45" fmla="*/ 163 h 1097"/>
                  <a:gd name="T46" fmla="*/ 606 w 1097"/>
                  <a:gd name="T47" fmla="*/ 134 h 1097"/>
                  <a:gd name="T48" fmla="*/ 549 w 1097"/>
                  <a:gd name="T49" fmla="*/ 0 h 1097"/>
                  <a:gd name="T50" fmla="*/ 675 w 1097"/>
                  <a:gd name="T51" fmla="*/ 14 h 1097"/>
                  <a:gd name="T52" fmla="*/ 790 w 1097"/>
                  <a:gd name="T53" fmla="*/ 55 h 1097"/>
                  <a:gd name="T54" fmla="*/ 891 w 1097"/>
                  <a:gd name="T55" fmla="*/ 121 h 1097"/>
                  <a:gd name="T56" fmla="*/ 976 w 1097"/>
                  <a:gd name="T57" fmla="*/ 205 h 1097"/>
                  <a:gd name="T58" fmla="*/ 1041 w 1097"/>
                  <a:gd name="T59" fmla="*/ 307 h 1097"/>
                  <a:gd name="T60" fmla="*/ 1083 w 1097"/>
                  <a:gd name="T61" fmla="*/ 423 h 1097"/>
                  <a:gd name="T62" fmla="*/ 1097 w 1097"/>
                  <a:gd name="T63" fmla="*/ 548 h 1097"/>
                  <a:gd name="T64" fmla="*/ 1083 w 1097"/>
                  <a:gd name="T65" fmla="*/ 674 h 1097"/>
                  <a:gd name="T66" fmla="*/ 1041 w 1097"/>
                  <a:gd name="T67" fmla="*/ 789 h 1097"/>
                  <a:gd name="T68" fmla="*/ 976 w 1097"/>
                  <a:gd name="T69" fmla="*/ 892 h 1097"/>
                  <a:gd name="T70" fmla="*/ 891 w 1097"/>
                  <a:gd name="T71" fmla="*/ 977 h 1097"/>
                  <a:gd name="T72" fmla="*/ 790 w 1097"/>
                  <a:gd name="T73" fmla="*/ 1041 h 1097"/>
                  <a:gd name="T74" fmla="*/ 675 w 1097"/>
                  <a:gd name="T75" fmla="*/ 1082 h 1097"/>
                  <a:gd name="T76" fmla="*/ 549 w 1097"/>
                  <a:gd name="T77" fmla="*/ 1097 h 1097"/>
                  <a:gd name="T78" fmla="*/ 423 w 1097"/>
                  <a:gd name="T79" fmla="*/ 1082 h 1097"/>
                  <a:gd name="T80" fmla="*/ 308 w 1097"/>
                  <a:gd name="T81" fmla="*/ 1041 h 1097"/>
                  <a:gd name="T82" fmla="*/ 206 w 1097"/>
                  <a:gd name="T83" fmla="*/ 977 h 1097"/>
                  <a:gd name="T84" fmla="*/ 121 w 1097"/>
                  <a:gd name="T85" fmla="*/ 892 h 1097"/>
                  <a:gd name="T86" fmla="*/ 56 w 1097"/>
                  <a:gd name="T87" fmla="*/ 789 h 1097"/>
                  <a:gd name="T88" fmla="*/ 15 w 1097"/>
                  <a:gd name="T89" fmla="*/ 674 h 1097"/>
                  <a:gd name="T90" fmla="*/ 0 w 1097"/>
                  <a:gd name="T91" fmla="*/ 548 h 1097"/>
                  <a:gd name="T92" fmla="*/ 15 w 1097"/>
                  <a:gd name="T93" fmla="*/ 423 h 1097"/>
                  <a:gd name="T94" fmla="*/ 56 w 1097"/>
                  <a:gd name="T95" fmla="*/ 307 h 1097"/>
                  <a:gd name="T96" fmla="*/ 121 w 1097"/>
                  <a:gd name="T97" fmla="*/ 205 h 1097"/>
                  <a:gd name="T98" fmla="*/ 206 w 1097"/>
                  <a:gd name="T99" fmla="*/ 121 h 1097"/>
                  <a:gd name="T100" fmla="*/ 308 w 1097"/>
                  <a:gd name="T101" fmla="*/ 55 h 1097"/>
                  <a:gd name="T102" fmla="*/ 423 w 1097"/>
                  <a:gd name="T103" fmla="*/ 14 h 1097"/>
                  <a:gd name="T104" fmla="*/ 549 w 1097"/>
                  <a:gd name="T10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7" h="1097">
                    <a:moveTo>
                      <a:pt x="549" y="129"/>
                    </a:moveTo>
                    <a:lnTo>
                      <a:pt x="492" y="134"/>
                    </a:lnTo>
                    <a:lnTo>
                      <a:pt x="437" y="145"/>
                    </a:lnTo>
                    <a:lnTo>
                      <a:pt x="385" y="163"/>
                    </a:lnTo>
                    <a:lnTo>
                      <a:pt x="338" y="187"/>
                    </a:lnTo>
                    <a:lnTo>
                      <a:pt x="293" y="218"/>
                    </a:lnTo>
                    <a:lnTo>
                      <a:pt x="252" y="253"/>
                    </a:lnTo>
                    <a:lnTo>
                      <a:pt x="217" y="293"/>
                    </a:lnTo>
                    <a:lnTo>
                      <a:pt x="187" y="337"/>
                    </a:lnTo>
                    <a:lnTo>
                      <a:pt x="162" y="386"/>
                    </a:lnTo>
                    <a:lnTo>
                      <a:pt x="144" y="438"/>
                    </a:lnTo>
                    <a:lnTo>
                      <a:pt x="133" y="492"/>
                    </a:lnTo>
                    <a:lnTo>
                      <a:pt x="130" y="548"/>
                    </a:lnTo>
                    <a:lnTo>
                      <a:pt x="133" y="605"/>
                    </a:lnTo>
                    <a:lnTo>
                      <a:pt x="144" y="659"/>
                    </a:lnTo>
                    <a:lnTo>
                      <a:pt x="162" y="711"/>
                    </a:lnTo>
                    <a:lnTo>
                      <a:pt x="187" y="760"/>
                    </a:lnTo>
                    <a:lnTo>
                      <a:pt x="217" y="805"/>
                    </a:lnTo>
                    <a:lnTo>
                      <a:pt x="252" y="845"/>
                    </a:lnTo>
                    <a:lnTo>
                      <a:pt x="293" y="880"/>
                    </a:lnTo>
                    <a:lnTo>
                      <a:pt x="338" y="910"/>
                    </a:lnTo>
                    <a:lnTo>
                      <a:pt x="385" y="934"/>
                    </a:lnTo>
                    <a:lnTo>
                      <a:pt x="437" y="952"/>
                    </a:lnTo>
                    <a:lnTo>
                      <a:pt x="492" y="963"/>
                    </a:lnTo>
                    <a:lnTo>
                      <a:pt x="549" y="967"/>
                    </a:lnTo>
                    <a:lnTo>
                      <a:pt x="606" y="963"/>
                    </a:lnTo>
                    <a:lnTo>
                      <a:pt x="660" y="952"/>
                    </a:lnTo>
                    <a:lnTo>
                      <a:pt x="712" y="934"/>
                    </a:lnTo>
                    <a:lnTo>
                      <a:pt x="761" y="910"/>
                    </a:lnTo>
                    <a:lnTo>
                      <a:pt x="804" y="880"/>
                    </a:lnTo>
                    <a:lnTo>
                      <a:pt x="845" y="845"/>
                    </a:lnTo>
                    <a:lnTo>
                      <a:pt x="880" y="805"/>
                    </a:lnTo>
                    <a:lnTo>
                      <a:pt x="911" y="760"/>
                    </a:lnTo>
                    <a:lnTo>
                      <a:pt x="935" y="711"/>
                    </a:lnTo>
                    <a:lnTo>
                      <a:pt x="953" y="659"/>
                    </a:lnTo>
                    <a:lnTo>
                      <a:pt x="964" y="605"/>
                    </a:lnTo>
                    <a:lnTo>
                      <a:pt x="968" y="548"/>
                    </a:lnTo>
                    <a:lnTo>
                      <a:pt x="964" y="492"/>
                    </a:lnTo>
                    <a:lnTo>
                      <a:pt x="953" y="438"/>
                    </a:lnTo>
                    <a:lnTo>
                      <a:pt x="935" y="386"/>
                    </a:lnTo>
                    <a:lnTo>
                      <a:pt x="911" y="337"/>
                    </a:lnTo>
                    <a:lnTo>
                      <a:pt x="880" y="293"/>
                    </a:lnTo>
                    <a:lnTo>
                      <a:pt x="845" y="253"/>
                    </a:lnTo>
                    <a:lnTo>
                      <a:pt x="804" y="218"/>
                    </a:lnTo>
                    <a:lnTo>
                      <a:pt x="761" y="187"/>
                    </a:lnTo>
                    <a:lnTo>
                      <a:pt x="712" y="163"/>
                    </a:lnTo>
                    <a:lnTo>
                      <a:pt x="660" y="145"/>
                    </a:lnTo>
                    <a:lnTo>
                      <a:pt x="606" y="134"/>
                    </a:lnTo>
                    <a:lnTo>
                      <a:pt x="549" y="129"/>
                    </a:lnTo>
                    <a:close/>
                    <a:moveTo>
                      <a:pt x="549" y="0"/>
                    </a:moveTo>
                    <a:lnTo>
                      <a:pt x="613" y="3"/>
                    </a:lnTo>
                    <a:lnTo>
                      <a:pt x="675" y="14"/>
                    </a:lnTo>
                    <a:lnTo>
                      <a:pt x="734" y="32"/>
                    </a:lnTo>
                    <a:lnTo>
                      <a:pt x="790" y="55"/>
                    </a:lnTo>
                    <a:lnTo>
                      <a:pt x="843" y="86"/>
                    </a:lnTo>
                    <a:lnTo>
                      <a:pt x="891" y="121"/>
                    </a:lnTo>
                    <a:lnTo>
                      <a:pt x="936" y="161"/>
                    </a:lnTo>
                    <a:lnTo>
                      <a:pt x="976" y="205"/>
                    </a:lnTo>
                    <a:lnTo>
                      <a:pt x="1011" y="255"/>
                    </a:lnTo>
                    <a:lnTo>
                      <a:pt x="1041" y="307"/>
                    </a:lnTo>
                    <a:lnTo>
                      <a:pt x="1066" y="364"/>
                    </a:lnTo>
                    <a:lnTo>
                      <a:pt x="1083" y="423"/>
                    </a:lnTo>
                    <a:lnTo>
                      <a:pt x="1093" y="485"/>
                    </a:lnTo>
                    <a:lnTo>
                      <a:pt x="1097" y="548"/>
                    </a:lnTo>
                    <a:lnTo>
                      <a:pt x="1093" y="612"/>
                    </a:lnTo>
                    <a:lnTo>
                      <a:pt x="1083" y="674"/>
                    </a:lnTo>
                    <a:lnTo>
                      <a:pt x="1066" y="733"/>
                    </a:lnTo>
                    <a:lnTo>
                      <a:pt x="1041" y="789"/>
                    </a:lnTo>
                    <a:lnTo>
                      <a:pt x="1011" y="842"/>
                    </a:lnTo>
                    <a:lnTo>
                      <a:pt x="976" y="892"/>
                    </a:lnTo>
                    <a:lnTo>
                      <a:pt x="936" y="937"/>
                    </a:lnTo>
                    <a:lnTo>
                      <a:pt x="891" y="977"/>
                    </a:lnTo>
                    <a:lnTo>
                      <a:pt x="843" y="1012"/>
                    </a:lnTo>
                    <a:lnTo>
                      <a:pt x="790" y="1041"/>
                    </a:lnTo>
                    <a:lnTo>
                      <a:pt x="734" y="1065"/>
                    </a:lnTo>
                    <a:lnTo>
                      <a:pt x="675" y="1082"/>
                    </a:lnTo>
                    <a:lnTo>
                      <a:pt x="613" y="1093"/>
                    </a:lnTo>
                    <a:lnTo>
                      <a:pt x="549" y="1097"/>
                    </a:lnTo>
                    <a:lnTo>
                      <a:pt x="485" y="1093"/>
                    </a:lnTo>
                    <a:lnTo>
                      <a:pt x="423" y="1082"/>
                    </a:lnTo>
                    <a:lnTo>
                      <a:pt x="363" y="1065"/>
                    </a:lnTo>
                    <a:lnTo>
                      <a:pt x="308" y="1041"/>
                    </a:lnTo>
                    <a:lnTo>
                      <a:pt x="254" y="1012"/>
                    </a:lnTo>
                    <a:lnTo>
                      <a:pt x="206" y="977"/>
                    </a:lnTo>
                    <a:lnTo>
                      <a:pt x="161" y="937"/>
                    </a:lnTo>
                    <a:lnTo>
                      <a:pt x="121" y="892"/>
                    </a:lnTo>
                    <a:lnTo>
                      <a:pt x="86" y="842"/>
                    </a:lnTo>
                    <a:lnTo>
                      <a:pt x="56" y="789"/>
                    </a:lnTo>
                    <a:lnTo>
                      <a:pt x="32" y="733"/>
                    </a:lnTo>
                    <a:lnTo>
                      <a:pt x="15" y="674"/>
                    </a:lnTo>
                    <a:lnTo>
                      <a:pt x="4" y="612"/>
                    </a:lnTo>
                    <a:lnTo>
                      <a:pt x="0" y="548"/>
                    </a:lnTo>
                    <a:lnTo>
                      <a:pt x="4" y="485"/>
                    </a:lnTo>
                    <a:lnTo>
                      <a:pt x="15" y="423"/>
                    </a:lnTo>
                    <a:lnTo>
                      <a:pt x="32" y="364"/>
                    </a:lnTo>
                    <a:lnTo>
                      <a:pt x="56" y="307"/>
                    </a:lnTo>
                    <a:lnTo>
                      <a:pt x="86" y="255"/>
                    </a:lnTo>
                    <a:lnTo>
                      <a:pt x="121" y="205"/>
                    </a:lnTo>
                    <a:lnTo>
                      <a:pt x="161" y="161"/>
                    </a:lnTo>
                    <a:lnTo>
                      <a:pt x="206" y="121"/>
                    </a:lnTo>
                    <a:lnTo>
                      <a:pt x="254" y="86"/>
                    </a:lnTo>
                    <a:lnTo>
                      <a:pt x="308" y="55"/>
                    </a:lnTo>
                    <a:lnTo>
                      <a:pt x="363" y="32"/>
                    </a:lnTo>
                    <a:lnTo>
                      <a:pt x="423" y="14"/>
                    </a:lnTo>
                    <a:lnTo>
                      <a:pt x="485" y="3"/>
                    </a:lnTo>
                    <a:lnTo>
                      <a:pt x="54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4" name="Oval 33"/>
            <p:cNvSpPr/>
            <p:nvPr/>
          </p:nvSpPr>
          <p:spPr bwMode="auto">
            <a:xfrm>
              <a:off x="3667248" y="4521704"/>
              <a:ext cx="1261157" cy="1261156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72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33996" y="1556959"/>
            <a:ext cx="1139339" cy="1139336"/>
            <a:chOff x="5439237" y="4521704"/>
            <a:chExt cx="1261157" cy="1261156"/>
          </a:xfrm>
          <a:solidFill>
            <a:schemeClr val="accent3"/>
          </a:solidFill>
        </p:grpSpPr>
        <p:grpSp>
          <p:nvGrpSpPr>
            <p:cNvPr id="44" name="Group 43"/>
            <p:cNvGrpSpPr/>
            <p:nvPr/>
          </p:nvGrpSpPr>
          <p:grpSpPr>
            <a:xfrm>
              <a:off x="5726020" y="4837670"/>
              <a:ext cx="687592" cy="687591"/>
              <a:chOff x="5337175" y="1663700"/>
              <a:chExt cx="1006475" cy="1006475"/>
            </a:xfrm>
            <a:grpFill/>
          </p:grpSpPr>
          <p:sp>
            <p:nvSpPr>
              <p:cNvPr id="46" name="Freeform 47"/>
              <p:cNvSpPr>
                <a:spLocks noEditPoints="1"/>
              </p:cNvSpPr>
              <p:nvPr/>
            </p:nvSpPr>
            <p:spPr bwMode="auto">
              <a:xfrm>
                <a:off x="5337175" y="1663700"/>
                <a:ext cx="1006475" cy="1006475"/>
              </a:xfrm>
              <a:custGeom>
                <a:avLst/>
                <a:gdLst>
                  <a:gd name="T0" fmla="*/ 3658 w 3804"/>
                  <a:gd name="T1" fmla="*/ 3515 h 3804"/>
                  <a:gd name="T2" fmla="*/ 1263 w 3804"/>
                  <a:gd name="T3" fmla="*/ 133 h 3804"/>
                  <a:gd name="T4" fmla="*/ 933 w 3804"/>
                  <a:gd name="T5" fmla="*/ 221 h 3804"/>
                  <a:gd name="T6" fmla="*/ 637 w 3804"/>
                  <a:gd name="T7" fmla="*/ 392 h 3804"/>
                  <a:gd name="T8" fmla="*/ 392 w 3804"/>
                  <a:gd name="T9" fmla="*/ 637 h 3804"/>
                  <a:gd name="T10" fmla="*/ 221 w 3804"/>
                  <a:gd name="T11" fmla="*/ 933 h 3804"/>
                  <a:gd name="T12" fmla="*/ 133 w 3804"/>
                  <a:gd name="T13" fmla="*/ 1263 h 3804"/>
                  <a:gd name="T14" fmla="*/ 133 w 3804"/>
                  <a:gd name="T15" fmla="*/ 1610 h 3804"/>
                  <a:gd name="T16" fmla="*/ 221 w 3804"/>
                  <a:gd name="T17" fmla="*/ 1940 h 3804"/>
                  <a:gd name="T18" fmla="*/ 392 w 3804"/>
                  <a:gd name="T19" fmla="*/ 2236 h 3804"/>
                  <a:gd name="T20" fmla="*/ 637 w 3804"/>
                  <a:gd name="T21" fmla="*/ 2482 h 3804"/>
                  <a:gd name="T22" fmla="*/ 933 w 3804"/>
                  <a:gd name="T23" fmla="*/ 2652 h 3804"/>
                  <a:gd name="T24" fmla="*/ 1263 w 3804"/>
                  <a:gd name="T25" fmla="*/ 2740 h 3804"/>
                  <a:gd name="T26" fmla="*/ 1610 w 3804"/>
                  <a:gd name="T27" fmla="*/ 2740 h 3804"/>
                  <a:gd name="T28" fmla="*/ 1940 w 3804"/>
                  <a:gd name="T29" fmla="*/ 2652 h 3804"/>
                  <a:gd name="T30" fmla="*/ 2236 w 3804"/>
                  <a:gd name="T31" fmla="*/ 2482 h 3804"/>
                  <a:gd name="T32" fmla="*/ 2482 w 3804"/>
                  <a:gd name="T33" fmla="*/ 2236 h 3804"/>
                  <a:gd name="T34" fmla="*/ 2652 w 3804"/>
                  <a:gd name="T35" fmla="*/ 1940 h 3804"/>
                  <a:gd name="T36" fmla="*/ 2740 w 3804"/>
                  <a:gd name="T37" fmla="*/ 1610 h 3804"/>
                  <a:gd name="T38" fmla="*/ 2740 w 3804"/>
                  <a:gd name="T39" fmla="*/ 1263 h 3804"/>
                  <a:gd name="T40" fmla="*/ 2652 w 3804"/>
                  <a:gd name="T41" fmla="*/ 933 h 3804"/>
                  <a:gd name="T42" fmla="*/ 2482 w 3804"/>
                  <a:gd name="T43" fmla="*/ 637 h 3804"/>
                  <a:gd name="T44" fmla="*/ 2236 w 3804"/>
                  <a:gd name="T45" fmla="*/ 392 h 3804"/>
                  <a:gd name="T46" fmla="*/ 1940 w 3804"/>
                  <a:gd name="T47" fmla="*/ 221 h 3804"/>
                  <a:gd name="T48" fmla="*/ 1610 w 3804"/>
                  <a:gd name="T49" fmla="*/ 133 h 3804"/>
                  <a:gd name="T50" fmla="*/ 1532 w 3804"/>
                  <a:gd name="T51" fmla="*/ 3 h 3804"/>
                  <a:gd name="T52" fmla="*/ 1900 w 3804"/>
                  <a:gd name="T53" fmla="*/ 76 h 3804"/>
                  <a:gd name="T54" fmla="*/ 2233 w 3804"/>
                  <a:gd name="T55" fmla="*/ 241 h 3804"/>
                  <a:gd name="T56" fmla="*/ 2518 w 3804"/>
                  <a:gd name="T57" fmla="*/ 490 h 3804"/>
                  <a:gd name="T58" fmla="*/ 2726 w 3804"/>
                  <a:gd name="T59" fmla="*/ 801 h 3804"/>
                  <a:gd name="T60" fmla="*/ 2846 w 3804"/>
                  <a:gd name="T61" fmla="*/ 1154 h 3804"/>
                  <a:gd name="T62" fmla="*/ 2870 w 3804"/>
                  <a:gd name="T63" fmla="*/ 1527 h 3804"/>
                  <a:gd name="T64" fmla="*/ 2805 w 3804"/>
                  <a:gd name="T65" fmla="*/ 1877 h 3804"/>
                  <a:gd name="T66" fmla="*/ 2657 w 3804"/>
                  <a:gd name="T67" fmla="*/ 2196 h 3804"/>
                  <a:gd name="T68" fmla="*/ 2639 w 3804"/>
                  <a:gd name="T69" fmla="*/ 2552 h 3804"/>
                  <a:gd name="T70" fmla="*/ 2753 w 3804"/>
                  <a:gd name="T71" fmla="*/ 2463 h 3804"/>
                  <a:gd name="T72" fmla="*/ 3787 w 3804"/>
                  <a:gd name="T73" fmla="*/ 3472 h 3804"/>
                  <a:gd name="T74" fmla="*/ 3802 w 3804"/>
                  <a:gd name="T75" fmla="*/ 3530 h 3804"/>
                  <a:gd name="T76" fmla="*/ 3545 w 3804"/>
                  <a:gd name="T77" fmla="*/ 3796 h 3804"/>
                  <a:gd name="T78" fmla="*/ 3485 w 3804"/>
                  <a:gd name="T79" fmla="*/ 3796 h 3804"/>
                  <a:gd name="T80" fmla="*/ 2466 w 3804"/>
                  <a:gd name="T81" fmla="*/ 2769 h 3804"/>
                  <a:gd name="T82" fmla="*/ 2481 w 3804"/>
                  <a:gd name="T83" fmla="*/ 2710 h 3804"/>
                  <a:gd name="T84" fmla="*/ 2270 w 3804"/>
                  <a:gd name="T85" fmla="*/ 2607 h 3804"/>
                  <a:gd name="T86" fmla="*/ 1960 w 3804"/>
                  <a:gd name="T87" fmla="*/ 2776 h 3804"/>
                  <a:gd name="T88" fmla="*/ 1616 w 3804"/>
                  <a:gd name="T89" fmla="*/ 2862 h 3804"/>
                  <a:gd name="T90" fmla="*/ 1247 w 3804"/>
                  <a:gd name="T91" fmla="*/ 2861 h 3804"/>
                  <a:gd name="T92" fmla="*/ 886 w 3804"/>
                  <a:gd name="T93" fmla="*/ 2764 h 3804"/>
                  <a:gd name="T94" fmla="*/ 564 w 3804"/>
                  <a:gd name="T95" fmla="*/ 2577 h 3804"/>
                  <a:gd name="T96" fmla="*/ 295 w 3804"/>
                  <a:gd name="T97" fmla="*/ 2310 h 3804"/>
                  <a:gd name="T98" fmla="*/ 108 w 3804"/>
                  <a:gd name="T99" fmla="*/ 1986 h 3804"/>
                  <a:gd name="T100" fmla="*/ 13 w 3804"/>
                  <a:gd name="T101" fmla="*/ 1626 h 3804"/>
                  <a:gd name="T102" fmla="*/ 13 w 3804"/>
                  <a:gd name="T103" fmla="*/ 1247 h 3804"/>
                  <a:gd name="T104" fmla="*/ 108 w 3804"/>
                  <a:gd name="T105" fmla="*/ 886 h 3804"/>
                  <a:gd name="T106" fmla="*/ 295 w 3804"/>
                  <a:gd name="T107" fmla="*/ 564 h 3804"/>
                  <a:gd name="T108" fmla="*/ 564 w 3804"/>
                  <a:gd name="T109" fmla="*/ 295 h 3804"/>
                  <a:gd name="T110" fmla="*/ 886 w 3804"/>
                  <a:gd name="T111" fmla="*/ 108 h 3804"/>
                  <a:gd name="T112" fmla="*/ 1247 w 3804"/>
                  <a:gd name="T113" fmla="*/ 13 h 3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04" h="3804">
                    <a:moveTo>
                      <a:pt x="2753" y="2610"/>
                    </a:moveTo>
                    <a:lnTo>
                      <a:pt x="2610" y="2753"/>
                    </a:lnTo>
                    <a:lnTo>
                      <a:pt x="3515" y="3658"/>
                    </a:lnTo>
                    <a:lnTo>
                      <a:pt x="3658" y="3515"/>
                    </a:lnTo>
                    <a:lnTo>
                      <a:pt x="2753" y="2610"/>
                    </a:lnTo>
                    <a:close/>
                    <a:moveTo>
                      <a:pt x="1436" y="121"/>
                    </a:moveTo>
                    <a:lnTo>
                      <a:pt x="1349" y="124"/>
                    </a:lnTo>
                    <a:lnTo>
                      <a:pt x="1263" y="133"/>
                    </a:lnTo>
                    <a:lnTo>
                      <a:pt x="1178" y="146"/>
                    </a:lnTo>
                    <a:lnTo>
                      <a:pt x="1095" y="166"/>
                    </a:lnTo>
                    <a:lnTo>
                      <a:pt x="1013" y="191"/>
                    </a:lnTo>
                    <a:lnTo>
                      <a:pt x="933" y="221"/>
                    </a:lnTo>
                    <a:lnTo>
                      <a:pt x="855" y="256"/>
                    </a:lnTo>
                    <a:lnTo>
                      <a:pt x="780" y="296"/>
                    </a:lnTo>
                    <a:lnTo>
                      <a:pt x="708" y="341"/>
                    </a:lnTo>
                    <a:lnTo>
                      <a:pt x="637" y="392"/>
                    </a:lnTo>
                    <a:lnTo>
                      <a:pt x="571" y="447"/>
                    </a:lnTo>
                    <a:lnTo>
                      <a:pt x="506" y="506"/>
                    </a:lnTo>
                    <a:lnTo>
                      <a:pt x="447" y="571"/>
                    </a:lnTo>
                    <a:lnTo>
                      <a:pt x="392" y="637"/>
                    </a:lnTo>
                    <a:lnTo>
                      <a:pt x="341" y="708"/>
                    </a:lnTo>
                    <a:lnTo>
                      <a:pt x="296" y="780"/>
                    </a:lnTo>
                    <a:lnTo>
                      <a:pt x="256" y="855"/>
                    </a:lnTo>
                    <a:lnTo>
                      <a:pt x="221" y="933"/>
                    </a:lnTo>
                    <a:lnTo>
                      <a:pt x="191" y="1013"/>
                    </a:lnTo>
                    <a:lnTo>
                      <a:pt x="166" y="1095"/>
                    </a:lnTo>
                    <a:lnTo>
                      <a:pt x="146" y="1178"/>
                    </a:lnTo>
                    <a:lnTo>
                      <a:pt x="133" y="1263"/>
                    </a:lnTo>
                    <a:lnTo>
                      <a:pt x="124" y="1349"/>
                    </a:lnTo>
                    <a:lnTo>
                      <a:pt x="121" y="1436"/>
                    </a:lnTo>
                    <a:lnTo>
                      <a:pt x="124" y="1524"/>
                    </a:lnTo>
                    <a:lnTo>
                      <a:pt x="133" y="1610"/>
                    </a:lnTo>
                    <a:lnTo>
                      <a:pt x="146" y="1696"/>
                    </a:lnTo>
                    <a:lnTo>
                      <a:pt x="166" y="1779"/>
                    </a:lnTo>
                    <a:lnTo>
                      <a:pt x="191" y="1861"/>
                    </a:lnTo>
                    <a:lnTo>
                      <a:pt x="221" y="1940"/>
                    </a:lnTo>
                    <a:lnTo>
                      <a:pt x="256" y="2018"/>
                    </a:lnTo>
                    <a:lnTo>
                      <a:pt x="296" y="2093"/>
                    </a:lnTo>
                    <a:lnTo>
                      <a:pt x="341" y="2166"/>
                    </a:lnTo>
                    <a:lnTo>
                      <a:pt x="392" y="2236"/>
                    </a:lnTo>
                    <a:lnTo>
                      <a:pt x="447" y="2303"/>
                    </a:lnTo>
                    <a:lnTo>
                      <a:pt x="506" y="2367"/>
                    </a:lnTo>
                    <a:lnTo>
                      <a:pt x="571" y="2426"/>
                    </a:lnTo>
                    <a:lnTo>
                      <a:pt x="637" y="2482"/>
                    </a:lnTo>
                    <a:lnTo>
                      <a:pt x="708" y="2531"/>
                    </a:lnTo>
                    <a:lnTo>
                      <a:pt x="780" y="2576"/>
                    </a:lnTo>
                    <a:lnTo>
                      <a:pt x="855" y="2617"/>
                    </a:lnTo>
                    <a:lnTo>
                      <a:pt x="933" y="2652"/>
                    </a:lnTo>
                    <a:lnTo>
                      <a:pt x="1013" y="2682"/>
                    </a:lnTo>
                    <a:lnTo>
                      <a:pt x="1095" y="2707"/>
                    </a:lnTo>
                    <a:lnTo>
                      <a:pt x="1178" y="2726"/>
                    </a:lnTo>
                    <a:lnTo>
                      <a:pt x="1263" y="2740"/>
                    </a:lnTo>
                    <a:lnTo>
                      <a:pt x="1349" y="2749"/>
                    </a:lnTo>
                    <a:lnTo>
                      <a:pt x="1436" y="2752"/>
                    </a:lnTo>
                    <a:lnTo>
                      <a:pt x="1524" y="2749"/>
                    </a:lnTo>
                    <a:lnTo>
                      <a:pt x="1610" y="2740"/>
                    </a:lnTo>
                    <a:lnTo>
                      <a:pt x="1696" y="2726"/>
                    </a:lnTo>
                    <a:lnTo>
                      <a:pt x="1779" y="2707"/>
                    </a:lnTo>
                    <a:lnTo>
                      <a:pt x="1861" y="2682"/>
                    </a:lnTo>
                    <a:lnTo>
                      <a:pt x="1940" y="2652"/>
                    </a:lnTo>
                    <a:lnTo>
                      <a:pt x="2018" y="2617"/>
                    </a:lnTo>
                    <a:lnTo>
                      <a:pt x="2093" y="2576"/>
                    </a:lnTo>
                    <a:lnTo>
                      <a:pt x="2166" y="2531"/>
                    </a:lnTo>
                    <a:lnTo>
                      <a:pt x="2236" y="2482"/>
                    </a:lnTo>
                    <a:lnTo>
                      <a:pt x="2303" y="2426"/>
                    </a:lnTo>
                    <a:lnTo>
                      <a:pt x="2367" y="2367"/>
                    </a:lnTo>
                    <a:lnTo>
                      <a:pt x="2426" y="2303"/>
                    </a:lnTo>
                    <a:lnTo>
                      <a:pt x="2482" y="2236"/>
                    </a:lnTo>
                    <a:lnTo>
                      <a:pt x="2531" y="2166"/>
                    </a:lnTo>
                    <a:lnTo>
                      <a:pt x="2576" y="2093"/>
                    </a:lnTo>
                    <a:lnTo>
                      <a:pt x="2617" y="2018"/>
                    </a:lnTo>
                    <a:lnTo>
                      <a:pt x="2652" y="1940"/>
                    </a:lnTo>
                    <a:lnTo>
                      <a:pt x="2682" y="1861"/>
                    </a:lnTo>
                    <a:lnTo>
                      <a:pt x="2707" y="1779"/>
                    </a:lnTo>
                    <a:lnTo>
                      <a:pt x="2726" y="1696"/>
                    </a:lnTo>
                    <a:lnTo>
                      <a:pt x="2740" y="1610"/>
                    </a:lnTo>
                    <a:lnTo>
                      <a:pt x="2749" y="1524"/>
                    </a:lnTo>
                    <a:lnTo>
                      <a:pt x="2752" y="1436"/>
                    </a:lnTo>
                    <a:lnTo>
                      <a:pt x="2749" y="1349"/>
                    </a:lnTo>
                    <a:lnTo>
                      <a:pt x="2740" y="1263"/>
                    </a:lnTo>
                    <a:lnTo>
                      <a:pt x="2726" y="1178"/>
                    </a:lnTo>
                    <a:lnTo>
                      <a:pt x="2707" y="1095"/>
                    </a:lnTo>
                    <a:lnTo>
                      <a:pt x="2682" y="1013"/>
                    </a:lnTo>
                    <a:lnTo>
                      <a:pt x="2652" y="933"/>
                    </a:lnTo>
                    <a:lnTo>
                      <a:pt x="2617" y="855"/>
                    </a:lnTo>
                    <a:lnTo>
                      <a:pt x="2576" y="780"/>
                    </a:lnTo>
                    <a:lnTo>
                      <a:pt x="2531" y="708"/>
                    </a:lnTo>
                    <a:lnTo>
                      <a:pt x="2482" y="637"/>
                    </a:lnTo>
                    <a:lnTo>
                      <a:pt x="2426" y="571"/>
                    </a:lnTo>
                    <a:lnTo>
                      <a:pt x="2367" y="506"/>
                    </a:lnTo>
                    <a:lnTo>
                      <a:pt x="2303" y="447"/>
                    </a:lnTo>
                    <a:lnTo>
                      <a:pt x="2236" y="392"/>
                    </a:lnTo>
                    <a:lnTo>
                      <a:pt x="2166" y="341"/>
                    </a:lnTo>
                    <a:lnTo>
                      <a:pt x="2093" y="296"/>
                    </a:lnTo>
                    <a:lnTo>
                      <a:pt x="2018" y="256"/>
                    </a:lnTo>
                    <a:lnTo>
                      <a:pt x="1940" y="221"/>
                    </a:lnTo>
                    <a:lnTo>
                      <a:pt x="1861" y="191"/>
                    </a:lnTo>
                    <a:lnTo>
                      <a:pt x="1779" y="166"/>
                    </a:lnTo>
                    <a:lnTo>
                      <a:pt x="1696" y="146"/>
                    </a:lnTo>
                    <a:lnTo>
                      <a:pt x="1610" y="133"/>
                    </a:lnTo>
                    <a:lnTo>
                      <a:pt x="1524" y="124"/>
                    </a:lnTo>
                    <a:lnTo>
                      <a:pt x="1436" y="121"/>
                    </a:lnTo>
                    <a:close/>
                    <a:moveTo>
                      <a:pt x="1436" y="0"/>
                    </a:moveTo>
                    <a:lnTo>
                      <a:pt x="1532" y="3"/>
                    </a:lnTo>
                    <a:lnTo>
                      <a:pt x="1626" y="13"/>
                    </a:lnTo>
                    <a:lnTo>
                      <a:pt x="1719" y="28"/>
                    </a:lnTo>
                    <a:lnTo>
                      <a:pt x="1810" y="48"/>
                    </a:lnTo>
                    <a:lnTo>
                      <a:pt x="1900" y="76"/>
                    </a:lnTo>
                    <a:lnTo>
                      <a:pt x="1986" y="108"/>
                    </a:lnTo>
                    <a:lnTo>
                      <a:pt x="2071" y="148"/>
                    </a:lnTo>
                    <a:lnTo>
                      <a:pt x="2153" y="191"/>
                    </a:lnTo>
                    <a:lnTo>
                      <a:pt x="2233" y="241"/>
                    </a:lnTo>
                    <a:lnTo>
                      <a:pt x="2310" y="295"/>
                    </a:lnTo>
                    <a:lnTo>
                      <a:pt x="2383" y="355"/>
                    </a:lnTo>
                    <a:lnTo>
                      <a:pt x="2453" y="421"/>
                    </a:lnTo>
                    <a:lnTo>
                      <a:pt x="2518" y="490"/>
                    </a:lnTo>
                    <a:lnTo>
                      <a:pt x="2577" y="564"/>
                    </a:lnTo>
                    <a:lnTo>
                      <a:pt x="2633" y="640"/>
                    </a:lnTo>
                    <a:lnTo>
                      <a:pt x="2682" y="719"/>
                    </a:lnTo>
                    <a:lnTo>
                      <a:pt x="2726" y="801"/>
                    </a:lnTo>
                    <a:lnTo>
                      <a:pt x="2764" y="886"/>
                    </a:lnTo>
                    <a:lnTo>
                      <a:pt x="2798" y="974"/>
                    </a:lnTo>
                    <a:lnTo>
                      <a:pt x="2824" y="1063"/>
                    </a:lnTo>
                    <a:lnTo>
                      <a:pt x="2846" y="1154"/>
                    </a:lnTo>
                    <a:lnTo>
                      <a:pt x="2861" y="1247"/>
                    </a:lnTo>
                    <a:lnTo>
                      <a:pt x="2870" y="1342"/>
                    </a:lnTo>
                    <a:lnTo>
                      <a:pt x="2874" y="1436"/>
                    </a:lnTo>
                    <a:lnTo>
                      <a:pt x="2870" y="1527"/>
                    </a:lnTo>
                    <a:lnTo>
                      <a:pt x="2862" y="1616"/>
                    </a:lnTo>
                    <a:lnTo>
                      <a:pt x="2848" y="1705"/>
                    </a:lnTo>
                    <a:lnTo>
                      <a:pt x="2830" y="1791"/>
                    </a:lnTo>
                    <a:lnTo>
                      <a:pt x="2805" y="1877"/>
                    </a:lnTo>
                    <a:lnTo>
                      <a:pt x="2776" y="1960"/>
                    </a:lnTo>
                    <a:lnTo>
                      <a:pt x="2741" y="2040"/>
                    </a:lnTo>
                    <a:lnTo>
                      <a:pt x="2701" y="2119"/>
                    </a:lnTo>
                    <a:lnTo>
                      <a:pt x="2657" y="2196"/>
                    </a:lnTo>
                    <a:lnTo>
                      <a:pt x="2607" y="2270"/>
                    </a:lnTo>
                    <a:lnTo>
                      <a:pt x="2553" y="2340"/>
                    </a:lnTo>
                    <a:lnTo>
                      <a:pt x="2495" y="2408"/>
                    </a:lnTo>
                    <a:lnTo>
                      <a:pt x="2639" y="2552"/>
                    </a:lnTo>
                    <a:lnTo>
                      <a:pt x="2710" y="2481"/>
                    </a:lnTo>
                    <a:lnTo>
                      <a:pt x="2723" y="2471"/>
                    </a:lnTo>
                    <a:lnTo>
                      <a:pt x="2738" y="2466"/>
                    </a:lnTo>
                    <a:lnTo>
                      <a:pt x="2753" y="2463"/>
                    </a:lnTo>
                    <a:lnTo>
                      <a:pt x="2769" y="2466"/>
                    </a:lnTo>
                    <a:lnTo>
                      <a:pt x="2783" y="2471"/>
                    </a:lnTo>
                    <a:lnTo>
                      <a:pt x="2795" y="2481"/>
                    </a:lnTo>
                    <a:lnTo>
                      <a:pt x="3787" y="3472"/>
                    </a:lnTo>
                    <a:lnTo>
                      <a:pt x="3796" y="3485"/>
                    </a:lnTo>
                    <a:lnTo>
                      <a:pt x="3802" y="3499"/>
                    </a:lnTo>
                    <a:lnTo>
                      <a:pt x="3804" y="3515"/>
                    </a:lnTo>
                    <a:lnTo>
                      <a:pt x="3802" y="3530"/>
                    </a:lnTo>
                    <a:lnTo>
                      <a:pt x="3796" y="3545"/>
                    </a:lnTo>
                    <a:lnTo>
                      <a:pt x="3787" y="3557"/>
                    </a:lnTo>
                    <a:lnTo>
                      <a:pt x="3557" y="3787"/>
                    </a:lnTo>
                    <a:lnTo>
                      <a:pt x="3545" y="3796"/>
                    </a:lnTo>
                    <a:lnTo>
                      <a:pt x="3530" y="3802"/>
                    </a:lnTo>
                    <a:lnTo>
                      <a:pt x="3515" y="3804"/>
                    </a:lnTo>
                    <a:lnTo>
                      <a:pt x="3499" y="3802"/>
                    </a:lnTo>
                    <a:lnTo>
                      <a:pt x="3485" y="3796"/>
                    </a:lnTo>
                    <a:lnTo>
                      <a:pt x="3472" y="3787"/>
                    </a:lnTo>
                    <a:lnTo>
                      <a:pt x="2481" y="2795"/>
                    </a:lnTo>
                    <a:lnTo>
                      <a:pt x="2471" y="2783"/>
                    </a:lnTo>
                    <a:lnTo>
                      <a:pt x="2466" y="2769"/>
                    </a:lnTo>
                    <a:lnTo>
                      <a:pt x="2463" y="2753"/>
                    </a:lnTo>
                    <a:lnTo>
                      <a:pt x="2466" y="2738"/>
                    </a:lnTo>
                    <a:lnTo>
                      <a:pt x="2471" y="2723"/>
                    </a:lnTo>
                    <a:lnTo>
                      <a:pt x="2481" y="2710"/>
                    </a:lnTo>
                    <a:lnTo>
                      <a:pt x="2552" y="2639"/>
                    </a:lnTo>
                    <a:lnTo>
                      <a:pt x="2408" y="2495"/>
                    </a:lnTo>
                    <a:lnTo>
                      <a:pt x="2340" y="2553"/>
                    </a:lnTo>
                    <a:lnTo>
                      <a:pt x="2270" y="2607"/>
                    </a:lnTo>
                    <a:lnTo>
                      <a:pt x="2196" y="2657"/>
                    </a:lnTo>
                    <a:lnTo>
                      <a:pt x="2119" y="2701"/>
                    </a:lnTo>
                    <a:lnTo>
                      <a:pt x="2040" y="2741"/>
                    </a:lnTo>
                    <a:lnTo>
                      <a:pt x="1960" y="2776"/>
                    </a:lnTo>
                    <a:lnTo>
                      <a:pt x="1877" y="2805"/>
                    </a:lnTo>
                    <a:lnTo>
                      <a:pt x="1791" y="2830"/>
                    </a:lnTo>
                    <a:lnTo>
                      <a:pt x="1705" y="2848"/>
                    </a:lnTo>
                    <a:lnTo>
                      <a:pt x="1616" y="2862"/>
                    </a:lnTo>
                    <a:lnTo>
                      <a:pt x="1527" y="2870"/>
                    </a:lnTo>
                    <a:lnTo>
                      <a:pt x="1436" y="2874"/>
                    </a:lnTo>
                    <a:lnTo>
                      <a:pt x="1342" y="2870"/>
                    </a:lnTo>
                    <a:lnTo>
                      <a:pt x="1247" y="2861"/>
                    </a:lnTo>
                    <a:lnTo>
                      <a:pt x="1154" y="2846"/>
                    </a:lnTo>
                    <a:lnTo>
                      <a:pt x="1063" y="2824"/>
                    </a:lnTo>
                    <a:lnTo>
                      <a:pt x="974" y="2798"/>
                    </a:lnTo>
                    <a:lnTo>
                      <a:pt x="886" y="2764"/>
                    </a:lnTo>
                    <a:lnTo>
                      <a:pt x="801" y="2726"/>
                    </a:lnTo>
                    <a:lnTo>
                      <a:pt x="719" y="2682"/>
                    </a:lnTo>
                    <a:lnTo>
                      <a:pt x="640" y="2633"/>
                    </a:lnTo>
                    <a:lnTo>
                      <a:pt x="564" y="2577"/>
                    </a:lnTo>
                    <a:lnTo>
                      <a:pt x="490" y="2518"/>
                    </a:lnTo>
                    <a:lnTo>
                      <a:pt x="421" y="2453"/>
                    </a:lnTo>
                    <a:lnTo>
                      <a:pt x="355" y="2383"/>
                    </a:lnTo>
                    <a:lnTo>
                      <a:pt x="295" y="2310"/>
                    </a:lnTo>
                    <a:lnTo>
                      <a:pt x="241" y="2233"/>
                    </a:lnTo>
                    <a:lnTo>
                      <a:pt x="191" y="2153"/>
                    </a:lnTo>
                    <a:lnTo>
                      <a:pt x="148" y="2071"/>
                    </a:lnTo>
                    <a:lnTo>
                      <a:pt x="108" y="1986"/>
                    </a:lnTo>
                    <a:lnTo>
                      <a:pt x="76" y="1900"/>
                    </a:lnTo>
                    <a:lnTo>
                      <a:pt x="48" y="1810"/>
                    </a:lnTo>
                    <a:lnTo>
                      <a:pt x="28" y="1719"/>
                    </a:lnTo>
                    <a:lnTo>
                      <a:pt x="13" y="1626"/>
                    </a:lnTo>
                    <a:lnTo>
                      <a:pt x="3" y="1532"/>
                    </a:lnTo>
                    <a:lnTo>
                      <a:pt x="0" y="1436"/>
                    </a:lnTo>
                    <a:lnTo>
                      <a:pt x="3" y="1342"/>
                    </a:lnTo>
                    <a:lnTo>
                      <a:pt x="13" y="1247"/>
                    </a:lnTo>
                    <a:lnTo>
                      <a:pt x="28" y="1154"/>
                    </a:lnTo>
                    <a:lnTo>
                      <a:pt x="48" y="1063"/>
                    </a:lnTo>
                    <a:lnTo>
                      <a:pt x="76" y="974"/>
                    </a:lnTo>
                    <a:lnTo>
                      <a:pt x="108" y="886"/>
                    </a:lnTo>
                    <a:lnTo>
                      <a:pt x="148" y="801"/>
                    </a:lnTo>
                    <a:lnTo>
                      <a:pt x="191" y="719"/>
                    </a:lnTo>
                    <a:lnTo>
                      <a:pt x="241" y="640"/>
                    </a:lnTo>
                    <a:lnTo>
                      <a:pt x="295" y="564"/>
                    </a:lnTo>
                    <a:lnTo>
                      <a:pt x="355" y="490"/>
                    </a:lnTo>
                    <a:lnTo>
                      <a:pt x="421" y="421"/>
                    </a:lnTo>
                    <a:lnTo>
                      <a:pt x="490" y="355"/>
                    </a:lnTo>
                    <a:lnTo>
                      <a:pt x="564" y="295"/>
                    </a:lnTo>
                    <a:lnTo>
                      <a:pt x="640" y="241"/>
                    </a:lnTo>
                    <a:lnTo>
                      <a:pt x="719" y="191"/>
                    </a:lnTo>
                    <a:lnTo>
                      <a:pt x="801" y="148"/>
                    </a:lnTo>
                    <a:lnTo>
                      <a:pt x="886" y="108"/>
                    </a:lnTo>
                    <a:lnTo>
                      <a:pt x="974" y="76"/>
                    </a:lnTo>
                    <a:lnTo>
                      <a:pt x="1063" y="48"/>
                    </a:lnTo>
                    <a:lnTo>
                      <a:pt x="1154" y="28"/>
                    </a:lnTo>
                    <a:lnTo>
                      <a:pt x="1247" y="13"/>
                    </a:lnTo>
                    <a:lnTo>
                      <a:pt x="1342" y="3"/>
                    </a:lnTo>
                    <a:lnTo>
                      <a:pt x="14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Freeform 48"/>
              <p:cNvSpPr>
                <a:spLocks noEditPoints="1"/>
              </p:cNvSpPr>
              <p:nvPr/>
            </p:nvSpPr>
            <p:spPr bwMode="auto">
              <a:xfrm>
                <a:off x="5637213" y="1963738"/>
                <a:ext cx="160338" cy="160338"/>
              </a:xfrm>
              <a:custGeom>
                <a:avLst/>
                <a:gdLst>
                  <a:gd name="T0" fmla="*/ 271 w 608"/>
                  <a:gd name="T1" fmla="*/ 125 h 608"/>
                  <a:gd name="T2" fmla="*/ 212 w 608"/>
                  <a:gd name="T3" fmla="*/ 147 h 608"/>
                  <a:gd name="T4" fmla="*/ 164 w 608"/>
                  <a:gd name="T5" fmla="*/ 187 h 608"/>
                  <a:gd name="T6" fmla="*/ 133 w 608"/>
                  <a:gd name="T7" fmla="*/ 240 h 608"/>
                  <a:gd name="T8" fmla="*/ 121 w 608"/>
                  <a:gd name="T9" fmla="*/ 303 h 608"/>
                  <a:gd name="T10" fmla="*/ 133 w 608"/>
                  <a:gd name="T11" fmla="*/ 367 h 608"/>
                  <a:gd name="T12" fmla="*/ 164 w 608"/>
                  <a:gd name="T13" fmla="*/ 421 h 608"/>
                  <a:gd name="T14" fmla="*/ 212 w 608"/>
                  <a:gd name="T15" fmla="*/ 461 h 608"/>
                  <a:gd name="T16" fmla="*/ 271 w 608"/>
                  <a:gd name="T17" fmla="*/ 483 h 608"/>
                  <a:gd name="T18" fmla="*/ 337 w 608"/>
                  <a:gd name="T19" fmla="*/ 483 h 608"/>
                  <a:gd name="T20" fmla="*/ 396 w 608"/>
                  <a:gd name="T21" fmla="*/ 461 h 608"/>
                  <a:gd name="T22" fmla="*/ 443 w 608"/>
                  <a:gd name="T23" fmla="*/ 421 h 608"/>
                  <a:gd name="T24" fmla="*/ 474 w 608"/>
                  <a:gd name="T25" fmla="*/ 367 h 608"/>
                  <a:gd name="T26" fmla="*/ 485 w 608"/>
                  <a:gd name="T27" fmla="*/ 303 h 608"/>
                  <a:gd name="T28" fmla="*/ 474 w 608"/>
                  <a:gd name="T29" fmla="*/ 240 h 608"/>
                  <a:gd name="T30" fmla="*/ 443 w 608"/>
                  <a:gd name="T31" fmla="*/ 187 h 608"/>
                  <a:gd name="T32" fmla="*/ 396 w 608"/>
                  <a:gd name="T33" fmla="*/ 147 h 608"/>
                  <a:gd name="T34" fmla="*/ 337 w 608"/>
                  <a:gd name="T35" fmla="*/ 125 h 608"/>
                  <a:gd name="T36" fmla="*/ 303 w 608"/>
                  <a:gd name="T37" fmla="*/ 0 h 608"/>
                  <a:gd name="T38" fmla="*/ 391 w 608"/>
                  <a:gd name="T39" fmla="*/ 13 h 608"/>
                  <a:gd name="T40" fmla="*/ 469 w 608"/>
                  <a:gd name="T41" fmla="*/ 49 h 608"/>
                  <a:gd name="T42" fmla="*/ 533 w 608"/>
                  <a:gd name="T43" fmla="*/ 105 h 608"/>
                  <a:gd name="T44" fmla="*/ 579 w 608"/>
                  <a:gd name="T45" fmla="*/ 175 h 608"/>
                  <a:gd name="T46" fmla="*/ 604 w 608"/>
                  <a:gd name="T47" fmla="*/ 258 h 608"/>
                  <a:gd name="T48" fmla="*/ 604 w 608"/>
                  <a:gd name="T49" fmla="*/ 348 h 608"/>
                  <a:gd name="T50" fmla="*/ 579 w 608"/>
                  <a:gd name="T51" fmla="*/ 431 h 608"/>
                  <a:gd name="T52" fmla="*/ 533 w 608"/>
                  <a:gd name="T53" fmla="*/ 503 h 608"/>
                  <a:gd name="T54" fmla="*/ 469 w 608"/>
                  <a:gd name="T55" fmla="*/ 558 h 608"/>
                  <a:gd name="T56" fmla="*/ 391 w 608"/>
                  <a:gd name="T57" fmla="*/ 594 h 608"/>
                  <a:gd name="T58" fmla="*/ 303 w 608"/>
                  <a:gd name="T59" fmla="*/ 608 h 608"/>
                  <a:gd name="T60" fmla="*/ 216 w 608"/>
                  <a:gd name="T61" fmla="*/ 594 h 608"/>
                  <a:gd name="T62" fmla="*/ 138 w 608"/>
                  <a:gd name="T63" fmla="*/ 558 h 608"/>
                  <a:gd name="T64" fmla="*/ 75 w 608"/>
                  <a:gd name="T65" fmla="*/ 503 h 608"/>
                  <a:gd name="T66" fmla="*/ 28 w 608"/>
                  <a:gd name="T67" fmla="*/ 431 h 608"/>
                  <a:gd name="T68" fmla="*/ 4 w 608"/>
                  <a:gd name="T69" fmla="*/ 348 h 608"/>
                  <a:gd name="T70" fmla="*/ 4 w 608"/>
                  <a:gd name="T71" fmla="*/ 258 h 608"/>
                  <a:gd name="T72" fmla="*/ 28 w 608"/>
                  <a:gd name="T73" fmla="*/ 175 h 608"/>
                  <a:gd name="T74" fmla="*/ 75 w 608"/>
                  <a:gd name="T75" fmla="*/ 105 h 608"/>
                  <a:gd name="T76" fmla="*/ 138 w 608"/>
                  <a:gd name="T77" fmla="*/ 49 h 608"/>
                  <a:gd name="T78" fmla="*/ 216 w 608"/>
                  <a:gd name="T79" fmla="*/ 13 h 608"/>
                  <a:gd name="T80" fmla="*/ 303 w 608"/>
                  <a:gd name="T81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8" h="608">
                    <a:moveTo>
                      <a:pt x="303" y="121"/>
                    </a:moveTo>
                    <a:lnTo>
                      <a:pt x="271" y="125"/>
                    </a:lnTo>
                    <a:lnTo>
                      <a:pt x="240" y="133"/>
                    </a:lnTo>
                    <a:lnTo>
                      <a:pt x="212" y="147"/>
                    </a:lnTo>
                    <a:lnTo>
                      <a:pt x="187" y="164"/>
                    </a:lnTo>
                    <a:lnTo>
                      <a:pt x="164" y="187"/>
                    </a:lnTo>
                    <a:lnTo>
                      <a:pt x="147" y="212"/>
                    </a:lnTo>
                    <a:lnTo>
                      <a:pt x="133" y="240"/>
                    </a:lnTo>
                    <a:lnTo>
                      <a:pt x="125" y="271"/>
                    </a:lnTo>
                    <a:lnTo>
                      <a:pt x="121" y="303"/>
                    </a:lnTo>
                    <a:lnTo>
                      <a:pt x="125" y="337"/>
                    </a:lnTo>
                    <a:lnTo>
                      <a:pt x="133" y="367"/>
                    </a:lnTo>
                    <a:lnTo>
                      <a:pt x="147" y="396"/>
                    </a:lnTo>
                    <a:lnTo>
                      <a:pt x="164" y="421"/>
                    </a:lnTo>
                    <a:lnTo>
                      <a:pt x="187" y="443"/>
                    </a:lnTo>
                    <a:lnTo>
                      <a:pt x="212" y="461"/>
                    </a:lnTo>
                    <a:lnTo>
                      <a:pt x="240" y="474"/>
                    </a:lnTo>
                    <a:lnTo>
                      <a:pt x="271" y="483"/>
                    </a:lnTo>
                    <a:lnTo>
                      <a:pt x="303" y="485"/>
                    </a:lnTo>
                    <a:lnTo>
                      <a:pt x="337" y="483"/>
                    </a:lnTo>
                    <a:lnTo>
                      <a:pt x="367" y="474"/>
                    </a:lnTo>
                    <a:lnTo>
                      <a:pt x="396" y="461"/>
                    </a:lnTo>
                    <a:lnTo>
                      <a:pt x="421" y="443"/>
                    </a:lnTo>
                    <a:lnTo>
                      <a:pt x="443" y="421"/>
                    </a:lnTo>
                    <a:lnTo>
                      <a:pt x="461" y="396"/>
                    </a:lnTo>
                    <a:lnTo>
                      <a:pt x="474" y="367"/>
                    </a:lnTo>
                    <a:lnTo>
                      <a:pt x="483" y="337"/>
                    </a:lnTo>
                    <a:lnTo>
                      <a:pt x="485" y="303"/>
                    </a:lnTo>
                    <a:lnTo>
                      <a:pt x="483" y="271"/>
                    </a:lnTo>
                    <a:lnTo>
                      <a:pt x="474" y="240"/>
                    </a:lnTo>
                    <a:lnTo>
                      <a:pt x="461" y="212"/>
                    </a:lnTo>
                    <a:lnTo>
                      <a:pt x="443" y="187"/>
                    </a:lnTo>
                    <a:lnTo>
                      <a:pt x="421" y="164"/>
                    </a:lnTo>
                    <a:lnTo>
                      <a:pt x="396" y="147"/>
                    </a:lnTo>
                    <a:lnTo>
                      <a:pt x="367" y="133"/>
                    </a:lnTo>
                    <a:lnTo>
                      <a:pt x="337" y="125"/>
                    </a:lnTo>
                    <a:lnTo>
                      <a:pt x="303" y="121"/>
                    </a:lnTo>
                    <a:close/>
                    <a:moveTo>
                      <a:pt x="303" y="0"/>
                    </a:moveTo>
                    <a:lnTo>
                      <a:pt x="348" y="4"/>
                    </a:lnTo>
                    <a:lnTo>
                      <a:pt x="391" y="13"/>
                    </a:lnTo>
                    <a:lnTo>
                      <a:pt x="431" y="28"/>
                    </a:lnTo>
                    <a:lnTo>
                      <a:pt x="469" y="49"/>
                    </a:lnTo>
                    <a:lnTo>
                      <a:pt x="503" y="75"/>
                    </a:lnTo>
                    <a:lnTo>
                      <a:pt x="533" y="105"/>
                    </a:lnTo>
                    <a:lnTo>
                      <a:pt x="558" y="138"/>
                    </a:lnTo>
                    <a:lnTo>
                      <a:pt x="579" y="175"/>
                    </a:lnTo>
                    <a:lnTo>
                      <a:pt x="594" y="216"/>
                    </a:lnTo>
                    <a:lnTo>
                      <a:pt x="604" y="258"/>
                    </a:lnTo>
                    <a:lnTo>
                      <a:pt x="608" y="303"/>
                    </a:lnTo>
                    <a:lnTo>
                      <a:pt x="604" y="348"/>
                    </a:lnTo>
                    <a:lnTo>
                      <a:pt x="594" y="391"/>
                    </a:lnTo>
                    <a:lnTo>
                      <a:pt x="579" y="431"/>
                    </a:lnTo>
                    <a:lnTo>
                      <a:pt x="558" y="469"/>
                    </a:lnTo>
                    <a:lnTo>
                      <a:pt x="533" y="503"/>
                    </a:lnTo>
                    <a:lnTo>
                      <a:pt x="503" y="533"/>
                    </a:lnTo>
                    <a:lnTo>
                      <a:pt x="469" y="558"/>
                    </a:lnTo>
                    <a:lnTo>
                      <a:pt x="431" y="579"/>
                    </a:lnTo>
                    <a:lnTo>
                      <a:pt x="391" y="594"/>
                    </a:lnTo>
                    <a:lnTo>
                      <a:pt x="348" y="604"/>
                    </a:lnTo>
                    <a:lnTo>
                      <a:pt x="303" y="608"/>
                    </a:lnTo>
                    <a:lnTo>
                      <a:pt x="258" y="604"/>
                    </a:lnTo>
                    <a:lnTo>
                      <a:pt x="216" y="594"/>
                    </a:lnTo>
                    <a:lnTo>
                      <a:pt x="175" y="579"/>
                    </a:lnTo>
                    <a:lnTo>
                      <a:pt x="138" y="558"/>
                    </a:lnTo>
                    <a:lnTo>
                      <a:pt x="105" y="533"/>
                    </a:lnTo>
                    <a:lnTo>
                      <a:pt x="75" y="503"/>
                    </a:lnTo>
                    <a:lnTo>
                      <a:pt x="49" y="469"/>
                    </a:lnTo>
                    <a:lnTo>
                      <a:pt x="28" y="431"/>
                    </a:lnTo>
                    <a:lnTo>
                      <a:pt x="13" y="391"/>
                    </a:lnTo>
                    <a:lnTo>
                      <a:pt x="4" y="348"/>
                    </a:lnTo>
                    <a:lnTo>
                      <a:pt x="0" y="303"/>
                    </a:lnTo>
                    <a:lnTo>
                      <a:pt x="4" y="258"/>
                    </a:lnTo>
                    <a:lnTo>
                      <a:pt x="13" y="216"/>
                    </a:lnTo>
                    <a:lnTo>
                      <a:pt x="28" y="175"/>
                    </a:lnTo>
                    <a:lnTo>
                      <a:pt x="49" y="138"/>
                    </a:lnTo>
                    <a:lnTo>
                      <a:pt x="75" y="105"/>
                    </a:lnTo>
                    <a:lnTo>
                      <a:pt x="105" y="75"/>
                    </a:lnTo>
                    <a:lnTo>
                      <a:pt x="138" y="49"/>
                    </a:lnTo>
                    <a:lnTo>
                      <a:pt x="175" y="28"/>
                    </a:lnTo>
                    <a:lnTo>
                      <a:pt x="216" y="13"/>
                    </a:lnTo>
                    <a:lnTo>
                      <a:pt x="258" y="4"/>
                    </a:lnTo>
                    <a:lnTo>
                      <a:pt x="3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Freeform 49"/>
              <p:cNvSpPr>
                <a:spLocks noEditPoints="1"/>
              </p:cNvSpPr>
              <p:nvPr/>
            </p:nvSpPr>
            <p:spPr bwMode="auto">
              <a:xfrm>
                <a:off x="5508625" y="1835150"/>
                <a:ext cx="417513" cy="417513"/>
              </a:xfrm>
              <a:custGeom>
                <a:avLst/>
                <a:gdLst>
                  <a:gd name="T0" fmla="*/ 719 w 1578"/>
                  <a:gd name="T1" fmla="*/ 349 h 1578"/>
                  <a:gd name="T2" fmla="*/ 608 w 1578"/>
                  <a:gd name="T3" fmla="*/ 404 h 1578"/>
                  <a:gd name="T4" fmla="*/ 512 w 1578"/>
                  <a:gd name="T5" fmla="*/ 423 h 1578"/>
                  <a:gd name="T6" fmla="*/ 414 w 1578"/>
                  <a:gd name="T7" fmla="*/ 499 h 1578"/>
                  <a:gd name="T8" fmla="*/ 423 w 1578"/>
                  <a:gd name="T9" fmla="*/ 573 h 1578"/>
                  <a:gd name="T10" fmla="*/ 362 w 1578"/>
                  <a:gd name="T11" fmla="*/ 710 h 1578"/>
                  <a:gd name="T12" fmla="*/ 121 w 1578"/>
                  <a:gd name="T13" fmla="*/ 788 h 1578"/>
                  <a:gd name="T14" fmla="*/ 362 w 1578"/>
                  <a:gd name="T15" fmla="*/ 868 h 1578"/>
                  <a:gd name="T16" fmla="*/ 423 w 1578"/>
                  <a:gd name="T17" fmla="*/ 1004 h 1578"/>
                  <a:gd name="T18" fmla="*/ 414 w 1578"/>
                  <a:gd name="T19" fmla="*/ 1078 h 1578"/>
                  <a:gd name="T20" fmla="*/ 512 w 1578"/>
                  <a:gd name="T21" fmla="*/ 1154 h 1578"/>
                  <a:gd name="T22" fmla="*/ 608 w 1578"/>
                  <a:gd name="T23" fmla="*/ 1173 h 1578"/>
                  <a:gd name="T24" fmla="*/ 719 w 1578"/>
                  <a:gd name="T25" fmla="*/ 1229 h 1578"/>
                  <a:gd name="T26" fmla="*/ 849 w 1578"/>
                  <a:gd name="T27" fmla="*/ 1453 h 1578"/>
                  <a:gd name="T28" fmla="*/ 879 w 1578"/>
                  <a:gd name="T29" fmla="*/ 1207 h 1578"/>
                  <a:gd name="T30" fmla="*/ 1019 w 1578"/>
                  <a:gd name="T31" fmla="*/ 1148 h 1578"/>
                  <a:gd name="T32" fmla="*/ 1216 w 1578"/>
                  <a:gd name="T33" fmla="*/ 1301 h 1578"/>
                  <a:gd name="T34" fmla="*/ 1148 w 1578"/>
                  <a:gd name="T35" fmla="*/ 1051 h 1578"/>
                  <a:gd name="T36" fmla="*/ 1188 w 1578"/>
                  <a:gd name="T37" fmla="*/ 932 h 1578"/>
                  <a:gd name="T38" fmla="*/ 1242 w 1578"/>
                  <a:gd name="T39" fmla="*/ 852 h 1578"/>
                  <a:gd name="T40" fmla="*/ 1259 w 1578"/>
                  <a:gd name="T41" fmla="*/ 728 h 1578"/>
                  <a:gd name="T42" fmla="*/ 1200 w 1578"/>
                  <a:gd name="T43" fmla="*/ 682 h 1578"/>
                  <a:gd name="T44" fmla="*/ 1146 w 1578"/>
                  <a:gd name="T45" fmla="*/ 543 h 1578"/>
                  <a:gd name="T46" fmla="*/ 1261 w 1578"/>
                  <a:gd name="T47" fmla="*/ 317 h 1578"/>
                  <a:gd name="T48" fmla="*/ 1035 w 1578"/>
                  <a:gd name="T49" fmla="*/ 431 h 1578"/>
                  <a:gd name="T50" fmla="*/ 894 w 1578"/>
                  <a:gd name="T51" fmla="*/ 377 h 1578"/>
                  <a:gd name="T52" fmla="*/ 849 w 1578"/>
                  <a:gd name="T53" fmla="*/ 318 h 1578"/>
                  <a:gd name="T54" fmla="*/ 920 w 1578"/>
                  <a:gd name="T55" fmla="*/ 10 h 1578"/>
                  <a:gd name="T56" fmla="*/ 970 w 1578"/>
                  <a:gd name="T57" fmla="*/ 70 h 1578"/>
                  <a:gd name="T58" fmla="*/ 1198 w 1578"/>
                  <a:gd name="T59" fmla="*/ 136 h 1578"/>
                  <a:gd name="T60" fmla="*/ 1346 w 1578"/>
                  <a:gd name="T61" fmla="*/ 230 h 1578"/>
                  <a:gd name="T62" fmla="*/ 1442 w 1578"/>
                  <a:gd name="T63" fmla="*/ 380 h 1578"/>
                  <a:gd name="T64" fmla="*/ 1506 w 1578"/>
                  <a:gd name="T65" fmla="*/ 606 h 1578"/>
                  <a:gd name="T66" fmla="*/ 1566 w 1578"/>
                  <a:gd name="T67" fmla="*/ 657 h 1578"/>
                  <a:gd name="T68" fmla="*/ 1562 w 1578"/>
                  <a:gd name="T69" fmla="*/ 937 h 1578"/>
                  <a:gd name="T70" fmla="*/ 1304 w 1578"/>
                  <a:gd name="T71" fmla="*/ 970 h 1578"/>
                  <a:gd name="T72" fmla="*/ 1443 w 1578"/>
                  <a:gd name="T73" fmla="*/ 1214 h 1578"/>
                  <a:gd name="T74" fmla="*/ 1298 w 1578"/>
                  <a:gd name="T75" fmla="*/ 1391 h 1578"/>
                  <a:gd name="T76" fmla="*/ 1181 w 1578"/>
                  <a:gd name="T77" fmla="*/ 1435 h 1578"/>
                  <a:gd name="T78" fmla="*/ 968 w 1578"/>
                  <a:gd name="T79" fmla="*/ 1524 h 1578"/>
                  <a:gd name="T80" fmla="*/ 854 w 1578"/>
                  <a:gd name="T81" fmla="*/ 1574 h 1578"/>
                  <a:gd name="T82" fmla="*/ 627 w 1578"/>
                  <a:gd name="T83" fmla="*/ 1553 h 1578"/>
                  <a:gd name="T84" fmla="*/ 553 w 1578"/>
                  <a:gd name="T85" fmla="*/ 1282 h 1578"/>
                  <a:gd name="T86" fmla="*/ 347 w 1578"/>
                  <a:gd name="T87" fmla="*/ 1440 h 1578"/>
                  <a:gd name="T88" fmla="*/ 145 w 1578"/>
                  <a:gd name="T89" fmla="*/ 1246 h 1578"/>
                  <a:gd name="T90" fmla="*/ 152 w 1578"/>
                  <a:gd name="T91" fmla="*/ 1168 h 1578"/>
                  <a:gd name="T92" fmla="*/ 38 w 1578"/>
                  <a:gd name="T93" fmla="*/ 961 h 1578"/>
                  <a:gd name="T94" fmla="*/ 0 w 1578"/>
                  <a:gd name="T95" fmla="*/ 788 h 1578"/>
                  <a:gd name="T96" fmla="*/ 38 w 1578"/>
                  <a:gd name="T97" fmla="*/ 615 h 1578"/>
                  <a:gd name="T98" fmla="*/ 152 w 1578"/>
                  <a:gd name="T99" fmla="*/ 409 h 1578"/>
                  <a:gd name="T100" fmla="*/ 145 w 1578"/>
                  <a:gd name="T101" fmla="*/ 332 h 1578"/>
                  <a:gd name="T102" fmla="*/ 347 w 1578"/>
                  <a:gd name="T103" fmla="*/ 138 h 1578"/>
                  <a:gd name="T104" fmla="*/ 553 w 1578"/>
                  <a:gd name="T105" fmla="*/ 296 h 1578"/>
                  <a:gd name="T106" fmla="*/ 627 w 1578"/>
                  <a:gd name="T107" fmla="*/ 25 h 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78" h="1578">
                    <a:moveTo>
                      <a:pt x="788" y="121"/>
                    </a:moveTo>
                    <a:lnTo>
                      <a:pt x="728" y="123"/>
                    </a:lnTo>
                    <a:lnTo>
                      <a:pt x="728" y="318"/>
                    </a:lnTo>
                    <a:lnTo>
                      <a:pt x="726" y="334"/>
                    </a:lnTo>
                    <a:lnTo>
                      <a:pt x="719" y="349"/>
                    </a:lnTo>
                    <a:lnTo>
                      <a:pt x="710" y="362"/>
                    </a:lnTo>
                    <a:lnTo>
                      <a:pt x="697" y="371"/>
                    </a:lnTo>
                    <a:lnTo>
                      <a:pt x="682" y="377"/>
                    </a:lnTo>
                    <a:lnTo>
                      <a:pt x="644" y="388"/>
                    </a:lnTo>
                    <a:lnTo>
                      <a:pt x="608" y="404"/>
                    </a:lnTo>
                    <a:lnTo>
                      <a:pt x="573" y="423"/>
                    </a:lnTo>
                    <a:lnTo>
                      <a:pt x="558" y="429"/>
                    </a:lnTo>
                    <a:lnTo>
                      <a:pt x="543" y="431"/>
                    </a:lnTo>
                    <a:lnTo>
                      <a:pt x="527" y="429"/>
                    </a:lnTo>
                    <a:lnTo>
                      <a:pt x="512" y="423"/>
                    </a:lnTo>
                    <a:lnTo>
                      <a:pt x="499" y="414"/>
                    </a:lnTo>
                    <a:lnTo>
                      <a:pt x="362" y="275"/>
                    </a:lnTo>
                    <a:lnTo>
                      <a:pt x="317" y="317"/>
                    </a:lnTo>
                    <a:lnTo>
                      <a:pt x="275" y="362"/>
                    </a:lnTo>
                    <a:lnTo>
                      <a:pt x="414" y="499"/>
                    </a:lnTo>
                    <a:lnTo>
                      <a:pt x="423" y="512"/>
                    </a:lnTo>
                    <a:lnTo>
                      <a:pt x="429" y="527"/>
                    </a:lnTo>
                    <a:lnTo>
                      <a:pt x="431" y="543"/>
                    </a:lnTo>
                    <a:lnTo>
                      <a:pt x="429" y="558"/>
                    </a:lnTo>
                    <a:lnTo>
                      <a:pt x="423" y="573"/>
                    </a:lnTo>
                    <a:lnTo>
                      <a:pt x="404" y="608"/>
                    </a:lnTo>
                    <a:lnTo>
                      <a:pt x="388" y="644"/>
                    </a:lnTo>
                    <a:lnTo>
                      <a:pt x="377" y="682"/>
                    </a:lnTo>
                    <a:lnTo>
                      <a:pt x="371" y="697"/>
                    </a:lnTo>
                    <a:lnTo>
                      <a:pt x="362" y="710"/>
                    </a:lnTo>
                    <a:lnTo>
                      <a:pt x="349" y="719"/>
                    </a:lnTo>
                    <a:lnTo>
                      <a:pt x="334" y="726"/>
                    </a:lnTo>
                    <a:lnTo>
                      <a:pt x="318" y="728"/>
                    </a:lnTo>
                    <a:lnTo>
                      <a:pt x="123" y="728"/>
                    </a:lnTo>
                    <a:lnTo>
                      <a:pt x="121" y="788"/>
                    </a:lnTo>
                    <a:lnTo>
                      <a:pt x="123" y="849"/>
                    </a:lnTo>
                    <a:lnTo>
                      <a:pt x="318" y="849"/>
                    </a:lnTo>
                    <a:lnTo>
                      <a:pt x="334" y="852"/>
                    </a:lnTo>
                    <a:lnTo>
                      <a:pt x="349" y="857"/>
                    </a:lnTo>
                    <a:lnTo>
                      <a:pt x="362" y="868"/>
                    </a:lnTo>
                    <a:lnTo>
                      <a:pt x="371" y="879"/>
                    </a:lnTo>
                    <a:lnTo>
                      <a:pt x="377" y="894"/>
                    </a:lnTo>
                    <a:lnTo>
                      <a:pt x="388" y="932"/>
                    </a:lnTo>
                    <a:lnTo>
                      <a:pt x="404" y="969"/>
                    </a:lnTo>
                    <a:lnTo>
                      <a:pt x="423" y="1004"/>
                    </a:lnTo>
                    <a:lnTo>
                      <a:pt x="429" y="1019"/>
                    </a:lnTo>
                    <a:lnTo>
                      <a:pt x="431" y="1035"/>
                    </a:lnTo>
                    <a:lnTo>
                      <a:pt x="429" y="1051"/>
                    </a:lnTo>
                    <a:lnTo>
                      <a:pt x="423" y="1065"/>
                    </a:lnTo>
                    <a:lnTo>
                      <a:pt x="414" y="1078"/>
                    </a:lnTo>
                    <a:lnTo>
                      <a:pt x="275" y="1216"/>
                    </a:lnTo>
                    <a:lnTo>
                      <a:pt x="317" y="1261"/>
                    </a:lnTo>
                    <a:lnTo>
                      <a:pt x="362" y="1301"/>
                    </a:lnTo>
                    <a:lnTo>
                      <a:pt x="499" y="1164"/>
                    </a:lnTo>
                    <a:lnTo>
                      <a:pt x="512" y="1154"/>
                    </a:lnTo>
                    <a:lnTo>
                      <a:pt x="527" y="1148"/>
                    </a:lnTo>
                    <a:lnTo>
                      <a:pt x="543" y="1147"/>
                    </a:lnTo>
                    <a:lnTo>
                      <a:pt x="558" y="1148"/>
                    </a:lnTo>
                    <a:lnTo>
                      <a:pt x="573" y="1155"/>
                    </a:lnTo>
                    <a:lnTo>
                      <a:pt x="608" y="1173"/>
                    </a:lnTo>
                    <a:lnTo>
                      <a:pt x="644" y="1188"/>
                    </a:lnTo>
                    <a:lnTo>
                      <a:pt x="682" y="1200"/>
                    </a:lnTo>
                    <a:lnTo>
                      <a:pt x="697" y="1207"/>
                    </a:lnTo>
                    <a:lnTo>
                      <a:pt x="710" y="1216"/>
                    </a:lnTo>
                    <a:lnTo>
                      <a:pt x="719" y="1229"/>
                    </a:lnTo>
                    <a:lnTo>
                      <a:pt x="726" y="1242"/>
                    </a:lnTo>
                    <a:lnTo>
                      <a:pt x="728" y="1259"/>
                    </a:lnTo>
                    <a:lnTo>
                      <a:pt x="728" y="1453"/>
                    </a:lnTo>
                    <a:lnTo>
                      <a:pt x="788" y="1457"/>
                    </a:lnTo>
                    <a:lnTo>
                      <a:pt x="849" y="1453"/>
                    </a:lnTo>
                    <a:lnTo>
                      <a:pt x="849" y="1259"/>
                    </a:lnTo>
                    <a:lnTo>
                      <a:pt x="852" y="1242"/>
                    </a:lnTo>
                    <a:lnTo>
                      <a:pt x="857" y="1229"/>
                    </a:lnTo>
                    <a:lnTo>
                      <a:pt x="868" y="1216"/>
                    </a:lnTo>
                    <a:lnTo>
                      <a:pt x="879" y="1207"/>
                    </a:lnTo>
                    <a:lnTo>
                      <a:pt x="894" y="1200"/>
                    </a:lnTo>
                    <a:lnTo>
                      <a:pt x="932" y="1188"/>
                    </a:lnTo>
                    <a:lnTo>
                      <a:pt x="969" y="1173"/>
                    </a:lnTo>
                    <a:lnTo>
                      <a:pt x="1004" y="1155"/>
                    </a:lnTo>
                    <a:lnTo>
                      <a:pt x="1019" y="1148"/>
                    </a:lnTo>
                    <a:lnTo>
                      <a:pt x="1035" y="1147"/>
                    </a:lnTo>
                    <a:lnTo>
                      <a:pt x="1051" y="1148"/>
                    </a:lnTo>
                    <a:lnTo>
                      <a:pt x="1065" y="1154"/>
                    </a:lnTo>
                    <a:lnTo>
                      <a:pt x="1078" y="1164"/>
                    </a:lnTo>
                    <a:lnTo>
                      <a:pt x="1216" y="1301"/>
                    </a:lnTo>
                    <a:lnTo>
                      <a:pt x="1261" y="1261"/>
                    </a:lnTo>
                    <a:lnTo>
                      <a:pt x="1301" y="1216"/>
                    </a:lnTo>
                    <a:lnTo>
                      <a:pt x="1164" y="1078"/>
                    </a:lnTo>
                    <a:lnTo>
                      <a:pt x="1154" y="1065"/>
                    </a:lnTo>
                    <a:lnTo>
                      <a:pt x="1148" y="1051"/>
                    </a:lnTo>
                    <a:lnTo>
                      <a:pt x="1147" y="1035"/>
                    </a:lnTo>
                    <a:lnTo>
                      <a:pt x="1148" y="1019"/>
                    </a:lnTo>
                    <a:lnTo>
                      <a:pt x="1155" y="1004"/>
                    </a:lnTo>
                    <a:lnTo>
                      <a:pt x="1173" y="969"/>
                    </a:lnTo>
                    <a:lnTo>
                      <a:pt x="1188" y="932"/>
                    </a:lnTo>
                    <a:lnTo>
                      <a:pt x="1200" y="894"/>
                    </a:lnTo>
                    <a:lnTo>
                      <a:pt x="1207" y="879"/>
                    </a:lnTo>
                    <a:lnTo>
                      <a:pt x="1216" y="867"/>
                    </a:lnTo>
                    <a:lnTo>
                      <a:pt x="1229" y="857"/>
                    </a:lnTo>
                    <a:lnTo>
                      <a:pt x="1242" y="852"/>
                    </a:lnTo>
                    <a:lnTo>
                      <a:pt x="1259" y="849"/>
                    </a:lnTo>
                    <a:lnTo>
                      <a:pt x="1453" y="849"/>
                    </a:lnTo>
                    <a:lnTo>
                      <a:pt x="1457" y="788"/>
                    </a:lnTo>
                    <a:lnTo>
                      <a:pt x="1453" y="728"/>
                    </a:lnTo>
                    <a:lnTo>
                      <a:pt x="1259" y="728"/>
                    </a:lnTo>
                    <a:lnTo>
                      <a:pt x="1242" y="726"/>
                    </a:lnTo>
                    <a:lnTo>
                      <a:pt x="1229" y="719"/>
                    </a:lnTo>
                    <a:lnTo>
                      <a:pt x="1216" y="710"/>
                    </a:lnTo>
                    <a:lnTo>
                      <a:pt x="1207" y="697"/>
                    </a:lnTo>
                    <a:lnTo>
                      <a:pt x="1200" y="682"/>
                    </a:lnTo>
                    <a:lnTo>
                      <a:pt x="1188" y="644"/>
                    </a:lnTo>
                    <a:lnTo>
                      <a:pt x="1173" y="608"/>
                    </a:lnTo>
                    <a:lnTo>
                      <a:pt x="1155" y="573"/>
                    </a:lnTo>
                    <a:lnTo>
                      <a:pt x="1148" y="558"/>
                    </a:lnTo>
                    <a:lnTo>
                      <a:pt x="1146" y="543"/>
                    </a:lnTo>
                    <a:lnTo>
                      <a:pt x="1148" y="527"/>
                    </a:lnTo>
                    <a:lnTo>
                      <a:pt x="1154" y="512"/>
                    </a:lnTo>
                    <a:lnTo>
                      <a:pt x="1164" y="499"/>
                    </a:lnTo>
                    <a:lnTo>
                      <a:pt x="1301" y="362"/>
                    </a:lnTo>
                    <a:lnTo>
                      <a:pt x="1261" y="317"/>
                    </a:lnTo>
                    <a:lnTo>
                      <a:pt x="1216" y="275"/>
                    </a:lnTo>
                    <a:lnTo>
                      <a:pt x="1078" y="414"/>
                    </a:lnTo>
                    <a:lnTo>
                      <a:pt x="1065" y="423"/>
                    </a:lnTo>
                    <a:lnTo>
                      <a:pt x="1051" y="429"/>
                    </a:lnTo>
                    <a:lnTo>
                      <a:pt x="1035" y="431"/>
                    </a:lnTo>
                    <a:lnTo>
                      <a:pt x="1019" y="429"/>
                    </a:lnTo>
                    <a:lnTo>
                      <a:pt x="1004" y="423"/>
                    </a:lnTo>
                    <a:lnTo>
                      <a:pt x="969" y="404"/>
                    </a:lnTo>
                    <a:lnTo>
                      <a:pt x="932" y="388"/>
                    </a:lnTo>
                    <a:lnTo>
                      <a:pt x="894" y="377"/>
                    </a:lnTo>
                    <a:lnTo>
                      <a:pt x="879" y="371"/>
                    </a:lnTo>
                    <a:lnTo>
                      <a:pt x="867" y="362"/>
                    </a:lnTo>
                    <a:lnTo>
                      <a:pt x="857" y="349"/>
                    </a:lnTo>
                    <a:lnTo>
                      <a:pt x="852" y="334"/>
                    </a:lnTo>
                    <a:lnTo>
                      <a:pt x="849" y="318"/>
                    </a:lnTo>
                    <a:lnTo>
                      <a:pt x="849" y="123"/>
                    </a:lnTo>
                    <a:lnTo>
                      <a:pt x="788" y="121"/>
                    </a:lnTo>
                    <a:close/>
                    <a:moveTo>
                      <a:pt x="788" y="0"/>
                    </a:moveTo>
                    <a:lnTo>
                      <a:pt x="854" y="2"/>
                    </a:lnTo>
                    <a:lnTo>
                      <a:pt x="920" y="10"/>
                    </a:lnTo>
                    <a:lnTo>
                      <a:pt x="937" y="16"/>
                    </a:lnTo>
                    <a:lnTo>
                      <a:pt x="951" y="25"/>
                    </a:lnTo>
                    <a:lnTo>
                      <a:pt x="961" y="38"/>
                    </a:lnTo>
                    <a:lnTo>
                      <a:pt x="968" y="53"/>
                    </a:lnTo>
                    <a:lnTo>
                      <a:pt x="970" y="70"/>
                    </a:lnTo>
                    <a:lnTo>
                      <a:pt x="970" y="273"/>
                    </a:lnTo>
                    <a:lnTo>
                      <a:pt x="1025" y="296"/>
                    </a:lnTo>
                    <a:lnTo>
                      <a:pt x="1168" y="152"/>
                    </a:lnTo>
                    <a:lnTo>
                      <a:pt x="1181" y="142"/>
                    </a:lnTo>
                    <a:lnTo>
                      <a:pt x="1198" y="136"/>
                    </a:lnTo>
                    <a:lnTo>
                      <a:pt x="1214" y="135"/>
                    </a:lnTo>
                    <a:lnTo>
                      <a:pt x="1230" y="138"/>
                    </a:lnTo>
                    <a:lnTo>
                      <a:pt x="1246" y="145"/>
                    </a:lnTo>
                    <a:lnTo>
                      <a:pt x="1298" y="187"/>
                    </a:lnTo>
                    <a:lnTo>
                      <a:pt x="1346" y="230"/>
                    </a:lnTo>
                    <a:lnTo>
                      <a:pt x="1391" y="279"/>
                    </a:lnTo>
                    <a:lnTo>
                      <a:pt x="1432" y="332"/>
                    </a:lnTo>
                    <a:lnTo>
                      <a:pt x="1440" y="347"/>
                    </a:lnTo>
                    <a:lnTo>
                      <a:pt x="1443" y="363"/>
                    </a:lnTo>
                    <a:lnTo>
                      <a:pt x="1442" y="380"/>
                    </a:lnTo>
                    <a:lnTo>
                      <a:pt x="1435" y="395"/>
                    </a:lnTo>
                    <a:lnTo>
                      <a:pt x="1425" y="409"/>
                    </a:lnTo>
                    <a:lnTo>
                      <a:pt x="1282" y="553"/>
                    </a:lnTo>
                    <a:lnTo>
                      <a:pt x="1304" y="606"/>
                    </a:lnTo>
                    <a:lnTo>
                      <a:pt x="1506" y="606"/>
                    </a:lnTo>
                    <a:lnTo>
                      <a:pt x="1524" y="608"/>
                    </a:lnTo>
                    <a:lnTo>
                      <a:pt x="1539" y="615"/>
                    </a:lnTo>
                    <a:lnTo>
                      <a:pt x="1553" y="627"/>
                    </a:lnTo>
                    <a:lnTo>
                      <a:pt x="1562" y="641"/>
                    </a:lnTo>
                    <a:lnTo>
                      <a:pt x="1566" y="657"/>
                    </a:lnTo>
                    <a:lnTo>
                      <a:pt x="1574" y="723"/>
                    </a:lnTo>
                    <a:lnTo>
                      <a:pt x="1578" y="788"/>
                    </a:lnTo>
                    <a:lnTo>
                      <a:pt x="1574" y="854"/>
                    </a:lnTo>
                    <a:lnTo>
                      <a:pt x="1566" y="920"/>
                    </a:lnTo>
                    <a:lnTo>
                      <a:pt x="1562" y="937"/>
                    </a:lnTo>
                    <a:lnTo>
                      <a:pt x="1553" y="951"/>
                    </a:lnTo>
                    <a:lnTo>
                      <a:pt x="1539" y="961"/>
                    </a:lnTo>
                    <a:lnTo>
                      <a:pt x="1524" y="968"/>
                    </a:lnTo>
                    <a:lnTo>
                      <a:pt x="1506" y="970"/>
                    </a:lnTo>
                    <a:lnTo>
                      <a:pt x="1304" y="970"/>
                    </a:lnTo>
                    <a:lnTo>
                      <a:pt x="1282" y="1025"/>
                    </a:lnTo>
                    <a:lnTo>
                      <a:pt x="1425" y="1168"/>
                    </a:lnTo>
                    <a:lnTo>
                      <a:pt x="1435" y="1181"/>
                    </a:lnTo>
                    <a:lnTo>
                      <a:pt x="1442" y="1198"/>
                    </a:lnTo>
                    <a:lnTo>
                      <a:pt x="1443" y="1214"/>
                    </a:lnTo>
                    <a:lnTo>
                      <a:pt x="1440" y="1230"/>
                    </a:lnTo>
                    <a:lnTo>
                      <a:pt x="1432" y="1246"/>
                    </a:lnTo>
                    <a:lnTo>
                      <a:pt x="1391" y="1298"/>
                    </a:lnTo>
                    <a:lnTo>
                      <a:pt x="1346" y="1346"/>
                    </a:lnTo>
                    <a:lnTo>
                      <a:pt x="1298" y="1391"/>
                    </a:lnTo>
                    <a:lnTo>
                      <a:pt x="1246" y="1432"/>
                    </a:lnTo>
                    <a:lnTo>
                      <a:pt x="1230" y="1440"/>
                    </a:lnTo>
                    <a:lnTo>
                      <a:pt x="1214" y="1443"/>
                    </a:lnTo>
                    <a:lnTo>
                      <a:pt x="1198" y="1442"/>
                    </a:lnTo>
                    <a:lnTo>
                      <a:pt x="1181" y="1435"/>
                    </a:lnTo>
                    <a:lnTo>
                      <a:pt x="1168" y="1425"/>
                    </a:lnTo>
                    <a:lnTo>
                      <a:pt x="1025" y="1282"/>
                    </a:lnTo>
                    <a:lnTo>
                      <a:pt x="970" y="1304"/>
                    </a:lnTo>
                    <a:lnTo>
                      <a:pt x="970" y="1506"/>
                    </a:lnTo>
                    <a:lnTo>
                      <a:pt x="968" y="1524"/>
                    </a:lnTo>
                    <a:lnTo>
                      <a:pt x="961" y="1539"/>
                    </a:lnTo>
                    <a:lnTo>
                      <a:pt x="951" y="1553"/>
                    </a:lnTo>
                    <a:lnTo>
                      <a:pt x="937" y="1562"/>
                    </a:lnTo>
                    <a:lnTo>
                      <a:pt x="920" y="1566"/>
                    </a:lnTo>
                    <a:lnTo>
                      <a:pt x="854" y="1574"/>
                    </a:lnTo>
                    <a:lnTo>
                      <a:pt x="788" y="1578"/>
                    </a:lnTo>
                    <a:lnTo>
                      <a:pt x="723" y="1574"/>
                    </a:lnTo>
                    <a:lnTo>
                      <a:pt x="657" y="1566"/>
                    </a:lnTo>
                    <a:lnTo>
                      <a:pt x="641" y="1562"/>
                    </a:lnTo>
                    <a:lnTo>
                      <a:pt x="627" y="1553"/>
                    </a:lnTo>
                    <a:lnTo>
                      <a:pt x="615" y="1539"/>
                    </a:lnTo>
                    <a:lnTo>
                      <a:pt x="608" y="1524"/>
                    </a:lnTo>
                    <a:lnTo>
                      <a:pt x="606" y="1506"/>
                    </a:lnTo>
                    <a:lnTo>
                      <a:pt x="606" y="1304"/>
                    </a:lnTo>
                    <a:lnTo>
                      <a:pt x="553" y="1282"/>
                    </a:lnTo>
                    <a:lnTo>
                      <a:pt x="409" y="1425"/>
                    </a:lnTo>
                    <a:lnTo>
                      <a:pt x="395" y="1435"/>
                    </a:lnTo>
                    <a:lnTo>
                      <a:pt x="380" y="1442"/>
                    </a:lnTo>
                    <a:lnTo>
                      <a:pt x="363" y="1443"/>
                    </a:lnTo>
                    <a:lnTo>
                      <a:pt x="347" y="1440"/>
                    </a:lnTo>
                    <a:lnTo>
                      <a:pt x="332" y="1432"/>
                    </a:lnTo>
                    <a:lnTo>
                      <a:pt x="279" y="1391"/>
                    </a:lnTo>
                    <a:lnTo>
                      <a:pt x="230" y="1346"/>
                    </a:lnTo>
                    <a:lnTo>
                      <a:pt x="187" y="1298"/>
                    </a:lnTo>
                    <a:lnTo>
                      <a:pt x="145" y="1246"/>
                    </a:lnTo>
                    <a:lnTo>
                      <a:pt x="138" y="1230"/>
                    </a:lnTo>
                    <a:lnTo>
                      <a:pt x="135" y="1214"/>
                    </a:lnTo>
                    <a:lnTo>
                      <a:pt x="136" y="1198"/>
                    </a:lnTo>
                    <a:lnTo>
                      <a:pt x="142" y="1181"/>
                    </a:lnTo>
                    <a:lnTo>
                      <a:pt x="152" y="1168"/>
                    </a:lnTo>
                    <a:lnTo>
                      <a:pt x="296" y="1025"/>
                    </a:lnTo>
                    <a:lnTo>
                      <a:pt x="273" y="970"/>
                    </a:lnTo>
                    <a:lnTo>
                      <a:pt x="70" y="970"/>
                    </a:lnTo>
                    <a:lnTo>
                      <a:pt x="53" y="968"/>
                    </a:lnTo>
                    <a:lnTo>
                      <a:pt x="38" y="961"/>
                    </a:lnTo>
                    <a:lnTo>
                      <a:pt x="25" y="951"/>
                    </a:lnTo>
                    <a:lnTo>
                      <a:pt x="16" y="937"/>
                    </a:lnTo>
                    <a:lnTo>
                      <a:pt x="10" y="920"/>
                    </a:lnTo>
                    <a:lnTo>
                      <a:pt x="2" y="854"/>
                    </a:lnTo>
                    <a:lnTo>
                      <a:pt x="0" y="788"/>
                    </a:lnTo>
                    <a:lnTo>
                      <a:pt x="2" y="723"/>
                    </a:lnTo>
                    <a:lnTo>
                      <a:pt x="10" y="657"/>
                    </a:lnTo>
                    <a:lnTo>
                      <a:pt x="16" y="641"/>
                    </a:lnTo>
                    <a:lnTo>
                      <a:pt x="25" y="627"/>
                    </a:lnTo>
                    <a:lnTo>
                      <a:pt x="38" y="615"/>
                    </a:lnTo>
                    <a:lnTo>
                      <a:pt x="53" y="608"/>
                    </a:lnTo>
                    <a:lnTo>
                      <a:pt x="70" y="606"/>
                    </a:lnTo>
                    <a:lnTo>
                      <a:pt x="273" y="606"/>
                    </a:lnTo>
                    <a:lnTo>
                      <a:pt x="296" y="553"/>
                    </a:lnTo>
                    <a:lnTo>
                      <a:pt x="152" y="409"/>
                    </a:lnTo>
                    <a:lnTo>
                      <a:pt x="142" y="395"/>
                    </a:lnTo>
                    <a:lnTo>
                      <a:pt x="136" y="380"/>
                    </a:lnTo>
                    <a:lnTo>
                      <a:pt x="135" y="363"/>
                    </a:lnTo>
                    <a:lnTo>
                      <a:pt x="138" y="347"/>
                    </a:lnTo>
                    <a:lnTo>
                      <a:pt x="145" y="332"/>
                    </a:lnTo>
                    <a:lnTo>
                      <a:pt x="187" y="279"/>
                    </a:lnTo>
                    <a:lnTo>
                      <a:pt x="230" y="230"/>
                    </a:lnTo>
                    <a:lnTo>
                      <a:pt x="279" y="187"/>
                    </a:lnTo>
                    <a:lnTo>
                      <a:pt x="332" y="145"/>
                    </a:lnTo>
                    <a:lnTo>
                      <a:pt x="347" y="138"/>
                    </a:lnTo>
                    <a:lnTo>
                      <a:pt x="363" y="135"/>
                    </a:lnTo>
                    <a:lnTo>
                      <a:pt x="380" y="136"/>
                    </a:lnTo>
                    <a:lnTo>
                      <a:pt x="395" y="142"/>
                    </a:lnTo>
                    <a:lnTo>
                      <a:pt x="409" y="152"/>
                    </a:lnTo>
                    <a:lnTo>
                      <a:pt x="553" y="296"/>
                    </a:lnTo>
                    <a:lnTo>
                      <a:pt x="606" y="273"/>
                    </a:lnTo>
                    <a:lnTo>
                      <a:pt x="606" y="70"/>
                    </a:lnTo>
                    <a:lnTo>
                      <a:pt x="608" y="53"/>
                    </a:lnTo>
                    <a:lnTo>
                      <a:pt x="615" y="38"/>
                    </a:lnTo>
                    <a:lnTo>
                      <a:pt x="627" y="25"/>
                    </a:lnTo>
                    <a:lnTo>
                      <a:pt x="641" y="16"/>
                    </a:lnTo>
                    <a:lnTo>
                      <a:pt x="657" y="10"/>
                    </a:lnTo>
                    <a:lnTo>
                      <a:pt x="723" y="2"/>
                    </a:lnTo>
                    <a:lnTo>
                      <a:pt x="7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5422900" y="1749425"/>
                <a:ext cx="588963" cy="588963"/>
              </a:xfrm>
              <a:custGeom>
                <a:avLst/>
                <a:gdLst>
                  <a:gd name="T0" fmla="*/ 1286 w 2226"/>
                  <a:gd name="T1" fmla="*/ 13 h 2225"/>
                  <a:gd name="T2" fmla="*/ 1518 w 2226"/>
                  <a:gd name="T3" fmla="*/ 76 h 2225"/>
                  <a:gd name="T4" fmla="*/ 1736 w 2226"/>
                  <a:gd name="T5" fmla="*/ 190 h 2225"/>
                  <a:gd name="T6" fmla="*/ 1822 w 2226"/>
                  <a:gd name="T7" fmla="*/ 266 h 2225"/>
                  <a:gd name="T8" fmla="*/ 1821 w 2226"/>
                  <a:gd name="T9" fmla="*/ 311 h 2225"/>
                  <a:gd name="T10" fmla="*/ 1788 w 2226"/>
                  <a:gd name="T11" fmla="*/ 345 h 2225"/>
                  <a:gd name="T12" fmla="*/ 1742 w 2226"/>
                  <a:gd name="T13" fmla="*/ 343 h 2225"/>
                  <a:gd name="T14" fmla="*/ 1599 w 2226"/>
                  <a:gd name="T15" fmla="*/ 248 h 2225"/>
                  <a:gd name="T16" fmla="*/ 1388 w 2226"/>
                  <a:gd name="T17" fmla="*/ 160 h 2225"/>
                  <a:gd name="T18" fmla="*/ 1168 w 2226"/>
                  <a:gd name="T19" fmla="*/ 122 h 2225"/>
                  <a:gd name="T20" fmla="*/ 945 w 2226"/>
                  <a:gd name="T21" fmla="*/ 135 h 2225"/>
                  <a:gd name="T22" fmla="*/ 730 w 2226"/>
                  <a:gd name="T23" fmla="*/ 198 h 2225"/>
                  <a:gd name="T24" fmla="*/ 530 w 2226"/>
                  <a:gd name="T25" fmla="*/ 310 h 2225"/>
                  <a:gd name="T26" fmla="*/ 358 w 2226"/>
                  <a:gd name="T27" fmla="*/ 468 h 2225"/>
                  <a:gd name="T28" fmla="*/ 233 w 2226"/>
                  <a:gd name="T29" fmla="*/ 656 h 2225"/>
                  <a:gd name="T30" fmla="*/ 154 w 2226"/>
                  <a:gd name="T31" fmla="*/ 861 h 2225"/>
                  <a:gd name="T32" fmla="*/ 122 w 2226"/>
                  <a:gd name="T33" fmla="*/ 1077 h 2225"/>
                  <a:gd name="T34" fmla="*/ 138 w 2226"/>
                  <a:gd name="T35" fmla="*/ 1293 h 2225"/>
                  <a:gd name="T36" fmla="*/ 202 w 2226"/>
                  <a:gd name="T37" fmla="*/ 1503 h 2225"/>
                  <a:gd name="T38" fmla="*/ 311 w 2226"/>
                  <a:gd name="T39" fmla="*/ 1697 h 2225"/>
                  <a:gd name="T40" fmla="*/ 468 w 2226"/>
                  <a:gd name="T41" fmla="*/ 1866 h 2225"/>
                  <a:gd name="T42" fmla="*/ 656 w 2226"/>
                  <a:gd name="T43" fmla="*/ 1993 h 2225"/>
                  <a:gd name="T44" fmla="*/ 861 w 2226"/>
                  <a:gd name="T45" fmla="*/ 2071 h 2225"/>
                  <a:gd name="T46" fmla="*/ 1077 w 2226"/>
                  <a:gd name="T47" fmla="*/ 2102 h 2225"/>
                  <a:gd name="T48" fmla="*/ 1293 w 2226"/>
                  <a:gd name="T49" fmla="*/ 2088 h 2225"/>
                  <a:gd name="T50" fmla="*/ 1503 w 2226"/>
                  <a:gd name="T51" fmla="*/ 2024 h 2225"/>
                  <a:gd name="T52" fmla="*/ 1697 w 2226"/>
                  <a:gd name="T53" fmla="*/ 1913 h 2225"/>
                  <a:gd name="T54" fmla="*/ 1867 w 2226"/>
                  <a:gd name="T55" fmla="*/ 1756 h 2225"/>
                  <a:gd name="T56" fmla="*/ 1995 w 2226"/>
                  <a:gd name="T57" fmla="*/ 1564 h 2225"/>
                  <a:gd name="T58" fmla="*/ 2075 w 2226"/>
                  <a:gd name="T59" fmla="*/ 1353 h 2225"/>
                  <a:gd name="T60" fmla="*/ 2105 w 2226"/>
                  <a:gd name="T61" fmla="*/ 1132 h 2225"/>
                  <a:gd name="T62" fmla="*/ 2084 w 2226"/>
                  <a:gd name="T63" fmla="*/ 909 h 2225"/>
                  <a:gd name="T64" fmla="*/ 2013 w 2226"/>
                  <a:gd name="T65" fmla="*/ 695 h 2225"/>
                  <a:gd name="T66" fmla="*/ 1890 w 2226"/>
                  <a:gd name="T67" fmla="*/ 497 h 2225"/>
                  <a:gd name="T68" fmla="*/ 1878 w 2226"/>
                  <a:gd name="T69" fmla="*/ 453 h 2225"/>
                  <a:gd name="T70" fmla="*/ 1900 w 2226"/>
                  <a:gd name="T71" fmla="*/ 411 h 2225"/>
                  <a:gd name="T72" fmla="*/ 1945 w 2226"/>
                  <a:gd name="T73" fmla="*/ 399 h 2225"/>
                  <a:gd name="T74" fmla="*/ 1985 w 2226"/>
                  <a:gd name="T75" fmla="*/ 422 h 2225"/>
                  <a:gd name="T76" fmla="*/ 2117 w 2226"/>
                  <a:gd name="T77" fmla="*/ 633 h 2225"/>
                  <a:gd name="T78" fmla="*/ 2197 w 2226"/>
                  <a:gd name="T79" fmla="*/ 861 h 2225"/>
                  <a:gd name="T80" fmla="*/ 2226 w 2226"/>
                  <a:gd name="T81" fmla="*/ 1097 h 2225"/>
                  <a:gd name="T82" fmla="*/ 2204 w 2226"/>
                  <a:gd name="T83" fmla="*/ 1334 h 2225"/>
                  <a:gd name="T84" fmla="*/ 2131 w 2226"/>
                  <a:gd name="T85" fmla="*/ 1562 h 2225"/>
                  <a:gd name="T86" fmla="*/ 2009 w 2226"/>
                  <a:gd name="T87" fmla="*/ 1773 h 2225"/>
                  <a:gd name="T88" fmla="*/ 1839 w 2226"/>
                  <a:gd name="T89" fmla="*/ 1956 h 2225"/>
                  <a:gd name="T90" fmla="*/ 1639 w 2226"/>
                  <a:gd name="T91" fmla="*/ 2093 h 2225"/>
                  <a:gd name="T92" fmla="*/ 1420 w 2226"/>
                  <a:gd name="T93" fmla="*/ 2182 h 2225"/>
                  <a:gd name="T94" fmla="*/ 1191 w 2226"/>
                  <a:gd name="T95" fmla="*/ 2222 h 2225"/>
                  <a:gd name="T96" fmla="*/ 958 w 2226"/>
                  <a:gd name="T97" fmla="*/ 2214 h 2225"/>
                  <a:gd name="T98" fmla="*/ 731 w 2226"/>
                  <a:gd name="T99" fmla="*/ 2158 h 2225"/>
                  <a:gd name="T100" fmla="*/ 517 w 2226"/>
                  <a:gd name="T101" fmla="*/ 2053 h 2225"/>
                  <a:gd name="T102" fmla="*/ 326 w 2226"/>
                  <a:gd name="T103" fmla="*/ 1900 h 2225"/>
                  <a:gd name="T104" fmla="*/ 173 w 2226"/>
                  <a:gd name="T105" fmla="*/ 1708 h 2225"/>
                  <a:gd name="T106" fmla="*/ 68 w 2226"/>
                  <a:gd name="T107" fmla="*/ 1495 h 2225"/>
                  <a:gd name="T108" fmla="*/ 11 w 2226"/>
                  <a:gd name="T109" fmla="*/ 1268 h 2225"/>
                  <a:gd name="T110" fmla="*/ 3 w 2226"/>
                  <a:gd name="T111" fmla="*/ 1035 h 2225"/>
                  <a:gd name="T112" fmla="*/ 44 w 2226"/>
                  <a:gd name="T113" fmla="*/ 805 h 2225"/>
                  <a:gd name="T114" fmla="*/ 132 w 2226"/>
                  <a:gd name="T115" fmla="*/ 587 h 2225"/>
                  <a:gd name="T116" fmla="*/ 270 w 2226"/>
                  <a:gd name="T117" fmla="*/ 386 h 2225"/>
                  <a:gd name="T118" fmla="*/ 452 w 2226"/>
                  <a:gd name="T119" fmla="*/ 217 h 2225"/>
                  <a:gd name="T120" fmla="*/ 663 w 2226"/>
                  <a:gd name="T121" fmla="*/ 94 h 2225"/>
                  <a:gd name="T122" fmla="*/ 891 w 2226"/>
                  <a:gd name="T123" fmla="*/ 22 h 2225"/>
                  <a:gd name="T124" fmla="*/ 1128 w 2226"/>
                  <a:gd name="T125" fmla="*/ 0 h 2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6" h="2225">
                    <a:moveTo>
                      <a:pt x="1128" y="0"/>
                    </a:moveTo>
                    <a:lnTo>
                      <a:pt x="1208" y="3"/>
                    </a:lnTo>
                    <a:lnTo>
                      <a:pt x="1286" y="13"/>
                    </a:lnTo>
                    <a:lnTo>
                      <a:pt x="1365" y="28"/>
                    </a:lnTo>
                    <a:lnTo>
                      <a:pt x="1442" y="49"/>
                    </a:lnTo>
                    <a:lnTo>
                      <a:pt x="1518" y="76"/>
                    </a:lnTo>
                    <a:lnTo>
                      <a:pt x="1593" y="108"/>
                    </a:lnTo>
                    <a:lnTo>
                      <a:pt x="1666" y="146"/>
                    </a:lnTo>
                    <a:lnTo>
                      <a:pt x="1736" y="190"/>
                    </a:lnTo>
                    <a:lnTo>
                      <a:pt x="1804" y="240"/>
                    </a:lnTo>
                    <a:lnTo>
                      <a:pt x="1814" y="252"/>
                    </a:lnTo>
                    <a:lnTo>
                      <a:pt x="1822" y="266"/>
                    </a:lnTo>
                    <a:lnTo>
                      <a:pt x="1826" y="281"/>
                    </a:lnTo>
                    <a:lnTo>
                      <a:pt x="1826" y="296"/>
                    </a:lnTo>
                    <a:lnTo>
                      <a:pt x="1821" y="311"/>
                    </a:lnTo>
                    <a:lnTo>
                      <a:pt x="1813" y="325"/>
                    </a:lnTo>
                    <a:lnTo>
                      <a:pt x="1802" y="337"/>
                    </a:lnTo>
                    <a:lnTo>
                      <a:pt x="1788" y="345"/>
                    </a:lnTo>
                    <a:lnTo>
                      <a:pt x="1773" y="348"/>
                    </a:lnTo>
                    <a:lnTo>
                      <a:pt x="1757" y="348"/>
                    </a:lnTo>
                    <a:lnTo>
                      <a:pt x="1742" y="343"/>
                    </a:lnTo>
                    <a:lnTo>
                      <a:pt x="1728" y="335"/>
                    </a:lnTo>
                    <a:lnTo>
                      <a:pt x="1664" y="289"/>
                    </a:lnTo>
                    <a:lnTo>
                      <a:pt x="1599" y="248"/>
                    </a:lnTo>
                    <a:lnTo>
                      <a:pt x="1530" y="213"/>
                    </a:lnTo>
                    <a:lnTo>
                      <a:pt x="1459" y="183"/>
                    </a:lnTo>
                    <a:lnTo>
                      <a:pt x="1388" y="160"/>
                    </a:lnTo>
                    <a:lnTo>
                      <a:pt x="1315" y="142"/>
                    </a:lnTo>
                    <a:lnTo>
                      <a:pt x="1241" y="129"/>
                    </a:lnTo>
                    <a:lnTo>
                      <a:pt x="1168" y="122"/>
                    </a:lnTo>
                    <a:lnTo>
                      <a:pt x="1093" y="121"/>
                    </a:lnTo>
                    <a:lnTo>
                      <a:pt x="1019" y="126"/>
                    </a:lnTo>
                    <a:lnTo>
                      <a:pt x="945" y="135"/>
                    </a:lnTo>
                    <a:lnTo>
                      <a:pt x="871" y="151"/>
                    </a:lnTo>
                    <a:lnTo>
                      <a:pt x="800" y="172"/>
                    </a:lnTo>
                    <a:lnTo>
                      <a:pt x="730" y="198"/>
                    </a:lnTo>
                    <a:lnTo>
                      <a:pt x="660" y="229"/>
                    </a:lnTo>
                    <a:lnTo>
                      <a:pt x="595" y="267"/>
                    </a:lnTo>
                    <a:lnTo>
                      <a:pt x="530" y="310"/>
                    </a:lnTo>
                    <a:lnTo>
                      <a:pt x="469" y="358"/>
                    </a:lnTo>
                    <a:lnTo>
                      <a:pt x="411" y="411"/>
                    </a:lnTo>
                    <a:lnTo>
                      <a:pt x="358" y="468"/>
                    </a:lnTo>
                    <a:lnTo>
                      <a:pt x="311" y="528"/>
                    </a:lnTo>
                    <a:lnTo>
                      <a:pt x="270" y="590"/>
                    </a:lnTo>
                    <a:lnTo>
                      <a:pt x="233" y="656"/>
                    </a:lnTo>
                    <a:lnTo>
                      <a:pt x="202" y="723"/>
                    </a:lnTo>
                    <a:lnTo>
                      <a:pt x="175" y="791"/>
                    </a:lnTo>
                    <a:lnTo>
                      <a:pt x="154" y="861"/>
                    </a:lnTo>
                    <a:lnTo>
                      <a:pt x="138" y="932"/>
                    </a:lnTo>
                    <a:lnTo>
                      <a:pt x="128" y="1004"/>
                    </a:lnTo>
                    <a:lnTo>
                      <a:pt x="122" y="1077"/>
                    </a:lnTo>
                    <a:lnTo>
                      <a:pt x="122" y="1149"/>
                    </a:lnTo>
                    <a:lnTo>
                      <a:pt x="128" y="1222"/>
                    </a:lnTo>
                    <a:lnTo>
                      <a:pt x="138" y="1293"/>
                    </a:lnTo>
                    <a:lnTo>
                      <a:pt x="154" y="1365"/>
                    </a:lnTo>
                    <a:lnTo>
                      <a:pt x="175" y="1434"/>
                    </a:lnTo>
                    <a:lnTo>
                      <a:pt x="202" y="1503"/>
                    </a:lnTo>
                    <a:lnTo>
                      <a:pt x="233" y="1570"/>
                    </a:lnTo>
                    <a:lnTo>
                      <a:pt x="270" y="1634"/>
                    </a:lnTo>
                    <a:lnTo>
                      <a:pt x="311" y="1697"/>
                    </a:lnTo>
                    <a:lnTo>
                      <a:pt x="358" y="1757"/>
                    </a:lnTo>
                    <a:lnTo>
                      <a:pt x="411" y="1813"/>
                    </a:lnTo>
                    <a:lnTo>
                      <a:pt x="468" y="1866"/>
                    </a:lnTo>
                    <a:lnTo>
                      <a:pt x="528" y="1913"/>
                    </a:lnTo>
                    <a:lnTo>
                      <a:pt x="590" y="1956"/>
                    </a:lnTo>
                    <a:lnTo>
                      <a:pt x="656" y="1993"/>
                    </a:lnTo>
                    <a:lnTo>
                      <a:pt x="723" y="2024"/>
                    </a:lnTo>
                    <a:lnTo>
                      <a:pt x="791" y="2051"/>
                    </a:lnTo>
                    <a:lnTo>
                      <a:pt x="861" y="2071"/>
                    </a:lnTo>
                    <a:lnTo>
                      <a:pt x="932" y="2088"/>
                    </a:lnTo>
                    <a:lnTo>
                      <a:pt x="1004" y="2098"/>
                    </a:lnTo>
                    <a:lnTo>
                      <a:pt x="1077" y="2102"/>
                    </a:lnTo>
                    <a:lnTo>
                      <a:pt x="1149" y="2102"/>
                    </a:lnTo>
                    <a:lnTo>
                      <a:pt x="1222" y="2098"/>
                    </a:lnTo>
                    <a:lnTo>
                      <a:pt x="1293" y="2088"/>
                    </a:lnTo>
                    <a:lnTo>
                      <a:pt x="1365" y="2071"/>
                    </a:lnTo>
                    <a:lnTo>
                      <a:pt x="1434" y="2051"/>
                    </a:lnTo>
                    <a:lnTo>
                      <a:pt x="1503" y="2024"/>
                    </a:lnTo>
                    <a:lnTo>
                      <a:pt x="1570" y="1993"/>
                    </a:lnTo>
                    <a:lnTo>
                      <a:pt x="1634" y="1956"/>
                    </a:lnTo>
                    <a:lnTo>
                      <a:pt x="1697" y="1913"/>
                    </a:lnTo>
                    <a:lnTo>
                      <a:pt x="1757" y="1866"/>
                    </a:lnTo>
                    <a:lnTo>
                      <a:pt x="1813" y="1813"/>
                    </a:lnTo>
                    <a:lnTo>
                      <a:pt x="1867" y="1756"/>
                    </a:lnTo>
                    <a:lnTo>
                      <a:pt x="1916" y="1694"/>
                    </a:lnTo>
                    <a:lnTo>
                      <a:pt x="1958" y="1631"/>
                    </a:lnTo>
                    <a:lnTo>
                      <a:pt x="1995" y="1564"/>
                    </a:lnTo>
                    <a:lnTo>
                      <a:pt x="2028" y="1496"/>
                    </a:lnTo>
                    <a:lnTo>
                      <a:pt x="2054" y="1426"/>
                    </a:lnTo>
                    <a:lnTo>
                      <a:pt x="2075" y="1353"/>
                    </a:lnTo>
                    <a:lnTo>
                      <a:pt x="2090" y="1281"/>
                    </a:lnTo>
                    <a:lnTo>
                      <a:pt x="2100" y="1207"/>
                    </a:lnTo>
                    <a:lnTo>
                      <a:pt x="2105" y="1132"/>
                    </a:lnTo>
                    <a:lnTo>
                      <a:pt x="2102" y="1058"/>
                    </a:lnTo>
                    <a:lnTo>
                      <a:pt x="2097" y="983"/>
                    </a:lnTo>
                    <a:lnTo>
                      <a:pt x="2084" y="909"/>
                    </a:lnTo>
                    <a:lnTo>
                      <a:pt x="2066" y="837"/>
                    </a:lnTo>
                    <a:lnTo>
                      <a:pt x="2041" y="765"/>
                    </a:lnTo>
                    <a:lnTo>
                      <a:pt x="2013" y="695"/>
                    </a:lnTo>
                    <a:lnTo>
                      <a:pt x="1977" y="627"/>
                    </a:lnTo>
                    <a:lnTo>
                      <a:pt x="1936" y="561"/>
                    </a:lnTo>
                    <a:lnTo>
                      <a:pt x="1890" y="497"/>
                    </a:lnTo>
                    <a:lnTo>
                      <a:pt x="1881" y="483"/>
                    </a:lnTo>
                    <a:lnTo>
                      <a:pt x="1878" y="468"/>
                    </a:lnTo>
                    <a:lnTo>
                      <a:pt x="1878" y="453"/>
                    </a:lnTo>
                    <a:lnTo>
                      <a:pt x="1881" y="438"/>
                    </a:lnTo>
                    <a:lnTo>
                      <a:pt x="1888" y="424"/>
                    </a:lnTo>
                    <a:lnTo>
                      <a:pt x="1900" y="411"/>
                    </a:lnTo>
                    <a:lnTo>
                      <a:pt x="1913" y="403"/>
                    </a:lnTo>
                    <a:lnTo>
                      <a:pt x="1928" y="399"/>
                    </a:lnTo>
                    <a:lnTo>
                      <a:pt x="1945" y="399"/>
                    </a:lnTo>
                    <a:lnTo>
                      <a:pt x="1960" y="403"/>
                    </a:lnTo>
                    <a:lnTo>
                      <a:pt x="1973" y="410"/>
                    </a:lnTo>
                    <a:lnTo>
                      <a:pt x="1985" y="422"/>
                    </a:lnTo>
                    <a:lnTo>
                      <a:pt x="2034" y="490"/>
                    </a:lnTo>
                    <a:lnTo>
                      <a:pt x="2078" y="560"/>
                    </a:lnTo>
                    <a:lnTo>
                      <a:pt x="2117" y="633"/>
                    </a:lnTo>
                    <a:lnTo>
                      <a:pt x="2150" y="707"/>
                    </a:lnTo>
                    <a:lnTo>
                      <a:pt x="2176" y="783"/>
                    </a:lnTo>
                    <a:lnTo>
                      <a:pt x="2197" y="861"/>
                    </a:lnTo>
                    <a:lnTo>
                      <a:pt x="2212" y="938"/>
                    </a:lnTo>
                    <a:lnTo>
                      <a:pt x="2222" y="1018"/>
                    </a:lnTo>
                    <a:lnTo>
                      <a:pt x="2226" y="1097"/>
                    </a:lnTo>
                    <a:lnTo>
                      <a:pt x="2224" y="1177"/>
                    </a:lnTo>
                    <a:lnTo>
                      <a:pt x="2217" y="1255"/>
                    </a:lnTo>
                    <a:lnTo>
                      <a:pt x="2204" y="1334"/>
                    </a:lnTo>
                    <a:lnTo>
                      <a:pt x="2185" y="1411"/>
                    </a:lnTo>
                    <a:lnTo>
                      <a:pt x="2161" y="1488"/>
                    </a:lnTo>
                    <a:lnTo>
                      <a:pt x="2131" y="1562"/>
                    </a:lnTo>
                    <a:lnTo>
                      <a:pt x="2096" y="1634"/>
                    </a:lnTo>
                    <a:lnTo>
                      <a:pt x="2055" y="1705"/>
                    </a:lnTo>
                    <a:lnTo>
                      <a:pt x="2009" y="1773"/>
                    </a:lnTo>
                    <a:lnTo>
                      <a:pt x="1957" y="1837"/>
                    </a:lnTo>
                    <a:lnTo>
                      <a:pt x="1900" y="1900"/>
                    </a:lnTo>
                    <a:lnTo>
                      <a:pt x="1839" y="1956"/>
                    </a:lnTo>
                    <a:lnTo>
                      <a:pt x="1775" y="2007"/>
                    </a:lnTo>
                    <a:lnTo>
                      <a:pt x="1708" y="2053"/>
                    </a:lnTo>
                    <a:lnTo>
                      <a:pt x="1639" y="2093"/>
                    </a:lnTo>
                    <a:lnTo>
                      <a:pt x="1568" y="2128"/>
                    </a:lnTo>
                    <a:lnTo>
                      <a:pt x="1495" y="2158"/>
                    </a:lnTo>
                    <a:lnTo>
                      <a:pt x="1420" y="2182"/>
                    </a:lnTo>
                    <a:lnTo>
                      <a:pt x="1344" y="2200"/>
                    </a:lnTo>
                    <a:lnTo>
                      <a:pt x="1268" y="2214"/>
                    </a:lnTo>
                    <a:lnTo>
                      <a:pt x="1191" y="2222"/>
                    </a:lnTo>
                    <a:lnTo>
                      <a:pt x="1112" y="2225"/>
                    </a:lnTo>
                    <a:lnTo>
                      <a:pt x="1035" y="2222"/>
                    </a:lnTo>
                    <a:lnTo>
                      <a:pt x="958" y="2214"/>
                    </a:lnTo>
                    <a:lnTo>
                      <a:pt x="881" y="2200"/>
                    </a:lnTo>
                    <a:lnTo>
                      <a:pt x="805" y="2182"/>
                    </a:lnTo>
                    <a:lnTo>
                      <a:pt x="731" y="2158"/>
                    </a:lnTo>
                    <a:lnTo>
                      <a:pt x="657" y="2128"/>
                    </a:lnTo>
                    <a:lnTo>
                      <a:pt x="587" y="2093"/>
                    </a:lnTo>
                    <a:lnTo>
                      <a:pt x="517" y="2053"/>
                    </a:lnTo>
                    <a:lnTo>
                      <a:pt x="451" y="2007"/>
                    </a:lnTo>
                    <a:lnTo>
                      <a:pt x="386" y="1956"/>
                    </a:lnTo>
                    <a:lnTo>
                      <a:pt x="326" y="1900"/>
                    </a:lnTo>
                    <a:lnTo>
                      <a:pt x="270" y="1839"/>
                    </a:lnTo>
                    <a:lnTo>
                      <a:pt x="218" y="1775"/>
                    </a:lnTo>
                    <a:lnTo>
                      <a:pt x="173" y="1708"/>
                    </a:lnTo>
                    <a:lnTo>
                      <a:pt x="132" y="1639"/>
                    </a:lnTo>
                    <a:lnTo>
                      <a:pt x="97" y="1568"/>
                    </a:lnTo>
                    <a:lnTo>
                      <a:pt x="68" y="1495"/>
                    </a:lnTo>
                    <a:lnTo>
                      <a:pt x="44" y="1420"/>
                    </a:lnTo>
                    <a:lnTo>
                      <a:pt x="24" y="1344"/>
                    </a:lnTo>
                    <a:lnTo>
                      <a:pt x="11" y="1268"/>
                    </a:lnTo>
                    <a:lnTo>
                      <a:pt x="3" y="1191"/>
                    </a:lnTo>
                    <a:lnTo>
                      <a:pt x="0" y="1112"/>
                    </a:lnTo>
                    <a:lnTo>
                      <a:pt x="3" y="1035"/>
                    </a:lnTo>
                    <a:lnTo>
                      <a:pt x="11" y="958"/>
                    </a:lnTo>
                    <a:lnTo>
                      <a:pt x="24" y="881"/>
                    </a:lnTo>
                    <a:lnTo>
                      <a:pt x="44" y="805"/>
                    </a:lnTo>
                    <a:lnTo>
                      <a:pt x="68" y="731"/>
                    </a:lnTo>
                    <a:lnTo>
                      <a:pt x="97" y="657"/>
                    </a:lnTo>
                    <a:lnTo>
                      <a:pt x="132" y="587"/>
                    </a:lnTo>
                    <a:lnTo>
                      <a:pt x="173" y="517"/>
                    </a:lnTo>
                    <a:lnTo>
                      <a:pt x="218" y="451"/>
                    </a:lnTo>
                    <a:lnTo>
                      <a:pt x="270" y="386"/>
                    </a:lnTo>
                    <a:lnTo>
                      <a:pt x="326" y="326"/>
                    </a:lnTo>
                    <a:lnTo>
                      <a:pt x="387" y="269"/>
                    </a:lnTo>
                    <a:lnTo>
                      <a:pt x="452" y="217"/>
                    </a:lnTo>
                    <a:lnTo>
                      <a:pt x="520" y="171"/>
                    </a:lnTo>
                    <a:lnTo>
                      <a:pt x="590" y="129"/>
                    </a:lnTo>
                    <a:lnTo>
                      <a:pt x="663" y="94"/>
                    </a:lnTo>
                    <a:lnTo>
                      <a:pt x="738" y="64"/>
                    </a:lnTo>
                    <a:lnTo>
                      <a:pt x="814" y="40"/>
                    </a:lnTo>
                    <a:lnTo>
                      <a:pt x="891" y="22"/>
                    </a:lnTo>
                    <a:lnTo>
                      <a:pt x="969" y="9"/>
                    </a:lnTo>
                    <a:lnTo>
                      <a:pt x="1049" y="1"/>
                    </a:lnTo>
                    <a:lnTo>
                      <a:pt x="11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45" name="Oval 44"/>
            <p:cNvSpPr/>
            <p:nvPr/>
          </p:nvSpPr>
          <p:spPr bwMode="auto">
            <a:xfrm>
              <a:off x="5439237" y="4521704"/>
              <a:ext cx="1261157" cy="126115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72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3278016" y="4609576"/>
            <a:ext cx="1343160" cy="455784"/>
            <a:chOff x="1772832" y="1350170"/>
            <a:chExt cx="1122768" cy="3810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069690" y="1352550"/>
              <a:ext cx="825910" cy="1588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1734731" y="1388271"/>
              <a:ext cx="381000" cy="304797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1625192" y="5377331"/>
            <a:ext cx="2162760" cy="1294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33"/>
              </a:lnSpc>
            </a:pPr>
            <a:r>
              <a:rPr lang="en-US" sz="1867" b="1" dirty="0" smtClean="0">
                <a:solidFill>
                  <a:schemeClr val="accent1"/>
                </a:solidFill>
              </a:rPr>
              <a:t>IMPLEMENT</a:t>
            </a:r>
            <a:endParaRPr lang="en-US" sz="1867" b="1" dirty="0">
              <a:solidFill>
                <a:schemeClr val="accent1"/>
              </a:solidFill>
            </a:endParaRPr>
          </a:p>
          <a:p>
            <a:pPr algn="ctr"/>
            <a:r>
              <a:rPr lang="en-US" sz="1333" dirty="0"/>
              <a:t>Once we have laid the groundwork for your transformation, we begin implementing the improvements, step by step.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89221" y="1607595"/>
            <a:ext cx="1888315" cy="1100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33"/>
              </a:lnSpc>
            </a:pPr>
            <a:r>
              <a:rPr lang="en-US" sz="1867" b="1" dirty="0" smtClean="0">
                <a:solidFill>
                  <a:schemeClr val="accent2"/>
                </a:solidFill>
              </a:rPr>
              <a:t>ALIGN</a:t>
            </a:r>
          </a:p>
          <a:p>
            <a:pPr algn="ctr"/>
            <a:r>
              <a:rPr lang="en-US" sz="1333" dirty="0"/>
              <a:t>Strategically identify your business goals, map solutions, and develop a roadmap for success.</a:t>
            </a:r>
            <a:r>
              <a:rPr lang="en-US" sz="1400" dirty="0"/>
              <a:t> 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714052" y="1565216"/>
            <a:ext cx="1888315" cy="113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33"/>
              </a:lnSpc>
            </a:pPr>
            <a:r>
              <a:rPr lang="en-US" sz="1867" b="1" dirty="0" smtClean="0">
                <a:solidFill>
                  <a:schemeClr val="accent3"/>
                </a:solidFill>
              </a:rPr>
              <a:t>DESIGN</a:t>
            </a:r>
            <a:endParaRPr lang="en-US" sz="1867" b="1" dirty="0">
              <a:solidFill>
                <a:schemeClr val="accent3"/>
              </a:solidFill>
            </a:endParaRPr>
          </a:p>
          <a:p>
            <a:pPr algn="ctr"/>
            <a:r>
              <a:rPr lang="en-US" sz="1333" dirty="0"/>
              <a:t>Collaboratively architect and build solutions to achieve your business goals. 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391600" y="5265725"/>
            <a:ext cx="1888315" cy="113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33"/>
              </a:lnSpc>
            </a:pPr>
            <a:r>
              <a:rPr lang="en-US" sz="1867" b="1" dirty="0" smtClean="0">
                <a:solidFill>
                  <a:schemeClr val="accent4"/>
                </a:solidFill>
              </a:rPr>
              <a:t>LEVERAGE</a:t>
            </a:r>
            <a:endParaRPr lang="en-US" sz="1867" b="1" dirty="0">
              <a:solidFill>
                <a:schemeClr val="accent4"/>
              </a:solidFill>
            </a:endParaRPr>
          </a:p>
          <a:p>
            <a:pPr algn="ctr"/>
            <a:r>
              <a:rPr lang="en-US" sz="1333" dirty="0"/>
              <a:t>Continuously analyze results to drive improvement and maximize your ROI</a:t>
            </a:r>
            <a:r>
              <a:rPr lang="en-US" sz="1400" dirty="0"/>
              <a:t>. 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4953842" y="2772428"/>
            <a:ext cx="2114925" cy="2114923"/>
          </a:xfrm>
          <a:prstGeom prst="ellipse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dirty="0">
                <a:solidFill>
                  <a:schemeClr val="bg1">
                    <a:lumMod val="50000"/>
                  </a:schemeClr>
                </a:solidFill>
              </a:rPr>
              <a:t>How We Run </a:t>
            </a:r>
            <a:r>
              <a:rPr lang="en-US" sz="2667" dirty="0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endParaRPr lang="en-US" sz="26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57825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67374" y="822952"/>
            <a:ext cx="10543576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71974" y="556515"/>
            <a:ext cx="2423676" cy="263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ectangle 69"/>
          <p:cNvSpPr/>
          <p:nvPr/>
        </p:nvSpPr>
        <p:spPr>
          <a:xfrm>
            <a:off x="792874" y="95028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OUR </a:t>
            </a:r>
            <a:r>
              <a:rPr lang="id-ID" sz="3200" b="1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APPROACH</a:t>
            </a:r>
            <a:endParaRPr lang="id-ID" sz="32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386310" y="4298556"/>
            <a:ext cx="624873" cy="626075"/>
            <a:chOff x="6796088" y="1689100"/>
            <a:chExt cx="823913" cy="825500"/>
          </a:xfrm>
          <a:solidFill>
            <a:schemeClr val="accent1"/>
          </a:solidFill>
        </p:grpSpPr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6796088" y="2286000"/>
              <a:ext cx="107950" cy="107950"/>
            </a:xfrm>
            <a:custGeom>
              <a:avLst/>
              <a:gdLst>
                <a:gd name="T0" fmla="*/ 396 w 478"/>
                <a:gd name="T1" fmla="*/ 0 h 479"/>
                <a:gd name="T2" fmla="*/ 417 w 478"/>
                <a:gd name="T3" fmla="*/ 3 h 479"/>
                <a:gd name="T4" fmla="*/ 437 w 478"/>
                <a:gd name="T5" fmla="*/ 11 h 479"/>
                <a:gd name="T6" fmla="*/ 454 w 478"/>
                <a:gd name="T7" fmla="*/ 24 h 479"/>
                <a:gd name="T8" fmla="*/ 468 w 478"/>
                <a:gd name="T9" fmla="*/ 42 h 479"/>
                <a:gd name="T10" fmla="*/ 476 w 478"/>
                <a:gd name="T11" fmla="*/ 62 h 479"/>
                <a:gd name="T12" fmla="*/ 478 w 478"/>
                <a:gd name="T13" fmla="*/ 83 h 479"/>
                <a:gd name="T14" fmla="*/ 476 w 478"/>
                <a:gd name="T15" fmla="*/ 104 h 479"/>
                <a:gd name="T16" fmla="*/ 468 w 478"/>
                <a:gd name="T17" fmla="*/ 124 h 479"/>
                <a:gd name="T18" fmla="*/ 454 w 478"/>
                <a:gd name="T19" fmla="*/ 141 h 479"/>
                <a:gd name="T20" fmla="*/ 141 w 478"/>
                <a:gd name="T21" fmla="*/ 455 h 479"/>
                <a:gd name="T22" fmla="*/ 123 w 478"/>
                <a:gd name="T23" fmla="*/ 468 h 479"/>
                <a:gd name="T24" fmla="*/ 103 w 478"/>
                <a:gd name="T25" fmla="*/ 477 h 479"/>
                <a:gd name="T26" fmla="*/ 82 w 478"/>
                <a:gd name="T27" fmla="*/ 479 h 479"/>
                <a:gd name="T28" fmla="*/ 61 w 478"/>
                <a:gd name="T29" fmla="*/ 477 h 479"/>
                <a:gd name="T30" fmla="*/ 41 w 478"/>
                <a:gd name="T31" fmla="*/ 468 h 479"/>
                <a:gd name="T32" fmla="*/ 23 w 478"/>
                <a:gd name="T33" fmla="*/ 455 h 479"/>
                <a:gd name="T34" fmla="*/ 10 w 478"/>
                <a:gd name="T35" fmla="*/ 437 h 479"/>
                <a:gd name="T36" fmla="*/ 2 w 478"/>
                <a:gd name="T37" fmla="*/ 419 h 479"/>
                <a:gd name="T38" fmla="*/ 0 w 478"/>
                <a:gd name="T39" fmla="*/ 397 h 479"/>
                <a:gd name="T40" fmla="*/ 2 w 478"/>
                <a:gd name="T41" fmla="*/ 376 h 479"/>
                <a:gd name="T42" fmla="*/ 10 w 478"/>
                <a:gd name="T43" fmla="*/ 357 h 479"/>
                <a:gd name="T44" fmla="*/ 23 w 478"/>
                <a:gd name="T45" fmla="*/ 339 h 479"/>
                <a:gd name="T46" fmla="*/ 337 w 478"/>
                <a:gd name="T47" fmla="*/ 24 h 479"/>
                <a:gd name="T48" fmla="*/ 355 w 478"/>
                <a:gd name="T49" fmla="*/ 11 h 479"/>
                <a:gd name="T50" fmla="*/ 375 w 478"/>
                <a:gd name="T51" fmla="*/ 3 h 479"/>
                <a:gd name="T52" fmla="*/ 396 w 478"/>
                <a:gd name="T5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479">
                  <a:moveTo>
                    <a:pt x="396" y="0"/>
                  </a:moveTo>
                  <a:lnTo>
                    <a:pt x="417" y="3"/>
                  </a:lnTo>
                  <a:lnTo>
                    <a:pt x="437" y="11"/>
                  </a:lnTo>
                  <a:lnTo>
                    <a:pt x="454" y="24"/>
                  </a:lnTo>
                  <a:lnTo>
                    <a:pt x="468" y="42"/>
                  </a:lnTo>
                  <a:lnTo>
                    <a:pt x="476" y="62"/>
                  </a:lnTo>
                  <a:lnTo>
                    <a:pt x="478" y="83"/>
                  </a:lnTo>
                  <a:lnTo>
                    <a:pt x="476" y="104"/>
                  </a:lnTo>
                  <a:lnTo>
                    <a:pt x="468" y="124"/>
                  </a:lnTo>
                  <a:lnTo>
                    <a:pt x="454" y="141"/>
                  </a:lnTo>
                  <a:lnTo>
                    <a:pt x="141" y="455"/>
                  </a:lnTo>
                  <a:lnTo>
                    <a:pt x="123" y="468"/>
                  </a:lnTo>
                  <a:lnTo>
                    <a:pt x="103" y="477"/>
                  </a:lnTo>
                  <a:lnTo>
                    <a:pt x="82" y="479"/>
                  </a:lnTo>
                  <a:lnTo>
                    <a:pt x="61" y="477"/>
                  </a:lnTo>
                  <a:lnTo>
                    <a:pt x="41" y="468"/>
                  </a:lnTo>
                  <a:lnTo>
                    <a:pt x="23" y="455"/>
                  </a:lnTo>
                  <a:lnTo>
                    <a:pt x="10" y="437"/>
                  </a:lnTo>
                  <a:lnTo>
                    <a:pt x="2" y="419"/>
                  </a:lnTo>
                  <a:lnTo>
                    <a:pt x="0" y="397"/>
                  </a:lnTo>
                  <a:lnTo>
                    <a:pt x="2" y="376"/>
                  </a:lnTo>
                  <a:lnTo>
                    <a:pt x="10" y="357"/>
                  </a:lnTo>
                  <a:lnTo>
                    <a:pt x="23" y="339"/>
                  </a:lnTo>
                  <a:lnTo>
                    <a:pt x="337" y="24"/>
                  </a:lnTo>
                  <a:lnTo>
                    <a:pt x="355" y="11"/>
                  </a:lnTo>
                  <a:lnTo>
                    <a:pt x="375" y="3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 noEditPoints="1"/>
            </p:cNvSpPr>
            <p:nvPr/>
          </p:nvSpPr>
          <p:spPr bwMode="auto">
            <a:xfrm>
              <a:off x="7343776" y="1792288"/>
              <a:ext cx="174625" cy="174625"/>
            </a:xfrm>
            <a:custGeom>
              <a:avLst/>
              <a:gdLst>
                <a:gd name="T0" fmla="*/ 352 w 772"/>
                <a:gd name="T1" fmla="*/ 166 h 772"/>
                <a:gd name="T2" fmla="*/ 286 w 772"/>
                <a:gd name="T3" fmla="*/ 187 h 772"/>
                <a:gd name="T4" fmla="*/ 229 w 772"/>
                <a:gd name="T5" fmla="*/ 229 h 772"/>
                <a:gd name="T6" fmla="*/ 188 w 772"/>
                <a:gd name="T7" fmla="*/ 285 h 772"/>
                <a:gd name="T8" fmla="*/ 167 w 772"/>
                <a:gd name="T9" fmla="*/ 351 h 772"/>
                <a:gd name="T10" fmla="*/ 167 w 772"/>
                <a:gd name="T11" fmla="*/ 421 h 772"/>
                <a:gd name="T12" fmla="*/ 188 w 772"/>
                <a:gd name="T13" fmla="*/ 486 h 772"/>
                <a:gd name="T14" fmla="*/ 229 w 772"/>
                <a:gd name="T15" fmla="*/ 543 h 772"/>
                <a:gd name="T16" fmla="*/ 286 w 772"/>
                <a:gd name="T17" fmla="*/ 585 h 772"/>
                <a:gd name="T18" fmla="*/ 352 w 772"/>
                <a:gd name="T19" fmla="*/ 605 h 772"/>
                <a:gd name="T20" fmla="*/ 420 w 772"/>
                <a:gd name="T21" fmla="*/ 605 h 772"/>
                <a:gd name="T22" fmla="*/ 486 w 772"/>
                <a:gd name="T23" fmla="*/ 585 h 772"/>
                <a:gd name="T24" fmla="*/ 543 w 772"/>
                <a:gd name="T25" fmla="*/ 543 h 772"/>
                <a:gd name="T26" fmla="*/ 584 w 772"/>
                <a:gd name="T27" fmla="*/ 486 h 772"/>
                <a:gd name="T28" fmla="*/ 605 w 772"/>
                <a:gd name="T29" fmla="*/ 421 h 772"/>
                <a:gd name="T30" fmla="*/ 605 w 772"/>
                <a:gd name="T31" fmla="*/ 351 h 772"/>
                <a:gd name="T32" fmla="*/ 584 w 772"/>
                <a:gd name="T33" fmla="*/ 285 h 772"/>
                <a:gd name="T34" fmla="*/ 543 w 772"/>
                <a:gd name="T35" fmla="*/ 229 h 772"/>
                <a:gd name="T36" fmla="*/ 486 w 772"/>
                <a:gd name="T37" fmla="*/ 187 h 772"/>
                <a:gd name="T38" fmla="*/ 420 w 772"/>
                <a:gd name="T39" fmla="*/ 166 h 772"/>
                <a:gd name="T40" fmla="*/ 363 w 772"/>
                <a:gd name="T41" fmla="*/ 0 h 772"/>
                <a:gd name="T42" fmla="*/ 455 w 772"/>
                <a:gd name="T43" fmla="*/ 6 h 772"/>
                <a:gd name="T44" fmla="*/ 542 w 772"/>
                <a:gd name="T45" fmla="*/ 32 h 772"/>
                <a:gd name="T46" fmla="*/ 623 w 772"/>
                <a:gd name="T47" fmla="*/ 80 h 772"/>
                <a:gd name="T48" fmla="*/ 688 w 772"/>
                <a:gd name="T49" fmla="*/ 145 h 772"/>
                <a:gd name="T50" fmla="*/ 735 w 772"/>
                <a:gd name="T51" fmla="*/ 218 h 772"/>
                <a:gd name="T52" fmla="*/ 762 w 772"/>
                <a:gd name="T53" fmla="*/ 299 h 772"/>
                <a:gd name="T54" fmla="*/ 772 w 772"/>
                <a:gd name="T55" fmla="*/ 386 h 772"/>
                <a:gd name="T56" fmla="*/ 762 w 772"/>
                <a:gd name="T57" fmla="*/ 473 h 772"/>
                <a:gd name="T58" fmla="*/ 735 w 772"/>
                <a:gd name="T59" fmla="*/ 554 h 772"/>
                <a:gd name="T60" fmla="*/ 688 w 772"/>
                <a:gd name="T61" fmla="*/ 627 h 772"/>
                <a:gd name="T62" fmla="*/ 625 w 772"/>
                <a:gd name="T63" fmla="*/ 689 h 772"/>
                <a:gd name="T64" fmla="*/ 551 w 772"/>
                <a:gd name="T65" fmla="*/ 735 h 772"/>
                <a:gd name="T66" fmla="*/ 470 w 772"/>
                <a:gd name="T67" fmla="*/ 763 h 772"/>
                <a:gd name="T68" fmla="*/ 386 w 772"/>
                <a:gd name="T69" fmla="*/ 772 h 772"/>
                <a:gd name="T70" fmla="*/ 302 w 772"/>
                <a:gd name="T71" fmla="*/ 763 h 772"/>
                <a:gd name="T72" fmla="*/ 221 w 772"/>
                <a:gd name="T73" fmla="*/ 735 h 772"/>
                <a:gd name="T74" fmla="*/ 146 w 772"/>
                <a:gd name="T75" fmla="*/ 689 h 772"/>
                <a:gd name="T76" fmla="*/ 84 w 772"/>
                <a:gd name="T77" fmla="*/ 627 h 772"/>
                <a:gd name="T78" fmla="*/ 38 w 772"/>
                <a:gd name="T79" fmla="*/ 554 h 772"/>
                <a:gd name="T80" fmla="*/ 10 w 772"/>
                <a:gd name="T81" fmla="*/ 473 h 772"/>
                <a:gd name="T82" fmla="*/ 0 w 772"/>
                <a:gd name="T83" fmla="*/ 386 h 772"/>
                <a:gd name="T84" fmla="*/ 10 w 772"/>
                <a:gd name="T85" fmla="*/ 299 h 772"/>
                <a:gd name="T86" fmla="*/ 38 w 772"/>
                <a:gd name="T87" fmla="*/ 218 h 772"/>
                <a:gd name="T88" fmla="*/ 84 w 772"/>
                <a:gd name="T89" fmla="*/ 145 h 772"/>
                <a:gd name="T90" fmla="*/ 149 w 772"/>
                <a:gd name="T91" fmla="*/ 80 h 772"/>
                <a:gd name="T92" fmla="*/ 230 w 772"/>
                <a:gd name="T93" fmla="*/ 32 h 772"/>
                <a:gd name="T94" fmla="*/ 317 w 772"/>
                <a:gd name="T95" fmla="*/ 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" h="772">
                  <a:moveTo>
                    <a:pt x="386" y="164"/>
                  </a:moveTo>
                  <a:lnTo>
                    <a:pt x="352" y="166"/>
                  </a:lnTo>
                  <a:lnTo>
                    <a:pt x="319" y="174"/>
                  </a:lnTo>
                  <a:lnTo>
                    <a:pt x="286" y="187"/>
                  </a:lnTo>
                  <a:lnTo>
                    <a:pt x="257" y="206"/>
                  </a:lnTo>
                  <a:lnTo>
                    <a:pt x="229" y="229"/>
                  </a:lnTo>
                  <a:lnTo>
                    <a:pt x="207" y="256"/>
                  </a:lnTo>
                  <a:lnTo>
                    <a:pt x="188" y="285"/>
                  </a:lnTo>
                  <a:lnTo>
                    <a:pt x="175" y="317"/>
                  </a:lnTo>
                  <a:lnTo>
                    <a:pt x="167" y="351"/>
                  </a:lnTo>
                  <a:lnTo>
                    <a:pt x="165" y="386"/>
                  </a:lnTo>
                  <a:lnTo>
                    <a:pt x="167" y="421"/>
                  </a:lnTo>
                  <a:lnTo>
                    <a:pt x="175" y="454"/>
                  </a:lnTo>
                  <a:lnTo>
                    <a:pt x="188" y="486"/>
                  </a:lnTo>
                  <a:lnTo>
                    <a:pt x="207" y="516"/>
                  </a:lnTo>
                  <a:lnTo>
                    <a:pt x="229" y="543"/>
                  </a:lnTo>
                  <a:lnTo>
                    <a:pt x="257" y="566"/>
                  </a:lnTo>
                  <a:lnTo>
                    <a:pt x="286" y="585"/>
                  </a:lnTo>
                  <a:lnTo>
                    <a:pt x="319" y="597"/>
                  </a:lnTo>
                  <a:lnTo>
                    <a:pt x="352" y="605"/>
                  </a:lnTo>
                  <a:lnTo>
                    <a:pt x="386" y="608"/>
                  </a:lnTo>
                  <a:lnTo>
                    <a:pt x="420" y="605"/>
                  </a:lnTo>
                  <a:lnTo>
                    <a:pt x="454" y="597"/>
                  </a:lnTo>
                  <a:lnTo>
                    <a:pt x="486" y="585"/>
                  </a:lnTo>
                  <a:lnTo>
                    <a:pt x="515" y="566"/>
                  </a:lnTo>
                  <a:lnTo>
                    <a:pt x="543" y="543"/>
                  </a:lnTo>
                  <a:lnTo>
                    <a:pt x="565" y="516"/>
                  </a:lnTo>
                  <a:lnTo>
                    <a:pt x="584" y="486"/>
                  </a:lnTo>
                  <a:lnTo>
                    <a:pt x="597" y="454"/>
                  </a:lnTo>
                  <a:lnTo>
                    <a:pt x="605" y="421"/>
                  </a:lnTo>
                  <a:lnTo>
                    <a:pt x="607" y="386"/>
                  </a:lnTo>
                  <a:lnTo>
                    <a:pt x="605" y="351"/>
                  </a:lnTo>
                  <a:lnTo>
                    <a:pt x="597" y="317"/>
                  </a:lnTo>
                  <a:lnTo>
                    <a:pt x="584" y="285"/>
                  </a:lnTo>
                  <a:lnTo>
                    <a:pt x="565" y="256"/>
                  </a:lnTo>
                  <a:lnTo>
                    <a:pt x="543" y="229"/>
                  </a:lnTo>
                  <a:lnTo>
                    <a:pt x="515" y="206"/>
                  </a:lnTo>
                  <a:lnTo>
                    <a:pt x="486" y="187"/>
                  </a:lnTo>
                  <a:lnTo>
                    <a:pt x="454" y="174"/>
                  </a:lnTo>
                  <a:lnTo>
                    <a:pt x="420" y="166"/>
                  </a:lnTo>
                  <a:lnTo>
                    <a:pt x="386" y="164"/>
                  </a:lnTo>
                  <a:close/>
                  <a:moveTo>
                    <a:pt x="363" y="0"/>
                  </a:moveTo>
                  <a:lnTo>
                    <a:pt x="409" y="0"/>
                  </a:lnTo>
                  <a:lnTo>
                    <a:pt x="455" y="6"/>
                  </a:lnTo>
                  <a:lnTo>
                    <a:pt x="499" y="16"/>
                  </a:lnTo>
                  <a:lnTo>
                    <a:pt x="542" y="32"/>
                  </a:lnTo>
                  <a:lnTo>
                    <a:pt x="584" y="53"/>
                  </a:lnTo>
                  <a:lnTo>
                    <a:pt x="623" y="80"/>
                  </a:lnTo>
                  <a:lnTo>
                    <a:pt x="659" y="112"/>
                  </a:lnTo>
                  <a:lnTo>
                    <a:pt x="688" y="145"/>
                  </a:lnTo>
                  <a:lnTo>
                    <a:pt x="714" y="181"/>
                  </a:lnTo>
                  <a:lnTo>
                    <a:pt x="735" y="218"/>
                  </a:lnTo>
                  <a:lnTo>
                    <a:pt x="751" y="258"/>
                  </a:lnTo>
                  <a:lnTo>
                    <a:pt x="762" y="299"/>
                  </a:lnTo>
                  <a:lnTo>
                    <a:pt x="770" y="342"/>
                  </a:lnTo>
                  <a:lnTo>
                    <a:pt x="772" y="386"/>
                  </a:lnTo>
                  <a:lnTo>
                    <a:pt x="770" y="430"/>
                  </a:lnTo>
                  <a:lnTo>
                    <a:pt x="762" y="473"/>
                  </a:lnTo>
                  <a:lnTo>
                    <a:pt x="751" y="514"/>
                  </a:lnTo>
                  <a:lnTo>
                    <a:pt x="735" y="554"/>
                  </a:lnTo>
                  <a:lnTo>
                    <a:pt x="714" y="591"/>
                  </a:lnTo>
                  <a:lnTo>
                    <a:pt x="688" y="627"/>
                  </a:lnTo>
                  <a:lnTo>
                    <a:pt x="659" y="659"/>
                  </a:lnTo>
                  <a:lnTo>
                    <a:pt x="625" y="689"/>
                  </a:lnTo>
                  <a:lnTo>
                    <a:pt x="590" y="714"/>
                  </a:lnTo>
                  <a:lnTo>
                    <a:pt x="551" y="735"/>
                  </a:lnTo>
                  <a:lnTo>
                    <a:pt x="511" y="752"/>
                  </a:lnTo>
                  <a:lnTo>
                    <a:pt x="470" y="763"/>
                  </a:lnTo>
                  <a:lnTo>
                    <a:pt x="428" y="770"/>
                  </a:lnTo>
                  <a:lnTo>
                    <a:pt x="386" y="772"/>
                  </a:lnTo>
                  <a:lnTo>
                    <a:pt x="344" y="770"/>
                  </a:lnTo>
                  <a:lnTo>
                    <a:pt x="302" y="763"/>
                  </a:lnTo>
                  <a:lnTo>
                    <a:pt x="261" y="752"/>
                  </a:lnTo>
                  <a:lnTo>
                    <a:pt x="221" y="735"/>
                  </a:lnTo>
                  <a:lnTo>
                    <a:pt x="182" y="714"/>
                  </a:lnTo>
                  <a:lnTo>
                    <a:pt x="146" y="689"/>
                  </a:lnTo>
                  <a:lnTo>
                    <a:pt x="113" y="659"/>
                  </a:lnTo>
                  <a:lnTo>
                    <a:pt x="84" y="627"/>
                  </a:lnTo>
                  <a:lnTo>
                    <a:pt x="59" y="591"/>
                  </a:lnTo>
                  <a:lnTo>
                    <a:pt x="38" y="554"/>
                  </a:lnTo>
                  <a:lnTo>
                    <a:pt x="21" y="514"/>
                  </a:lnTo>
                  <a:lnTo>
                    <a:pt x="10" y="473"/>
                  </a:lnTo>
                  <a:lnTo>
                    <a:pt x="2" y="430"/>
                  </a:lnTo>
                  <a:lnTo>
                    <a:pt x="0" y="386"/>
                  </a:lnTo>
                  <a:lnTo>
                    <a:pt x="2" y="342"/>
                  </a:lnTo>
                  <a:lnTo>
                    <a:pt x="10" y="299"/>
                  </a:lnTo>
                  <a:lnTo>
                    <a:pt x="21" y="258"/>
                  </a:lnTo>
                  <a:lnTo>
                    <a:pt x="38" y="218"/>
                  </a:lnTo>
                  <a:lnTo>
                    <a:pt x="59" y="181"/>
                  </a:lnTo>
                  <a:lnTo>
                    <a:pt x="84" y="145"/>
                  </a:lnTo>
                  <a:lnTo>
                    <a:pt x="113" y="112"/>
                  </a:lnTo>
                  <a:lnTo>
                    <a:pt x="149" y="80"/>
                  </a:lnTo>
                  <a:lnTo>
                    <a:pt x="188" y="53"/>
                  </a:lnTo>
                  <a:lnTo>
                    <a:pt x="230" y="32"/>
                  </a:lnTo>
                  <a:lnTo>
                    <a:pt x="273" y="16"/>
                  </a:lnTo>
                  <a:lnTo>
                    <a:pt x="317" y="6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826251" y="2344738"/>
              <a:ext cx="136525" cy="138113"/>
            </a:xfrm>
            <a:custGeom>
              <a:avLst/>
              <a:gdLst>
                <a:gd name="T0" fmla="*/ 522 w 605"/>
                <a:gd name="T1" fmla="*/ 0 h 606"/>
                <a:gd name="T2" fmla="*/ 543 w 605"/>
                <a:gd name="T3" fmla="*/ 2 h 606"/>
                <a:gd name="T4" fmla="*/ 563 w 605"/>
                <a:gd name="T5" fmla="*/ 11 h 606"/>
                <a:gd name="T6" fmla="*/ 581 w 605"/>
                <a:gd name="T7" fmla="*/ 25 h 606"/>
                <a:gd name="T8" fmla="*/ 594 w 605"/>
                <a:gd name="T9" fmla="*/ 42 h 606"/>
                <a:gd name="T10" fmla="*/ 602 w 605"/>
                <a:gd name="T11" fmla="*/ 62 h 606"/>
                <a:gd name="T12" fmla="*/ 605 w 605"/>
                <a:gd name="T13" fmla="*/ 82 h 606"/>
                <a:gd name="T14" fmla="*/ 602 w 605"/>
                <a:gd name="T15" fmla="*/ 103 h 606"/>
                <a:gd name="T16" fmla="*/ 594 w 605"/>
                <a:gd name="T17" fmla="*/ 123 h 606"/>
                <a:gd name="T18" fmla="*/ 581 w 605"/>
                <a:gd name="T19" fmla="*/ 141 h 606"/>
                <a:gd name="T20" fmla="*/ 140 w 605"/>
                <a:gd name="T21" fmla="*/ 582 h 606"/>
                <a:gd name="T22" fmla="*/ 123 w 605"/>
                <a:gd name="T23" fmla="*/ 595 h 606"/>
                <a:gd name="T24" fmla="*/ 103 w 605"/>
                <a:gd name="T25" fmla="*/ 603 h 606"/>
                <a:gd name="T26" fmla="*/ 82 w 605"/>
                <a:gd name="T27" fmla="*/ 606 h 606"/>
                <a:gd name="T28" fmla="*/ 61 w 605"/>
                <a:gd name="T29" fmla="*/ 603 h 606"/>
                <a:gd name="T30" fmla="*/ 42 w 605"/>
                <a:gd name="T31" fmla="*/ 595 h 606"/>
                <a:gd name="T32" fmla="*/ 24 w 605"/>
                <a:gd name="T33" fmla="*/ 582 h 606"/>
                <a:gd name="T34" fmla="*/ 11 w 605"/>
                <a:gd name="T35" fmla="*/ 564 h 606"/>
                <a:gd name="T36" fmla="*/ 2 w 605"/>
                <a:gd name="T37" fmla="*/ 544 h 606"/>
                <a:gd name="T38" fmla="*/ 0 w 605"/>
                <a:gd name="T39" fmla="*/ 524 h 606"/>
                <a:gd name="T40" fmla="*/ 2 w 605"/>
                <a:gd name="T41" fmla="*/ 503 h 606"/>
                <a:gd name="T42" fmla="*/ 11 w 605"/>
                <a:gd name="T43" fmla="*/ 483 h 606"/>
                <a:gd name="T44" fmla="*/ 24 w 605"/>
                <a:gd name="T45" fmla="*/ 465 h 606"/>
                <a:gd name="T46" fmla="*/ 464 w 605"/>
                <a:gd name="T47" fmla="*/ 25 h 606"/>
                <a:gd name="T48" fmla="*/ 482 w 605"/>
                <a:gd name="T49" fmla="*/ 11 h 606"/>
                <a:gd name="T50" fmla="*/ 502 w 605"/>
                <a:gd name="T51" fmla="*/ 2 h 606"/>
                <a:gd name="T52" fmla="*/ 522 w 605"/>
                <a:gd name="T5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5" h="606">
                  <a:moveTo>
                    <a:pt x="522" y="0"/>
                  </a:moveTo>
                  <a:lnTo>
                    <a:pt x="543" y="2"/>
                  </a:lnTo>
                  <a:lnTo>
                    <a:pt x="563" y="11"/>
                  </a:lnTo>
                  <a:lnTo>
                    <a:pt x="581" y="25"/>
                  </a:lnTo>
                  <a:lnTo>
                    <a:pt x="594" y="42"/>
                  </a:lnTo>
                  <a:lnTo>
                    <a:pt x="602" y="62"/>
                  </a:lnTo>
                  <a:lnTo>
                    <a:pt x="605" y="82"/>
                  </a:lnTo>
                  <a:lnTo>
                    <a:pt x="602" y="103"/>
                  </a:lnTo>
                  <a:lnTo>
                    <a:pt x="594" y="123"/>
                  </a:lnTo>
                  <a:lnTo>
                    <a:pt x="581" y="141"/>
                  </a:lnTo>
                  <a:lnTo>
                    <a:pt x="140" y="582"/>
                  </a:lnTo>
                  <a:lnTo>
                    <a:pt x="123" y="595"/>
                  </a:lnTo>
                  <a:lnTo>
                    <a:pt x="103" y="603"/>
                  </a:lnTo>
                  <a:lnTo>
                    <a:pt x="82" y="606"/>
                  </a:lnTo>
                  <a:lnTo>
                    <a:pt x="61" y="603"/>
                  </a:lnTo>
                  <a:lnTo>
                    <a:pt x="42" y="595"/>
                  </a:lnTo>
                  <a:lnTo>
                    <a:pt x="24" y="582"/>
                  </a:lnTo>
                  <a:lnTo>
                    <a:pt x="11" y="564"/>
                  </a:lnTo>
                  <a:lnTo>
                    <a:pt x="2" y="544"/>
                  </a:lnTo>
                  <a:lnTo>
                    <a:pt x="0" y="524"/>
                  </a:lnTo>
                  <a:lnTo>
                    <a:pt x="2" y="503"/>
                  </a:lnTo>
                  <a:lnTo>
                    <a:pt x="11" y="483"/>
                  </a:lnTo>
                  <a:lnTo>
                    <a:pt x="24" y="465"/>
                  </a:lnTo>
                  <a:lnTo>
                    <a:pt x="464" y="25"/>
                  </a:lnTo>
                  <a:lnTo>
                    <a:pt x="482" y="11"/>
                  </a:lnTo>
                  <a:lnTo>
                    <a:pt x="502" y="2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 noEditPoints="1"/>
            </p:cNvSpPr>
            <p:nvPr/>
          </p:nvSpPr>
          <p:spPr bwMode="auto">
            <a:xfrm>
              <a:off x="6816726" y="1689100"/>
              <a:ext cx="803275" cy="804863"/>
            </a:xfrm>
            <a:custGeom>
              <a:avLst/>
              <a:gdLst>
                <a:gd name="T0" fmla="*/ 1391 w 3544"/>
                <a:gd name="T1" fmla="*/ 2826 h 3548"/>
                <a:gd name="T2" fmla="*/ 1044 w 3544"/>
                <a:gd name="T3" fmla="*/ 2604 h 3548"/>
                <a:gd name="T4" fmla="*/ 965 w 3544"/>
                <a:gd name="T5" fmla="*/ 2581 h 3548"/>
                <a:gd name="T6" fmla="*/ 944 w 3544"/>
                <a:gd name="T7" fmla="*/ 2503 h 3548"/>
                <a:gd name="T8" fmla="*/ 721 w 3544"/>
                <a:gd name="T9" fmla="*/ 2156 h 3548"/>
                <a:gd name="T10" fmla="*/ 2819 w 3544"/>
                <a:gd name="T11" fmla="*/ 183 h 3548"/>
                <a:gd name="T12" fmla="*/ 2509 w 3544"/>
                <a:gd name="T13" fmla="*/ 270 h 3548"/>
                <a:gd name="T14" fmla="*/ 2245 w 3544"/>
                <a:gd name="T15" fmla="*/ 402 h 3548"/>
                <a:gd name="T16" fmla="*/ 2039 w 3544"/>
                <a:gd name="T17" fmla="*/ 551 h 3548"/>
                <a:gd name="T18" fmla="*/ 1685 w 3544"/>
                <a:gd name="T19" fmla="*/ 898 h 3548"/>
                <a:gd name="T20" fmla="*/ 713 w 3544"/>
                <a:gd name="T21" fmla="*/ 1066 h 3548"/>
                <a:gd name="T22" fmla="*/ 1069 w 3544"/>
                <a:gd name="T23" fmla="*/ 1287 h 3548"/>
                <a:gd name="T24" fmla="*/ 1149 w 3544"/>
                <a:gd name="T25" fmla="*/ 1287 h 3548"/>
                <a:gd name="T26" fmla="*/ 1191 w 3544"/>
                <a:gd name="T27" fmla="*/ 1358 h 3548"/>
                <a:gd name="T28" fmla="*/ 911 w 3544"/>
                <a:gd name="T29" fmla="*/ 1672 h 3548"/>
                <a:gd name="T30" fmla="*/ 767 w 3544"/>
                <a:gd name="T31" fmla="*/ 1969 h 3548"/>
                <a:gd name="T32" fmla="*/ 2146 w 3544"/>
                <a:gd name="T33" fmla="*/ 1299 h 3548"/>
                <a:gd name="T34" fmla="*/ 2225 w 3544"/>
                <a:gd name="T35" fmla="*/ 1320 h 3548"/>
                <a:gd name="T36" fmla="*/ 2247 w 3544"/>
                <a:gd name="T37" fmla="*/ 1400 h 3548"/>
                <a:gd name="T38" fmla="*/ 1576 w 3544"/>
                <a:gd name="T39" fmla="*/ 2780 h 3548"/>
                <a:gd name="T40" fmla="*/ 1874 w 3544"/>
                <a:gd name="T41" fmla="*/ 2635 h 3548"/>
                <a:gd name="T42" fmla="*/ 2187 w 3544"/>
                <a:gd name="T43" fmla="*/ 2355 h 3548"/>
                <a:gd name="T44" fmla="*/ 2259 w 3544"/>
                <a:gd name="T45" fmla="*/ 2396 h 3548"/>
                <a:gd name="T46" fmla="*/ 2259 w 3544"/>
                <a:gd name="T47" fmla="*/ 2478 h 3548"/>
                <a:gd name="T48" fmla="*/ 2480 w 3544"/>
                <a:gd name="T49" fmla="*/ 2833 h 3548"/>
                <a:gd name="T50" fmla="*/ 2441 w 3544"/>
                <a:gd name="T51" fmla="*/ 2284 h 3548"/>
                <a:gd name="T52" fmla="*/ 2362 w 3544"/>
                <a:gd name="T53" fmla="*/ 2262 h 3548"/>
                <a:gd name="T54" fmla="*/ 2340 w 3544"/>
                <a:gd name="T55" fmla="*/ 2184 h 3548"/>
                <a:gd name="T56" fmla="*/ 2647 w 3544"/>
                <a:gd name="T57" fmla="*/ 1859 h 3548"/>
                <a:gd name="T58" fmla="*/ 3031 w 3544"/>
                <a:gd name="T59" fmla="*/ 1461 h 3548"/>
                <a:gd name="T60" fmla="*/ 3178 w 3544"/>
                <a:gd name="T61" fmla="*/ 1239 h 3548"/>
                <a:gd name="T62" fmla="*/ 3301 w 3544"/>
                <a:gd name="T63" fmla="*/ 963 h 3548"/>
                <a:gd name="T64" fmla="*/ 3372 w 3544"/>
                <a:gd name="T65" fmla="*/ 643 h 3548"/>
                <a:gd name="T66" fmla="*/ 3363 w 3544"/>
                <a:gd name="T67" fmla="*/ 292 h 3548"/>
                <a:gd name="T68" fmla="*/ 3074 w 3544"/>
                <a:gd name="T69" fmla="*/ 164 h 3548"/>
                <a:gd name="T70" fmla="*/ 3343 w 3544"/>
                <a:gd name="T71" fmla="*/ 31 h 3548"/>
                <a:gd name="T72" fmla="*/ 3483 w 3544"/>
                <a:gd name="T73" fmla="*/ 91 h 3548"/>
                <a:gd name="T74" fmla="*/ 3539 w 3544"/>
                <a:gd name="T75" fmla="*/ 386 h 3548"/>
                <a:gd name="T76" fmla="*/ 3520 w 3544"/>
                <a:gd name="T77" fmla="*/ 765 h 3548"/>
                <a:gd name="T78" fmla="*/ 3409 w 3544"/>
                <a:gd name="T79" fmla="*/ 1141 h 3548"/>
                <a:gd name="T80" fmla="*/ 3218 w 3544"/>
                <a:gd name="T81" fmla="*/ 1485 h 3548"/>
                <a:gd name="T82" fmla="*/ 2783 w 3544"/>
                <a:gd name="T83" fmla="*/ 1957 h 3548"/>
                <a:gd name="T84" fmla="*/ 2615 w 3544"/>
                <a:gd name="T85" fmla="*/ 2930 h 3548"/>
                <a:gd name="T86" fmla="*/ 1964 w 3544"/>
                <a:gd name="T87" fmla="*/ 3548 h 3548"/>
                <a:gd name="T88" fmla="*/ 1903 w 3544"/>
                <a:gd name="T89" fmla="*/ 3520 h 3548"/>
                <a:gd name="T90" fmla="*/ 1857 w 3544"/>
                <a:gd name="T91" fmla="*/ 2884 h 3548"/>
                <a:gd name="T92" fmla="*/ 1653 w 3544"/>
                <a:gd name="T93" fmla="*/ 3054 h 3548"/>
                <a:gd name="T94" fmla="*/ 1509 w 3544"/>
                <a:gd name="T95" fmla="*/ 2945 h 3548"/>
                <a:gd name="T96" fmla="*/ 1064 w 3544"/>
                <a:gd name="T97" fmla="*/ 3214 h 3548"/>
                <a:gd name="T98" fmla="*/ 357 w 3544"/>
                <a:gd name="T99" fmla="*/ 2533 h 3548"/>
                <a:gd name="T100" fmla="*/ 334 w 3544"/>
                <a:gd name="T101" fmla="*/ 2464 h 3548"/>
                <a:gd name="T102" fmla="*/ 517 w 3544"/>
                <a:gd name="T103" fmla="*/ 1951 h 3548"/>
                <a:gd name="T104" fmla="*/ 494 w 3544"/>
                <a:gd name="T105" fmla="*/ 1873 h 3548"/>
                <a:gd name="T106" fmla="*/ 78 w 3544"/>
                <a:gd name="T107" fmla="*/ 1663 h 3548"/>
                <a:gd name="T108" fmla="*/ 14 w 3544"/>
                <a:gd name="T109" fmla="*/ 1628 h 3548"/>
                <a:gd name="T110" fmla="*/ 3 w 3544"/>
                <a:gd name="T111" fmla="*/ 1555 h 3548"/>
                <a:gd name="T112" fmla="*/ 629 w 3544"/>
                <a:gd name="T113" fmla="*/ 919 h 3548"/>
                <a:gd name="T114" fmla="*/ 1844 w 3544"/>
                <a:gd name="T115" fmla="*/ 505 h 3548"/>
                <a:gd name="T116" fmla="*/ 2142 w 3544"/>
                <a:gd name="T117" fmla="*/ 272 h 3548"/>
                <a:gd name="T118" fmla="*/ 2495 w 3544"/>
                <a:gd name="T119" fmla="*/ 100 h 3548"/>
                <a:gd name="T120" fmla="*/ 2875 w 3544"/>
                <a:gd name="T121" fmla="*/ 1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44" h="3548">
                  <a:moveTo>
                    <a:pt x="721" y="2156"/>
                  </a:moveTo>
                  <a:lnTo>
                    <a:pt x="521" y="2463"/>
                  </a:lnTo>
                  <a:lnTo>
                    <a:pt x="1083" y="3026"/>
                  </a:lnTo>
                  <a:lnTo>
                    <a:pt x="1391" y="2826"/>
                  </a:lnTo>
                  <a:lnTo>
                    <a:pt x="1114" y="2549"/>
                  </a:lnTo>
                  <a:lnTo>
                    <a:pt x="1081" y="2581"/>
                  </a:lnTo>
                  <a:lnTo>
                    <a:pt x="1063" y="2595"/>
                  </a:lnTo>
                  <a:lnTo>
                    <a:pt x="1044" y="2604"/>
                  </a:lnTo>
                  <a:lnTo>
                    <a:pt x="1023" y="2606"/>
                  </a:lnTo>
                  <a:lnTo>
                    <a:pt x="1002" y="2604"/>
                  </a:lnTo>
                  <a:lnTo>
                    <a:pt x="982" y="2595"/>
                  </a:lnTo>
                  <a:lnTo>
                    <a:pt x="965" y="2581"/>
                  </a:lnTo>
                  <a:lnTo>
                    <a:pt x="951" y="2564"/>
                  </a:lnTo>
                  <a:lnTo>
                    <a:pt x="944" y="2545"/>
                  </a:lnTo>
                  <a:lnTo>
                    <a:pt x="940" y="2524"/>
                  </a:lnTo>
                  <a:lnTo>
                    <a:pt x="944" y="2503"/>
                  </a:lnTo>
                  <a:lnTo>
                    <a:pt x="951" y="2483"/>
                  </a:lnTo>
                  <a:lnTo>
                    <a:pt x="965" y="2465"/>
                  </a:lnTo>
                  <a:lnTo>
                    <a:pt x="997" y="2433"/>
                  </a:lnTo>
                  <a:lnTo>
                    <a:pt x="721" y="2156"/>
                  </a:lnTo>
                  <a:close/>
                  <a:moveTo>
                    <a:pt x="3074" y="164"/>
                  </a:moveTo>
                  <a:lnTo>
                    <a:pt x="2988" y="165"/>
                  </a:lnTo>
                  <a:lnTo>
                    <a:pt x="2903" y="172"/>
                  </a:lnTo>
                  <a:lnTo>
                    <a:pt x="2819" y="183"/>
                  </a:lnTo>
                  <a:lnTo>
                    <a:pt x="2738" y="200"/>
                  </a:lnTo>
                  <a:lnTo>
                    <a:pt x="2660" y="220"/>
                  </a:lnTo>
                  <a:lnTo>
                    <a:pt x="2583" y="243"/>
                  </a:lnTo>
                  <a:lnTo>
                    <a:pt x="2509" y="270"/>
                  </a:lnTo>
                  <a:lnTo>
                    <a:pt x="2438" y="300"/>
                  </a:lnTo>
                  <a:lnTo>
                    <a:pt x="2371" y="333"/>
                  </a:lnTo>
                  <a:lnTo>
                    <a:pt x="2307" y="367"/>
                  </a:lnTo>
                  <a:lnTo>
                    <a:pt x="2245" y="402"/>
                  </a:lnTo>
                  <a:lnTo>
                    <a:pt x="2187" y="439"/>
                  </a:lnTo>
                  <a:lnTo>
                    <a:pt x="2134" y="476"/>
                  </a:lnTo>
                  <a:lnTo>
                    <a:pt x="2084" y="514"/>
                  </a:lnTo>
                  <a:lnTo>
                    <a:pt x="2039" y="551"/>
                  </a:lnTo>
                  <a:lnTo>
                    <a:pt x="1998" y="587"/>
                  </a:lnTo>
                  <a:lnTo>
                    <a:pt x="1960" y="623"/>
                  </a:lnTo>
                  <a:lnTo>
                    <a:pt x="1687" y="896"/>
                  </a:lnTo>
                  <a:lnTo>
                    <a:pt x="1685" y="898"/>
                  </a:lnTo>
                  <a:lnTo>
                    <a:pt x="1399" y="1184"/>
                  </a:lnTo>
                  <a:lnTo>
                    <a:pt x="1283" y="1067"/>
                  </a:lnTo>
                  <a:lnTo>
                    <a:pt x="1392" y="959"/>
                  </a:lnTo>
                  <a:lnTo>
                    <a:pt x="713" y="1066"/>
                  </a:lnTo>
                  <a:lnTo>
                    <a:pt x="272" y="1507"/>
                  </a:lnTo>
                  <a:lnTo>
                    <a:pt x="821" y="1531"/>
                  </a:lnTo>
                  <a:lnTo>
                    <a:pt x="1051" y="1300"/>
                  </a:lnTo>
                  <a:lnTo>
                    <a:pt x="1069" y="1287"/>
                  </a:lnTo>
                  <a:lnTo>
                    <a:pt x="1089" y="1278"/>
                  </a:lnTo>
                  <a:lnTo>
                    <a:pt x="1108" y="1276"/>
                  </a:lnTo>
                  <a:lnTo>
                    <a:pt x="1129" y="1278"/>
                  </a:lnTo>
                  <a:lnTo>
                    <a:pt x="1149" y="1287"/>
                  </a:lnTo>
                  <a:lnTo>
                    <a:pt x="1167" y="1300"/>
                  </a:lnTo>
                  <a:lnTo>
                    <a:pt x="1180" y="1318"/>
                  </a:lnTo>
                  <a:lnTo>
                    <a:pt x="1188" y="1337"/>
                  </a:lnTo>
                  <a:lnTo>
                    <a:pt x="1191" y="1358"/>
                  </a:lnTo>
                  <a:lnTo>
                    <a:pt x="1188" y="1379"/>
                  </a:lnTo>
                  <a:lnTo>
                    <a:pt x="1180" y="1399"/>
                  </a:lnTo>
                  <a:lnTo>
                    <a:pt x="1167" y="1417"/>
                  </a:lnTo>
                  <a:lnTo>
                    <a:pt x="911" y="1672"/>
                  </a:lnTo>
                  <a:lnTo>
                    <a:pt x="911" y="1672"/>
                  </a:lnTo>
                  <a:lnTo>
                    <a:pt x="691" y="1893"/>
                  </a:lnTo>
                  <a:lnTo>
                    <a:pt x="764" y="1967"/>
                  </a:lnTo>
                  <a:lnTo>
                    <a:pt x="767" y="1969"/>
                  </a:lnTo>
                  <a:lnTo>
                    <a:pt x="1114" y="2317"/>
                  </a:lnTo>
                  <a:lnTo>
                    <a:pt x="2109" y="1320"/>
                  </a:lnTo>
                  <a:lnTo>
                    <a:pt x="2126" y="1307"/>
                  </a:lnTo>
                  <a:lnTo>
                    <a:pt x="2146" y="1299"/>
                  </a:lnTo>
                  <a:lnTo>
                    <a:pt x="2167" y="1296"/>
                  </a:lnTo>
                  <a:lnTo>
                    <a:pt x="2188" y="1299"/>
                  </a:lnTo>
                  <a:lnTo>
                    <a:pt x="2207" y="1307"/>
                  </a:lnTo>
                  <a:lnTo>
                    <a:pt x="2225" y="1320"/>
                  </a:lnTo>
                  <a:lnTo>
                    <a:pt x="2238" y="1338"/>
                  </a:lnTo>
                  <a:lnTo>
                    <a:pt x="2247" y="1358"/>
                  </a:lnTo>
                  <a:lnTo>
                    <a:pt x="2249" y="1379"/>
                  </a:lnTo>
                  <a:lnTo>
                    <a:pt x="2247" y="1400"/>
                  </a:lnTo>
                  <a:lnTo>
                    <a:pt x="2238" y="1419"/>
                  </a:lnTo>
                  <a:lnTo>
                    <a:pt x="2225" y="1436"/>
                  </a:lnTo>
                  <a:lnTo>
                    <a:pt x="1230" y="2433"/>
                  </a:lnTo>
                  <a:lnTo>
                    <a:pt x="1576" y="2780"/>
                  </a:lnTo>
                  <a:lnTo>
                    <a:pt x="1580" y="2783"/>
                  </a:lnTo>
                  <a:lnTo>
                    <a:pt x="1653" y="2856"/>
                  </a:lnTo>
                  <a:lnTo>
                    <a:pt x="1873" y="2635"/>
                  </a:lnTo>
                  <a:lnTo>
                    <a:pt x="1874" y="2635"/>
                  </a:lnTo>
                  <a:lnTo>
                    <a:pt x="2129" y="2379"/>
                  </a:lnTo>
                  <a:lnTo>
                    <a:pt x="2146" y="2365"/>
                  </a:lnTo>
                  <a:lnTo>
                    <a:pt x="2166" y="2358"/>
                  </a:lnTo>
                  <a:lnTo>
                    <a:pt x="2187" y="2355"/>
                  </a:lnTo>
                  <a:lnTo>
                    <a:pt x="2208" y="2358"/>
                  </a:lnTo>
                  <a:lnTo>
                    <a:pt x="2228" y="2365"/>
                  </a:lnTo>
                  <a:lnTo>
                    <a:pt x="2246" y="2379"/>
                  </a:lnTo>
                  <a:lnTo>
                    <a:pt x="2259" y="2396"/>
                  </a:lnTo>
                  <a:lnTo>
                    <a:pt x="2267" y="2416"/>
                  </a:lnTo>
                  <a:lnTo>
                    <a:pt x="2269" y="2437"/>
                  </a:lnTo>
                  <a:lnTo>
                    <a:pt x="2267" y="2458"/>
                  </a:lnTo>
                  <a:lnTo>
                    <a:pt x="2259" y="2478"/>
                  </a:lnTo>
                  <a:lnTo>
                    <a:pt x="2246" y="2495"/>
                  </a:lnTo>
                  <a:lnTo>
                    <a:pt x="2016" y="2725"/>
                  </a:lnTo>
                  <a:lnTo>
                    <a:pt x="2039" y="3275"/>
                  </a:lnTo>
                  <a:lnTo>
                    <a:pt x="2480" y="2833"/>
                  </a:lnTo>
                  <a:lnTo>
                    <a:pt x="2585" y="2155"/>
                  </a:lnTo>
                  <a:lnTo>
                    <a:pt x="2478" y="2262"/>
                  </a:lnTo>
                  <a:lnTo>
                    <a:pt x="2460" y="2276"/>
                  </a:lnTo>
                  <a:lnTo>
                    <a:pt x="2441" y="2284"/>
                  </a:lnTo>
                  <a:lnTo>
                    <a:pt x="2419" y="2287"/>
                  </a:lnTo>
                  <a:lnTo>
                    <a:pt x="2400" y="2284"/>
                  </a:lnTo>
                  <a:lnTo>
                    <a:pt x="2380" y="2276"/>
                  </a:lnTo>
                  <a:lnTo>
                    <a:pt x="2362" y="2262"/>
                  </a:lnTo>
                  <a:lnTo>
                    <a:pt x="2349" y="2245"/>
                  </a:lnTo>
                  <a:lnTo>
                    <a:pt x="2340" y="2225"/>
                  </a:lnTo>
                  <a:lnTo>
                    <a:pt x="2338" y="2205"/>
                  </a:lnTo>
                  <a:lnTo>
                    <a:pt x="2340" y="2184"/>
                  </a:lnTo>
                  <a:lnTo>
                    <a:pt x="2349" y="2164"/>
                  </a:lnTo>
                  <a:lnTo>
                    <a:pt x="2362" y="2146"/>
                  </a:lnTo>
                  <a:lnTo>
                    <a:pt x="2647" y="1859"/>
                  </a:lnTo>
                  <a:lnTo>
                    <a:pt x="2647" y="1859"/>
                  </a:lnTo>
                  <a:lnTo>
                    <a:pt x="2923" y="1585"/>
                  </a:lnTo>
                  <a:lnTo>
                    <a:pt x="2957" y="1548"/>
                  </a:lnTo>
                  <a:lnTo>
                    <a:pt x="2994" y="1507"/>
                  </a:lnTo>
                  <a:lnTo>
                    <a:pt x="3031" y="1461"/>
                  </a:lnTo>
                  <a:lnTo>
                    <a:pt x="3069" y="1411"/>
                  </a:lnTo>
                  <a:lnTo>
                    <a:pt x="3105" y="1358"/>
                  </a:lnTo>
                  <a:lnTo>
                    <a:pt x="3142" y="1300"/>
                  </a:lnTo>
                  <a:lnTo>
                    <a:pt x="3178" y="1239"/>
                  </a:lnTo>
                  <a:lnTo>
                    <a:pt x="3212" y="1174"/>
                  </a:lnTo>
                  <a:lnTo>
                    <a:pt x="3245" y="1106"/>
                  </a:lnTo>
                  <a:lnTo>
                    <a:pt x="3275" y="1036"/>
                  </a:lnTo>
                  <a:lnTo>
                    <a:pt x="3301" y="963"/>
                  </a:lnTo>
                  <a:lnTo>
                    <a:pt x="3326" y="886"/>
                  </a:lnTo>
                  <a:lnTo>
                    <a:pt x="3346" y="806"/>
                  </a:lnTo>
                  <a:lnTo>
                    <a:pt x="3361" y="726"/>
                  </a:lnTo>
                  <a:lnTo>
                    <a:pt x="3372" y="643"/>
                  </a:lnTo>
                  <a:lnTo>
                    <a:pt x="3379" y="557"/>
                  </a:lnTo>
                  <a:lnTo>
                    <a:pt x="3380" y="470"/>
                  </a:lnTo>
                  <a:lnTo>
                    <a:pt x="3374" y="381"/>
                  </a:lnTo>
                  <a:lnTo>
                    <a:pt x="3363" y="292"/>
                  </a:lnTo>
                  <a:lnTo>
                    <a:pt x="3344" y="200"/>
                  </a:lnTo>
                  <a:lnTo>
                    <a:pt x="3254" y="182"/>
                  </a:lnTo>
                  <a:lnTo>
                    <a:pt x="3164" y="170"/>
                  </a:lnTo>
                  <a:lnTo>
                    <a:pt x="3074" y="164"/>
                  </a:lnTo>
                  <a:close/>
                  <a:moveTo>
                    <a:pt x="3065" y="0"/>
                  </a:moveTo>
                  <a:lnTo>
                    <a:pt x="3159" y="5"/>
                  </a:lnTo>
                  <a:lnTo>
                    <a:pt x="3251" y="15"/>
                  </a:lnTo>
                  <a:lnTo>
                    <a:pt x="3343" y="31"/>
                  </a:lnTo>
                  <a:lnTo>
                    <a:pt x="3434" y="52"/>
                  </a:lnTo>
                  <a:lnTo>
                    <a:pt x="3454" y="61"/>
                  </a:lnTo>
                  <a:lnTo>
                    <a:pt x="3471" y="75"/>
                  </a:lnTo>
                  <a:lnTo>
                    <a:pt x="3483" y="91"/>
                  </a:lnTo>
                  <a:lnTo>
                    <a:pt x="3492" y="110"/>
                  </a:lnTo>
                  <a:lnTo>
                    <a:pt x="3514" y="201"/>
                  </a:lnTo>
                  <a:lnTo>
                    <a:pt x="3529" y="293"/>
                  </a:lnTo>
                  <a:lnTo>
                    <a:pt x="3539" y="386"/>
                  </a:lnTo>
                  <a:lnTo>
                    <a:pt x="3544" y="480"/>
                  </a:lnTo>
                  <a:lnTo>
                    <a:pt x="3542" y="575"/>
                  </a:lnTo>
                  <a:lnTo>
                    <a:pt x="3535" y="670"/>
                  </a:lnTo>
                  <a:lnTo>
                    <a:pt x="3520" y="765"/>
                  </a:lnTo>
                  <a:lnTo>
                    <a:pt x="3502" y="861"/>
                  </a:lnTo>
                  <a:lnTo>
                    <a:pt x="3476" y="956"/>
                  </a:lnTo>
                  <a:lnTo>
                    <a:pt x="3445" y="1050"/>
                  </a:lnTo>
                  <a:lnTo>
                    <a:pt x="3409" y="1141"/>
                  </a:lnTo>
                  <a:lnTo>
                    <a:pt x="3368" y="1231"/>
                  </a:lnTo>
                  <a:lnTo>
                    <a:pt x="3322" y="1319"/>
                  </a:lnTo>
                  <a:lnTo>
                    <a:pt x="3273" y="1403"/>
                  </a:lnTo>
                  <a:lnTo>
                    <a:pt x="3218" y="1485"/>
                  </a:lnTo>
                  <a:lnTo>
                    <a:pt x="3162" y="1563"/>
                  </a:lnTo>
                  <a:lnTo>
                    <a:pt x="3101" y="1635"/>
                  </a:lnTo>
                  <a:lnTo>
                    <a:pt x="3039" y="1701"/>
                  </a:lnTo>
                  <a:lnTo>
                    <a:pt x="2783" y="1957"/>
                  </a:lnTo>
                  <a:lnTo>
                    <a:pt x="2639" y="2885"/>
                  </a:lnTo>
                  <a:lnTo>
                    <a:pt x="2634" y="2901"/>
                  </a:lnTo>
                  <a:lnTo>
                    <a:pt x="2626" y="2917"/>
                  </a:lnTo>
                  <a:lnTo>
                    <a:pt x="2615" y="2930"/>
                  </a:lnTo>
                  <a:lnTo>
                    <a:pt x="2022" y="3524"/>
                  </a:lnTo>
                  <a:lnTo>
                    <a:pt x="2005" y="3537"/>
                  </a:lnTo>
                  <a:lnTo>
                    <a:pt x="1986" y="3545"/>
                  </a:lnTo>
                  <a:lnTo>
                    <a:pt x="1964" y="3548"/>
                  </a:lnTo>
                  <a:lnTo>
                    <a:pt x="1949" y="3547"/>
                  </a:lnTo>
                  <a:lnTo>
                    <a:pt x="1934" y="3542"/>
                  </a:lnTo>
                  <a:lnTo>
                    <a:pt x="1917" y="3534"/>
                  </a:lnTo>
                  <a:lnTo>
                    <a:pt x="1903" y="3520"/>
                  </a:lnTo>
                  <a:lnTo>
                    <a:pt x="1892" y="3506"/>
                  </a:lnTo>
                  <a:lnTo>
                    <a:pt x="1885" y="3488"/>
                  </a:lnTo>
                  <a:lnTo>
                    <a:pt x="1882" y="3469"/>
                  </a:lnTo>
                  <a:lnTo>
                    <a:pt x="1857" y="2884"/>
                  </a:lnTo>
                  <a:lnTo>
                    <a:pt x="1710" y="3031"/>
                  </a:lnTo>
                  <a:lnTo>
                    <a:pt x="1694" y="3044"/>
                  </a:lnTo>
                  <a:lnTo>
                    <a:pt x="1674" y="3052"/>
                  </a:lnTo>
                  <a:lnTo>
                    <a:pt x="1653" y="3054"/>
                  </a:lnTo>
                  <a:lnTo>
                    <a:pt x="1632" y="3052"/>
                  </a:lnTo>
                  <a:lnTo>
                    <a:pt x="1612" y="3044"/>
                  </a:lnTo>
                  <a:lnTo>
                    <a:pt x="1594" y="3031"/>
                  </a:lnTo>
                  <a:lnTo>
                    <a:pt x="1509" y="2945"/>
                  </a:lnTo>
                  <a:lnTo>
                    <a:pt x="1117" y="3200"/>
                  </a:lnTo>
                  <a:lnTo>
                    <a:pt x="1101" y="3209"/>
                  </a:lnTo>
                  <a:lnTo>
                    <a:pt x="1082" y="3214"/>
                  </a:lnTo>
                  <a:lnTo>
                    <a:pt x="1064" y="3214"/>
                  </a:lnTo>
                  <a:lnTo>
                    <a:pt x="1045" y="3209"/>
                  </a:lnTo>
                  <a:lnTo>
                    <a:pt x="1029" y="3201"/>
                  </a:lnTo>
                  <a:lnTo>
                    <a:pt x="1014" y="3189"/>
                  </a:lnTo>
                  <a:lnTo>
                    <a:pt x="357" y="2533"/>
                  </a:lnTo>
                  <a:lnTo>
                    <a:pt x="345" y="2517"/>
                  </a:lnTo>
                  <a:lnTo>
                    <a:pt x="337" y="2501"/>
                  </a:lnTo>
                  <a:lnTo>
                    <a:pt x="333" y="2483"/>
                  </a:lnTo>
                  <a:lnTo>
                    <a:pt x="334" y="2464"/>
                  </a:lnTo>
                  <a:lnTo>
                    <a:pt x="337" y="2446"/>
                  </a:lnTo>
                  <a:lnTo>
                    <a:pt x="346" y="2429"/>
                  </a:lnTo>
                  <a:lnTo>
                    <a:pt x="602" y="2037"/>
                  </a:lnTo>
                  <a:lnTo>
                    <a:pt x="517" y="1951"/>
                  </a:lnTo>
                  <a:lnTo>
                    <a:pt x="503" y="1934"/>
                  </a:lnTo>
                  <a:lnTo>
                    <a:pt x="494" y="1914"/>
                  </a:lnTo>
                  <a:lnTo>
                    <a:pt x="492" y="1893"/>
                  </a:lnTo>
                  <a:lnTo>
                    <a:pt x="494" y="1873"/>
                  </a:lnTo>
                  <a:lnTo>
                    <a:pt x="503" y="1853"/>
                  </a:lnTo>
                  <a:lnTo>
                    <a:pt x="517" y="1835"/>
                  </a:lnTo>
                  <a:lnTo>
                    <a:pt x="663" y="1688"/>
                  </a:lnTo>
                  <a:lnTo>
                    <a:pt x="78" y="1663"/>
                  </a:lnTo>
                  <a:lnTo>
                    <a:pt x="60" y="1660"/>
                  </a:lnTo>
                  <a:lnTo>
                    <a:pt x="42" y="1653"/>
                  </a:lnTo>
                  <a:lnTo>
                    <a:pt x="26" y="1642"/>
                  </a:lnTo>
                  <a:lnTo>
                    <a:pt x="14" y="1628"/>
                  </a:lnTo>
                  <a:lnTo>
                    <a:pt x="5" y="1611"/>
                  </a:lnTo>
                  <a:lnTo>
                    <a:pt x="0" y="1593"/>
                  </a:lnTo>
                  <a:lnTo>
                    <a:pt x="0" y="1574"/>
                  </a:lnTo>
                  <a:lnTo>
                    <a:pt x="3" y="1555"/>
                  </a:lnTo>
                  <a:lnTo>
                    <a:pt x="11" y="1538"/>
                  </a:lnTo>
                  <a:lnTo>
                    <a:pt x="23" y="1523"/>
                  </a:lnTo>
                  <a:lnTo>
                    <a:pt x="616" y="929"/>
                  </a:lnTo>
                  <a:lnTo>
                    <a:pt x="629" y="919"/>
                  </a:lnTo>
                  <a:lnTo>
                    <a:pt x="645" y="912"/>
                  </a:lnTo>
                  <a:lnTo>
                    <a:pt x="661" y="907"/>
                  </a:lnTo>
                  <a:lnTo>
                    <a:pt x="1589" y="762"/>
                  </a:lnTo>
                  <a:lnTo>
                    <a:pt x="1844" y="505"/>
                  </a:lnTo>
                  <a:lnTo>
                    <a:pt x="1911" y="443"/>
                  </a:lnTo>
                  <a:lnTo>
                    <a:pt x="1984" y="383"/>
                  </a:lnTo>
                  <a:lnTo>
                    <a:pt x="2061" y="326"/>
                  </a:lnTo>
                  <a:lnTo>
                    <a:pt x="2142" y="272"/>
                  </a:lnTo>
                  <a:lnTo>
                    <a:pt x="2227" y="222"/>
                  </a:lnTo>
                  <a:lnTo>
                    <a:pt x="2314" y="176"/>
                  </a:lnTo>
                  <a:lnTo>
                    <a:pt x="2404" y="135"/>
                  </a:lnTo>
                  <a:lnTo>
                    <a:pt x="2495" y="100"/>
                  </a:lnTo>
                  <a:lnTo>
                    <a:pt x="2590" y="69"/>
                  </a:lnTo>
                  <a:lnTo>
                    <a:pt x="2685" y="44"/>
                  </a:lnTo>
                  <a:lnTo>
                    <a:pt x="2780" y="24"/>
                  </a:lnTo>
                  <a:lnTo>
                    <a:pt x="2875" y="10"/>
                  </a:lnTo>
                  <a:lnTo>
                    <a:pt x="2970" y="3"/>
                  </a:lnTo>
                  <a:lnTo>
                    <a:pt x="30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916738" y="2406650"/>
              <a:ext cx="107950" cy="107950"/>
            </a:xfrm>
            <a:custGeom>
              <a:avLst/>
              <a:gdLst>
                <a:gd name="T0" fmla="*/ 397 w 479"/>
                <a:gd name="T1" fmla="*/ 0 h 480"/>
                <a:gd name="T2" fmla="*/ 417 w 479"/>
                <a:gd name="T3" fmla="*/ 4 h 480"/>
                <a:gd name="T4" fmla="*/ 437 w 479"/>
                <a:gd name="T5" fmla="*/ 12 h 480"/>
                <a:gd name="T6" fmla="*/ 455 w 479"/>
                <a:gd name="T7" fmla="*/ 25 h 480"/>
                <a:gd name="T8" fmla="*/ 468 w 479"/>
                <a:gd name="T9" fmla="*/ 43 h 480"/>
                <a:gd name="T10" fmla="*/ 476 w 479"/>
                <a:gd name="T11" fmla="*/ 62 h 480"/>
                <a:gd name="T12" fmla="*/ 479 w 479"/>
                <a:gd name="T13" fmla="*/ 84 h 480"/>
                <a:gd name="T14" fmla="*/ 476 w 479"/>
                <a:gd name="T15" fmla="*/ 103 h 480"/>
                <a:gd name="T16" fmla="*/ 468 w 479"/>
                <a:gd name="T17" fmla="*/ 123 h 480"/>
                <a:gd name="T18" fmla="*/ 455 w 479"/>
                <a:gd name="T19" fmla="*/ 141 h 480"/>
                <a:gd name="T20" fmla="*/ 140 w 479"/>
                <a:gd name="T21" fmla="*/ 456 h 480"/>
                <a:gd name="T22" fmla="*/ 123 w 479"/>
                <a:gd name="T23" fmla="*/ 469 h 480"/>
                <a:gd name="T24" fmla="*/ 104 w 479"/>
                <a:gd name="T25" fmla="*/ 477 h 480"/>
                <a:gd name="T26" fmla="*/ 83 w 479"/>
                <a:gd name="T27" fmla="*/ 480 h 480"/>
                <a:gd name="T28" fmla="*/ 62 w 479"/>
                <a:gd name="T29" fmla="*/ 477 h 480"/>
                <a:gd name="T30" fmla="*/ 42 w 479"/>
                <a:gd name="T31" fmla="*/ 469 h 480"/>
                <a:gd name="T32" fmla="*/ 24 w 479"/>
                <a:gd name="T33" fmla="*/ 456 h 480"/>
                <a:gd name="T34" fmla="*/ 11 w 479"/>
                <a:gd name="T35" fmla="*/ 438 h 480"/>
                <a:gd name="T36" fmla="*/ 3 w 479"/>
                <a:gd name="T37" fmla="*/ 418 h 480"/>
                <a:gd name="T38" fmla="*/ 0 w 479"/>
                <a:gd name="T39" fmla="*/ 397 h 480"/>
                <a:gd name="T40" fmla="*/ 3 w 479"/>
                <a:gd name="T41" fmla="*/ 376 h 480"/>
                <a:gd name="T42" fmla="*/ 11 w 479"/>
                <a:gd name="T43" fmla="*/ 357 h 480"/>
                <a:gd name="T44" fmla="*/ 24 w 479"/>
                <a:gd name="T45" fmla="*/ 339 h 480"/>
                <a:gd name="T46" fmla="*/ 339 w 479"/>
                <a:gd name="T47" fmla="*/ 25 h 480"/>
                <a:gd name="T48" fmla="*/ 356 w 479"/>
                <a:gd name="T49" fmla="*/ 12 h 480"/>
                <a:gd name="T50" fmla="*/ 376 w 479"/>
                <a:gd name="T51" fmla="*/ 4 h 480"/>
                <a:gd name="T52" fmla="*/ 397 w 479"/>
                <a:gd name="T5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9" h="480">
                  <a:moveTo>
                    <a:pt x="397" y="0"/>
                  </a:moveTo>
                  <a:lnTo>
                    <a:pt x="417" y="4"/>
                  </a:lnTo>
                  <a:lnTo>
                    <a:pt x="437" y="12"/>
                  </a:lnTo>
                  <a:lnTo>
                    <a:pt x="455" y="25"/>
                  </a:lnTo>
                  <a:lnTo>
                    <a:pt x="468" y="43"/>
                  </a:lnTo>
                  <a:lnTo>
                    <a:pt x="476" y="62"/>
                  </a:lnTo>
                  <a:lnTo>
                    <a:pt x="479" y="84"/>
                  </a:lnTo>
                  <a:lnTo>
                    <a:pt x="476" y="103"/>
                  </a:lnTo>
                  <a:lnTo>
                    <a:pt x="468" y="123"/>
                  </a:lnTo>
                  <a:lnTo>
                    <a:pt x="455" y="141"/>
                  </a:lnTo>
                  <a:lnTo>
                    <a:pt x="140" y="456"/>
                  </a:lnTo>
                  <a:lnTo>
                    <a:pt x="123" y="469"/>
                  </a:lnTo>
                  <a:lnTo>
                    <a:pt x="104" y="477"/>
                  </a:lnTo>
                  <a:lnTo>
                    <a:pt x="83" y="480"/>
                  </a:lnTo>
                  <a:lnTo>
                    <a:pt x="62" y="477"/>
                  </a:lnTo>
                  <a:lnTo>
                    <a:pt x="42" y="469"/>
                  </a:lnTo>
                  <a:lnTo>
                    <a:pt x="24" y="456"/>
                  </a:lnTo>
                  <a:lnTo>
                    <a:pt x="11" y="438"/>
                  </a:lnTo>
                  <a:lnTo>
                    <a:pt x="3" y="418"/>
                  </a:lnTo>
                  <a:lnTo>
                    <a:pt x="0" y="397"/>
                  </a:lnTo>
                  <a:lnTo>
                    <a:pt x="3" y="376"/>
                  </a:lnTo>
                  <a:lnTo>
                    <a:pt x="11" y="357"/>
                  </a:lnTo>
                  <a:lnTo>
                    <a:pt x="24" y="339"/>
                  </a:lnTo>
                  <a:lnTo>
                    <a:pt x="339" y="25"/>
                  </a:lnTo>
                  <a:lnTo>
                    <a:pt x="356" y="12"/>
                  </a:lnTo>
                  <a:lnTo>
                    <a:pt x="376" y="4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7620001" cy="6858000"/>
          </a:xfrm>
        </p:spPr>
      </p:pic>
      <p:sp>
        <p:nvSpPr>
          <p:cNvPr id="7" name="Rectangle 6"/>
          <p:cNvSpPr/>
          <p:nvPr/>
        </p:nvSpPr>
        <p:spPr>
          <a:xfrm>
            <a:off x="4572000" y="-3576"/>
            <a:ext cx="7620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ectangle 41"/>
          <p:cNvSpPr/>
          <p:nvPr/>
        </p:nvSpPr>
        <p:spPr>
          <a:xfrm>
            <a:off x="6422016" y="635041"/>
            <a:ext cx="5769981" cy="1469633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lvl="0">
              <a:lnSpc>
                <a:spcPts val="2133"/>
              </a:lnSpc>
            </a:pPr>
            <a:r>
              <a:rPr lang="en-US" sz="2133" dirty="0" smtClean="0">
                <a:solidFill>
                  <a:schemeClr val="bg1"/>
                </a:solidFill>
              </a:rPr>
              <a:t>The Business of IT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467" dirty="0">
                <a:solidFill>
                  <a:schemeClr val="bg1"/>
                </a:solidFill>
              </a:rPr>
              <a:t>At HarpData, </a:t>
            </a:r>
            <a:r>
              <a:rPr lang="en-US" sz="1467" dirty="0" smtClean="0">
                <a:solidFill>
                  <a:schemeClr val="bg1"/>
                </a:solidFill>
              </a:rPr>
              <a:t>we </a:t>
            </a:r>
            <a:r>
              <a:rPr lang="en-US" sz="1467" dirty="0">
                <a:solidFill>
                  <a:schemeClr val="bg1"/>
                </a:solidFill>
              </a:rPr>
              <a:t>specialize in combining people with technology to deliver the Business of IT. C-Level Executives turn to us as a trusted advisor when they want to understand how their IT services can be optimized and leveraged to their strategic advantage</a:t>
            </a:r>
            <a:endParaRPr lang="id-ID" sz="1467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33226" y="2555955"/>
            <a:ext cx="5769980" cy="1738938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>
              <a:lnSpc>
                <a:spcPts val="2133"/>
              </a:lnSpc>
            </a:pPr>
            <a:r>
              <a:rPr lang="en-US" sz="2133" dirty="0" smtClean="0">
                <a:solidFill>
                  <a:schemeClr val="bg1"/>
                </a:solidFill>
              </a:rPr>
              <a:t>Subject Matter Expertise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467" dirty="0">
                <a:solidFill>
                  <a:schemeClr val="bg1"/>
                </a:solidFill>
              </a:rPr>
              <a:t>HarpData is comprised of senior operating executives - CIOs and experienced IT consultants – with over 100 years of aggregate badged experience with leading technology companies and firms from multiple industries - who provide clients with hands-on strategic technology leadership.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41080" y="4774227"/>
            <a:ext cx="5769984" cy="1469633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>
              <a:lnSpc>
                <a:spcPts val="2133"/>
              </a:lnSpc>
            </a:pPr>
            <a:r>
              <a:rPr lang="en-US" sz="2133" dirty="0" smtClean="0">
                <a:solidFill>
                  <a:schemeClr val="bg1"/>
                </a:solidFill>
              </a:rPr>
              <a:t>We Meet the IT Challenge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467" dirty="0">
                <a:solidFill>
                  <a:schemeClr val="bg1"/>
                </a:solidFill>
              </a:rPr>
              <a:t>Change is the only constant. From fostering up great strategies, to architecting great solutions, we build for change. We help you see your IT challenges through a different </a:t>
            </a:r>
            <a:r>
              <a:rPr lang="en-US" sz="1467" dirty="0" err="1">
                <a:solidFill>
                  <a:schemeClr val="bg1"/>
                </a:solidFill>
              </a:rPr>
              <a:t>lense</a:t>
            </a:r>
            <a:r>
              <a:rPr lang="en-US" sz="1467" dirty="0">
                <a:solidFill>
                  <a:schemeClr val="bg1"/>
                </a:solidFill>
              </a:rPr>
              <a:t> and offer solutions that may not have been on your radar. </a:t>
            </a:r>
          </a:p>
        </p:txBody>
      </p:sp>
      <p:sp>
        <p:nvSpPr>
          <p:cNvPr id="5" name="Pentagon 4"/>
          <p:cNvSpPr/>
          <p:nvPr/>
        </p:nvSpPr>
        <p:spPr bwMode="auto">
          <a:xfrm>
            <a:off x="5330032" y="973109"/>
            <a:ext cx="914400" cy="793496"/>
          </a:xfrm>
          <a:prstGeom prst="homePlat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7" name="Pentagon 46"/>
          <p:cNvSpPr/>
          <p:nvPr/>
        </p:nvSpPr>
        <p:spPr bwMode="auto">
          <a:xfrm>
            <a:off x="5330032" y="3028676"/>
            <a:ext cx="914400" cy="793496"/>
          </a:xfrm>
          <a:prstGeom prst="homePlat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48" name="Pentagon 47"/>
          <p:cNvSpPr/>
          <p:nvPr/>
        </p:nvSpPr>
        <p:spPr bwMode="auto">
          <a:xfrm>
            <a:off x="5345744" y="5084243"/>
            <a:ext cx="914400" cy="793496"/>
          </a:xfrm>
          <a:prstGeom prst="homePlat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1733" y="1193800"/>
            <a:ext cx="3962400" cy="4470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4596" y="1700386"/>
            <a:ext cx="3816675" cy="3457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66" b="1" dirty="0" smtClean="0">
                <a:solidFill>
                  <a:schemeClr val="accent1"/>
                </a:solidFill>
              </a:rPr>
              <a:t>THREE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 REASONS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4800" b="1" dirty="0">
                <a:solidFill>
                  <a:schemeClr val="accent2"/>
                </a:solidFill>
              </a:rPr>
              <a:t>WORK WITH US</a:t>
            </a:r>
          </a:p>
        </p:txBody>
      </p:sp>
    </p:spTree>
    <p:extLst>
      <p:ext uri="{BB962C8B-B14F-4D97-AF65-F5344CB8AC3E}">
        <p14:creationId xmlns:p14="http://schemas.microsoft.com/office/powerpoint/2010/main" val="1775151582"/>
      </p:ext>
    </p:extLst>
  </p:cSld>
  <p:clrMapOvr>
    <a:masterClrMapping/>
  </p:clrMapOvr>
  <p:transition spd="med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2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2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2" grpId="0"/>
          <p:bldP spid="44" grpId="0"/>
          <p:bldP spid="45" grpId="0"/>
          <p:bldP spid="5" grpId="0" animBg="1"/>
          <p:bldP spid="47" grpId="0" animBg="1"/>
          <p:bldP spid="48" grpId="0" animBg="1"/>
          <p:bldP spid="5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2" grpId="0"/>
          <p:bldP spid="44" grpId="0"/>
          <p:bldP spid="45" grpId="0"/>
          <p:bldP spid="5" grpId="0" animBg="1"/>
          <p:bldP spid="47" grpId="0" animBg="1"/>
          <p:bldP spid="48" grpId="0" animBg="1"/>
          <p:bldP spid="52" grpId="0" animBg="1"/>
          <p:bldP spid="5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075612"/>
            <a:ext cx="12192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5068071" y="4123932"/>
            <a:ext cx="2055884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933" b="1" dirty="0" smtClean="0">
                <a:solidFill>
                  <a:schemeClr val="bg1"/>
                </a:solidFill>
              </a:rPr>
              <a:t>THANK YOU</a:t>
            </a:r>
            <a:endParaRPr lang="en-US" sz="2933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396" y="5136341"/>
            <a:ext cx="281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ADDRESS: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50 Fountain Plaza</a:t>
            </a:r>
          </a:p>
          <a:p>
            <a:r>
              <a:rPr lang="en-US" sz="1200" dirty="0">
                <a:solidFill>
                  <a:schemeClr val="tx2"/>
                </a:solidFill>
              </a:rPr>
              <a:t>Suite 1400</a:t>
            </a:r>
          </a:p>
          <a:p>
            <a:r>
              <a:rPr lang="en-US" sz="1200" dirty="0">
                <a:solidFill>
                  <a:schemeClr val="tx2"/>
                </a:solidFill>
              </a:rPr>
              <a:t>Buffalo, NY 14202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8391" y="5136341"/>
            <a:ext cx="281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CONTACT:</a:t>
            </a:r>
          </a:p>
          <a:p>
            <a:endParaRPr lang="en-US" sz="1200" b="1" dirty="0"/>
          </a:p>
          <a:p>
            <a:r>
              <a:rPr lang="en-US" sz="1200" dirty="0">
                <a:solidFill>
                  <a:schemeClr val="tx2"/>
                </a:solidFill>
              </a:rPr>
              <a:t>Phone: (716) 249-2185 </a:t>
            </a:r>
          </a:p>
          <a:p>
            <a:r>
              <a:rPr lang="en-US" sz="1200" dirty="0">
                <a:solidFill>
                  <a:schemeClr val="tx2"/>
                </a:solidFill>
              </a:rPr>
              <a:t>Home: </a:t>
            </a:r>
            <a:r>
              <a:rPr lang="en-US" sz="1200" dirty="0" err="1">
                <a:solidFill>
                  <a:schemeClr val="tx2"/>
                </a:solidFill>
              </a:rPr>
              <a:t>www.harpdata.com</a:t>
            </a: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Email: </a:t>
            </a:r>
            <a:r>
              <a:rPr lang="en-US" sz="1200" dirty="0" err="1" smtClean="0">
                <a:solidFill>
                  <a:schemeClr val="tx2"/>
                </a:solidFill>
              </a:rPr>
              <a:t>readytoinnovate@harpdata.com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9233" y="5413340"/>
            <a:ext cx="31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</a:rPr>
              <a:t>Wanna Say Hello ?</a:t>
            </a:r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1" b="33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44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axpoint Red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F83529"/>
      </a:accent1>
      <a:accent2>
        <a:srgbClr val="E9292F"/>
      </a:accent2>
      <a:accent3>
        <a:srgbClr val="BB2326"/>
      </a:accent3>
      <a:accent4>
        <a:srgbClr val="8C0C04"/>
      </a:accent4>
      <a:accent5>
        <a:srgbClr val="690902"/>
      </a:accent5>
      <a:accent6>
        <a:srgbClr val="BA1318"/>
      </a:accent6>
      <a:hlink>
        <a:srgbClr val="690902"/>
      </a:hlink>
      <a:folHlink>
        <a:srgbClr val="FEC037"/>
      </a:folHlink>
    </a:clrScheme>
    <a:fontScheme name="Maxpoint">
      <a:majorFont>
        <a:latin typeface="Lato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" id="{950774BC-9B37-FE46-B977-2B8E263CFF83}" vid="{39C6AFE2-C7FE-FA45-8CDB-D21101E79FA7}"/>
    </a:ext>
  </a:extLst>
</a:theme>
</file>

<file path=ppt/theme/theme2.xml><?xml version="1.0" encoding="utf-8"?>
<a:theme xmlns:a="http://schemas.openxmlformats.org/drawingml/2006/main" name="1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-Contents-Agenda-Showeet(widescreen)" id="{F62A96C2-53BF-C449-9391-F7E648D29C26}" vid="{E51C6814-DC49-3D4D-AF43-A202EAE1FA27}"/>
    </a:ext>
  </a:extLst>
</a:theme>
</file>

<file path=ppt/theme/theme3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5060B"/>
      </a:dk2>
      <a:lt2>
        <a:srgbClr val="E7E6E6"/>
      </a:lt2>
      <a:accent1>
        <a:srgbClr val="CD362C"/>
      </a:accent1>
      <a:accent2>
        <a:srgbClr val="BABBBC"/>
      </a:accent2>
      <a:accent3>
        <a:srgbClr val="A5A5A5"/>
      </a:accent3>
      <a:accent4>
        <a:srgbClr val="FEE199"/>
      </a:accent4>
      <a:accent5>
        <a:srgbClr val="000000"/>
      </a:accent5>
      <a:accent6>
        <a:srgbClr val="B2352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5393</TotalTime>
  <Words>468</Words>
  <Application>Microsoft Macintosh PowerPoint</Application>
  <PresentationFormat>Widescreen</PresentationFormat>
  <Paragraphs>89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Aharoni</vt:lpstr>
      <vt:lpstr>Arial  </vt:lpstr>
      <vt:lpstr>Arial Black</vt:lpstr>
      <vt:lpstr>Calibri</vt:lpstr>
      <vt:lpstr>Calibri Light</vt:lpstr>
      <vt:lpstr>GeosansLight</vt:lpstr>
      <vt:lpstr>Gill Sans</vt:lpstr>
      <vt:lpstr>Lato</vt:lpstr>
      <vt:lpstr>Lato Medium</vt:lpstr>
      <vt:lpstr>Merriweather</vt:lpstr>
      <vt:lpstr>Open Sans</vt:lpstr>
      <vt:lpstr>Open Sans Light</vt:lpstr>
      <vt:lpstr>Roboto</vt:lpstr>
      <vt:lpstr>Arial</vt:lpstr>
      <vt:lpstr>1_Office Theme</vt:lpstr>
      <vt:lpstr>1_Showeet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53</cp:revision>
  <dcterms:created xsi:type="dcterms:W3CDTF">2017-10-25T04:40:49Z</dcterms:created>
  <dcterms:modified xsi:type="dcterms:W3CDTF">2017-11-02T00:48:25Z</dcterms:modified>
</cp:coreProperties>
</file>