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6CA4-9E63-43E1-896E-F47CC2186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7B270-E190-4DD9-846E-FC63E2AC2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88E7D-C089-406A-A744-E80D118F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C7DE-50DB-4DD6-AA3B-5F5D1E67076D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FBB46-A08E-4CB1-9AAD-4A02BEA6A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8F5B0-CC9B-4126-8944-972F8136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898F-8995-48B2-8E0D-24173F4A6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9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E487B-C9C9-4279-BAF1-979BBAA83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03A61-4AD7-4273-9056-28779E258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56AD3-67AF-49B3-94FE-44F3D366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C7DE-50DB-4DD6-AA3B-5F5D1E67076D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BB697-BA8E-477B-9256-076325DB7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009E8-AC50-4696-A30F-FF701CC8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898F-8995-48B2-8E0D-24173F4A6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2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1D0EA4-8A73-4533-B1F9-5C845D254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399A5-5CF4-4E23-8036-1DF6196BD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5E7E4-4F1D-44A3-9E56-D0EBCA935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C7DE-50DB-4DD6-AA3B-5F5D1E67076D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CA49C-DCCA-4742-81B9-4CB423C6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82995-56F0-41E3-8110-2CDC94DE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898F-8995-48B2-8E0D-24173F4A6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5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4A226-BE37-4156-957B-D3F7051D7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A2D3D-2706-417A-874A-B65A0001E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4B179-C8CF-4946-B1FD-4D8DA43B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C7DE-50DB-4DD6-AA3B-5F5D1E67076D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6EFF9-0EF8-46EC-B433-190F43A7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91EBA-A6B6-40C5-8FF7-4EED717FE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898F-8995-48B2-8E0D-24173F4A6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4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6988E-ACC5-4CB1-8F1F-55F77CD81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83118-4233-49FD-B843-A75B15399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9F12B-7CF9-428C-AE7A-BF9DFBEB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C7DE-50DB-4DD6-AA3B-5F5D1E67076D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F52D2-853C-44A9-B289-3C84022C0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B8EEC-4A8E-486B-A7C6-87314001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898F-8995-48B2-8E0D-24173F4A6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6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CAAB-0BBF-4EF1-908E-E1DED68B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2C695-1369-411B-8915-CFD1B0972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CBC6F-F818-48AD-8CCF-AA6EE3E2A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6FAF2-1B8E-4633-8145-33BD0F272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C7DE-50DB-4DD6-AA3B-5F5D1E67076D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EF3AC-446E-46BD-A825-8E0FE9DA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4C3DE-3D22-41E9-B982-B2339B1F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898F-8995-48B2-8E0D-24173F4A6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1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3A8DE-9F2D-48E3-A960-54A0DDCAE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DAA06-441E-4F39-82FB-BE4551348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88CC7-6280-4A78-AA84-3555D5FA0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85254-0837-4155-A4DE-46F021073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96C93-221E-479E-A0AE-83C83662B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5BAE3A-C99F-4F25-B7FF-224C64D98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C7DE-50DB-4DD6-AA3B-5F5D1E67076D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72666-DE78-4DC2-98A0-08D84906E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F9C34A-D1B5-403B-B0EE-59FB0DC4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898F-8995-48B2-8E0D-24173F4A6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6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E4BBC-C82B-42AC-B74D-762130A3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DC3846-7915-46D0-9C9E-BA6387DC2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C7DE-50DB-4DD6-AA3B-5F5D1E67076D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C8CD49-5265-458D-AEC6-26D32E45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24601-940D-4BFB-8823-F721C755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898F-8995-48B2-8E0D-24173F4A6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1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90B11C-5240-4D28-AE39-D5188A45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C7DE-50DB-4DD6-AA3B-5F5D1E67076D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E39B5F-3485-4F98-966C-741651B2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E6ECA-4DAF-476C-AA45-59C73DEBC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898F-8995-48B2-8E0D-24173F4A6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6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3BF28-537F-423C-9684-8279D9753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C19F1-4658-46BC-8CE4-A2F4EF9BE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4C727-AE23-4DF9-A6BC-8B3DEC065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B23E1-81A2-47BA-A6FD-22D62E66E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C7DE-50DB-4DD6-AA3B-5F5D1E67076D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F5F9D-5FE2-4D04-8012-0070CDD3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6A25B-F327-4DE3-8B54-004405D0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898F-8995-48B2-8E0D-24173F4A6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1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99DFD-1B00-4D67-B25C-CFEC28C19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40B28-924C-4126-A969-CAF32E11A8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4495C-A894-4D4F-A5B6-A905B2FED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35CC5-2356-42D5-895D-C3D7E58B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C7DE-50DB-4DD6-AA3B-5F5D1E67076D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7BDB6-CBC2-4E73-9E70-FF4A8AB0A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86FE1-B2F3-40C8-BDD3-E5EF0647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898F-8995-48B2-8E0D-24173F4A6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0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D3BA6C-E534-4863-8310-C8F703E5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35C6A-422A-42E8-A17B-59DC382FE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D896E-2594-4A7B-9FFC-1F514BF86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5C7DE-50DB-4DD6-AA3B-5F5D1E67076D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A00B8-D823-4C87-B593-2873E5B60E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3C057-F4C0-488E-933C-7AD2C7E52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D898F-8995-48B2-8E0D-24173F4A6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5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6F6A558F-4F24-4DCD-874C-7153F9EC71F1}"/>
              </a:ext>
            </a:extLst>
          </p:cNvPr>
          <p:cNvGrpSpPr>
            <a:grpSpLocks/>
          </p:cNvGrpSpPr>
          <p:nvPr/>
        </p:nvGrpSpPr>
        <p:grpSpPr bwMode="auto">
          <a:xfrm>
            <a:off x="4650515" y="2757622"/>
            <a:ext cx="2248248" cy="1234094"/>
            <a:chOff x="2047" y="1510"/>
            <a:chExt cx="1104" cy="606"/>
          </a:xfrm>
        </p:grpSpPr>
        <p:graphicFrame>
          <p:nvGraphicFramePr>
            <p:cNvPr id="5" name="Object 41">
              <a:extLst>
                <a:ext uri="{FF2B5EF4-FFF2-40B4-BE49-F238E27FC236}">
                  <a16:creationId xmlns:a16="http://schemas.microsoft.com/office/drawing/2014/main" id="{28E800B2-2D26-418D-B261-F1FE6B4B2125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2095" y="1510"/>
            <a:ext cx="1056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Bitmap Image" r:id="rId3" imgW="3019048" imgH="1219370" progId="PBrush">
                    <p:embed/>
                  </p:oleObj>
                </mc:Choice>
                <mc:Fallback>
                  <p:oleObj name="Bitmap Image" r:id="rId3" imgW="3019048" imgH="1219370" progId="PBrush">
                    <p:embed/>
                    <p:pic>
                      <p:nvPicPr>
                        <p:cNvPr id="5" name="Object 41">
                          <a:extLst>
                            <a:ext uri="{FF2B5EF4-FFF2-40B4-BE49-F238E27FC236}">
                              <a16:creationId xmlns:a16="http://schemas.microsoft.com/office/drawing/2014/main" id="{28E800B2-2D26-418D-B261-F1FE6B4B212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5" y="1510"/>
                          <a:ext cx="1056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42">
              <a:extLst>
                <a:ext uri="{FF2B5EF4-FFF2-40B4-BE49-F238E27FC236}">
                  <a16:creationId xmlns:a16="http://schemas.microsoft.com/office/drawing/2014/main" id="{597FDA1C-C161-4B58-A3E1-AAC3649CAB59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2047" y="1942"/>
            <a:ext cx="1104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Bitmap Image" r:id="rId5" imgW="1752381" imgH="276117" progId="PBrush">
                    <p:embed/>
                  </p:oleObj>
                </mc:Choice>
                <mc:Fallback>
                  <p:oleObj name="Bitmap Image" r:id="rId5" imgW="1752381" imgH="276117" progId="PBrush">
                    <p:embed/>
                    <p:pic>
                      <p:nvPicPr>
                        <p:cNvPr id="6" name="Object 42">
                          <a:extLst>
                            <a:ext uri="{FF2B5EF4-FFF2-40B4-BE49-F238E27FC236}">
                              <a16:creationId xmlns:a16="http://schemas.microsoft.com/office/drawing/2014/main" id="{597FDA1C-C161-4B58-A3E1-AAC3649CAB5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7" y="1942"/>
                          <a:ext cx="1104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33657DC-4AE0-48AD-8E72-CF4FFD7C00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55" y="0"/>
            <a:ext cx="11984568" cy="1310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B7DD1F-37DA-4E61-A840-A556A4F15BD6}"/>
              </a:ext>
            </a:extLst>
          </p:cNvPr>
          <p:cNvSpPr txBox="1"/>
          <p:nvPr/>
        </p:nvSpPr>
        <p:spPr>
          <a:xfrm>
            <a:off x="319596" y="1479840"/>
            <a:ext cx="1455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BRAND LOGO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4B9357-AEE2-473F-B095-D6BAD4B37D27}"/>
              </a:ext>
            </a:extLst>
          </p:cNvPr>
          <p:cNvSpPr txBox="1"/>
          <p:nvPr/>
        </p:nvSpPr>
        <p:spPr>
          <a:xfrm>
            <a:off x="8416031" y="3151573"/>
            <a:ext cx="107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Pantone: 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1A33745-8031-47F9-BC2A-F3887AFA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22795" y="2913472"/>
            <a:ext cx="351948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14B3F0-B99C-42CE-A868-A8BB05CBE490}"/>
              </a:ext>
            </a:extLst>
          </p:cNvPr>
          <p:cNvCxnSpPr/>
          <p:nvPr/>
        </p:nvCxnSpPr>
        <p:spPr>
          <a:xfrm flipH="1">
            <a:off x="6979298" y="3097763"/>
            <a:ext cx="8434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A09F5B6-8845-4992-B67A-ED4C57E375E5}"/>
              </a:ext>
            </a:extLst>
          </p:cNvPr>
          <p:cNvSpPr/>
          <p:nvPr/>
        </p:nvSpPr>
        <p:spPr>
          <a:xfrm>
            <a:off x="7822795" y="3275422"/>
            <a:ext cx="3519488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5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8016" y="332657"/>
            <a:ext cx="8964488" cy="154541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188640"/>
            <a:ext cx="1656184" cy="3667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75520" y="1556792"/>
            <a:ext cx="2460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en-US" sz="2800" b="1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B8A"/>
                </a:solidFill>
                <a:latin typeface="Neon 80s" pitchFamily="2" charset="0"/>
                <a:cs typeface="Times New Roman" pitchFamily="18" charset="0"/>
              </a:rPr>
              <a:t>bloop</a:t>
            </a:r>
            <a:endParaRPr lang="en-US" sz="2800" b="1" dirty="0">
              <a:solidFill>
                <a:srgbClr val="FF3B8A"/>
              </a:solidFill>
              <a:latin typeface="Neon 80s" pitchFamily="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7529" y="2060848"/>
            <a:ext cx="521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err="1">
                <a:solidFill>
                  <a:srgbClr val="FF0066"/>
                </a:solidFill>
              </a:rPr>
              <a:t>bloop</a:t>
            </a:r>
            <a:r>
              <a:rPr lang="en-MY" dirty="0">
                <a:solidFill>
                  <a:srgbClr val="FF0066"/>
                </a:solidFill>
              </a:rPr>
              <a:t> = make up – (the fuss) + Fun x Your Imagination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883532" y="2636912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3B8A"/>
                </a:solidFill>
                <a:latin typeface="Neon 80s" pitchFamily="2" charset="0"/>
                <a:cs typeface="Times New Roman" pitchFamily="18" charset="0"/>
              </a:rPr>
              <a:t>bloop</a:t>
            </a:r>
            <a:r>
              <a:rPr lang="en-US" b="1" dirty="0">
                <a:solidFill>
                  <a:srgbClr val="FF3B8A"/>
                </a:solidFill>
                <a:latin typeface="Neon 80s" pitchFamily="2" charset="0"/>
                <a:cs typeface="Times New Roman" pitchFamily="18" charset="0"/>
              </a:rPr>
              <a:t> </a:t>
            </a:r>
            <a:r>
              <a:rPr lang="en-MY" dirty="0"/>
              <a:t> is makeup made easy</a:t>
            </a:r>
          </a:p>
          <a:p>
            <a:r>
              <a:rPr lang="en-MY" dirty="0"/>
              <a:t> </a:t>
            </a:r>
          </a:p>
          <a:p>
            <a:r>
              <a:rPr lang="en-MY" dirty="0"/>
              <a:t> A new generation of make-up using innovative packaging and technological advancement in product quality and texture to help women combat the highly competitive world of today.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8016" y="4614363"/>
            <a:ext cx="8920268" cy="1855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021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3657DC-4AE0-48AD-8E72-CF4FFD7C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5" y="0"/>
            <a:ext cx="11984568" cy="13100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3338E6-AE35-454F-BA93-34C3D6CB4EF6}"/>
              </a:ext>
            </a:extLst>
          </p:cNvPr>
          <p:cNvSpPr txBox="1"/>
          <p:nvPr/>
        </p:nvSpPr>
        <p:spPr>
          <a:xfrm>
            <a:off x="319596" y="1479840"/>
            <a:ext cx="929619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PROJECT BRIEF</a:t>
            </a:r>
          </a:p>
          <a:p>
            <a:pPr marL="285750" indent="-285750">
              <a:buFontTx/>
              <a:buChar char="-"/>
            </a:pPr>
            <a:r>
              <a:rPr lang="en-US" dirty="0"/>
              <a:t>To create an outer box for a set of nail polish (6pcs of nail polishes in a set).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/>
              <a:t>Packaging requirement.</a:t>
            </a:r>
          </a:p>
          <a:p>
            <a:pPr marL="285750" indent="-285750">
              <a:buFontTx/>
              <a:buChar char="-"/>
            </a:pPr>
            <a:r>
              <a:rPr lang="en-US" dirty="0"/>
              <a:t>Packaging has to be as compact as possible.</a:t>
            </a:r>
          </a:p>
          <a:p>
            <a:pPr marL="285750" indent="-285750">
              <a:buFontTx/>
              <a:buChar char="-"/>
            </a:pPr>
            <a:r>
              <a:rPr lang="en-US" dirty="0"/>
              <a:t>Will need 2 window opening (front and back) to showcase the color of the nail polishes inside.</a:t>
            </a:r>
          </a:p>
          <a:p>
            <a:pPr marL="285750" indent="-285750">
              <a:buFontTx/>
              <a:buChar char="-"/>
            </a:pPr>
            <a:r>
              <a:rPr lang="en-US" dirty="0"/>
              <a:t>Looking for a unique and fun design.</a:t>
            </a:r>
          </a:p>
          <a:p>
            <a:pPr marL="285750" indent="-285750">
              <a:buFontTx/>
              <a:buChar char="-"/>
            </a:pPr>
            <a:r>
              <a:rPr lang="en-US" dirty="0"/>
              <a:t>Will need to allocate areas to input :-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Distribution details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Ingredients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Country of origin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Barcode &amp; Product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6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3657DC-4AE0-48AD-8E72-CF4FFD7C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5" y="0"/>
            <a:ext cx="11984568" cy="13100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EB7B36-5F90-40BC-8C3D-B341D3C8F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5864" y="2959629"/>
            <a:ext cx="2455952" cy="24625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7B83F5-7ACE-444F-B34B-54726B0AE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2621" y="2632774"/>
            <a:ext cx="3390603" cy="34855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C000C5-EE16-4D21-858D-6653FEB2F4FA}"/>
              </a:ext>
            </a:extLst>
          </p:cNvPr>
          <p:cNvSpPr/>
          <p:nvPr/>
        </p:nvSpPr>
        <p:spPr>
          <a:xfrm>
            <a:off x="231394" y="1533062"/>
            <a:ext cx="2136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PACKAGING DETAILS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82C96E-6FCF-4E79-8D2F-02379D601891}"/>
              </a:ext>
            </a:extLst>
          </p:cNvPr>
          <p:cNvCxnSpPr/>
          <p:nvPr/>
        </p:nvCxnSpPr>
        <p:spPr>
          <a:xfrm>
            <a:off x="1456669" y="5280121"/>
            <a:ext cx="198859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256526E-4816-4FBA-A7D9-5EF4928095EA}"/>
              </a:ext>
            </a:extLst>
          </p:cNvPr>
          <p:cNvSpPr txBox="1"/>
          <p:nvPr/>
        </p:nvSpPr>
        <p:spPr>
          <a:xfrm>
            <a:off x="1954269" y="5308521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W: 5.7cm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8DADB5-BAF7-4813-BFC3-C51F57208721}"/>
              </a:ext>
            </a:extLst>
          </p:cNvPr>
          <p:cNvCxnSpPr/>
          <p:nvPr/>
        </p:nvCxnSpPr>
        <p:spPr>
          <a:xfrm>
            <a:off x="1265864" y="3131725"/>
            <a:ext cx="0" cy="20347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CF13648-DBD2-42A2-9517-CDD54CCDDF6B}"/>
              </a:ext>
            </a:extLst>
          </p:cNvPr>
          <p:cNvSpPr txBox="1"/>
          <p:nvPr/>
        </p:nvSpPr>
        <p:spPr>
          <a:xfrm>
            <a:off x="186721" y="4006231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H: 6.0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979BC0-2955-4456-8438-2365B59C573D}"/>
              </a:ext>
            </a:extLst>
          </p:cNvPr>
          <p:cNvSpPr txBox="1"/>
          <p:nvPr/>
        </p:nvSpPr>
        <p:spPr>
          <a:xfrm>
            <a:off x="1190557" y="2590297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D: 3.7cm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392F7-68F6-417F-A8E1-7E0256E97D86}"/>
              </a:ext>
            </a:extLst>
          </p:cNvPr>
          <p:cNvSpPr/>
          <p:nvPr/>
        </p:nvSpPr>
        <p:spPr>
          <a:xfrm>
            <a:off x="4324477" y="4490008"/>
            <a:ext cx="2365317" cy="8185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6AF4F3-67E0-4662-B451-7FD2739F7BB0}"/>
              </a:ext>
            </a:extLst>
          </p:cNvPr>
          <p:cNvSpPr txBox="1"/>
          <p:nvPr/>
        </p:nvSpPr>
        <p:spPr>
          <a:xfrm>
            <a:off x="4184808" y="1655852"/>
            <a:ext cx="2846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window opening to </a:t>
            </a:r>
          </a:p>
          <a:p>
            <a:r>
              <a:rPr lang="en-US" dirty="0"/>
              <a:t>Showcase the colors.</a:t>
            </a:r>
          </a:p>
          <a:p>
            <a:r>
              <a:rPr lang="en-US" dirty="0">
                <a:solidFill>
                  <a:srgbClr val="FF0000"/>
                </a:solidFill>
              </a:rPr>
              <a:t>FRONT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BACK </a:t>
            </a:r>
            <a:r>
              <a:rPr lang="en-US" dirty="0"/>
              <a:t>of the box.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5BC28B-208B-4DD5-92BF-D8960E27A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8160" y="2087023"/>
            <a:ext cx="1939922" cy="29995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4FB9D4-C23A-4F8C-8728-36527C4B0B84}"/>
              </a:ext>
            </a:extLst>
          </p:cNvPr>
          <p:cNvSpPr txBox="1"/>
          <p:nvPr/>
        </p:nvSpPr>
        <p:spPr>
          <a:xfrm>
            <a:off x="9047461" y="1532009"/>
            <a:ext cx="15413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 SIZE</a:t>
            </a:r>
          </a:p>
          <a:p>
            <a:pPr algn="ctr"/>
            <a:r>
              <a:rPr lang="en-US" sz="1100" dirty="0"/>
              <a:t>For reference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FBD9CD-55C6-4A57-A3AF-9377C4C07B54}"/>
              </a:ext>
            </a:extLst>
          </p:cNvPr>
          <p:cNvCxnSpPr>
            <a:cxnSpLocks/>
          </p:cNvCxnSpPr>
          <p:nvPr/>
        </p:nvCxnSpPr>
        <p:spPr>
          <a:xfrm>
            <a:off x="10687865" y="2299898"/>
            <a:ext cx="0" cy="24333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CCABA69-D878-45A2-9BB6-B0BD2C695250}"/>
              </a:ext>
            </a:extLst>
          </p:cNvPr>
          <p:cNvSpPr txBox="1"/>
          <p:nvPr/>
        </p:nvSpPr>
        <p:spPr>
          <a:xfrm>
            <a:off x="1706701" y="2142218"/>
            <a:ext cx="101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BOX SIZE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E39ABD-E9BA-4D52-9F6E-6BBDF463EAB5}"/>
              </a:ext>
            </a:extLst>
          </p:cNvPr>
          <p:cNvSpPr txBox="1"/>
          <p:nvPr/>
        </p:nvSpPr>
        <p:spPr>
          <a:xfrm>
            <a:off x="10687865" y="3501941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H: 5.9 cm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94F850A-6E0A-43C1-9F45-ECD25BEAFBF4}"/>
              </a:ext>
            </a:extLst>
          </p:cNvPr>
          <p:cNvCxnSpPr>
            <a:cxnSpLocks/>
          </p:cNvCxnSpPr>
          <p:nvPr/>
        </p:nvCxnSpPr>
        <p:spPr>
          <a:xfrm>
            <a:off x="8874110" y="2285285"/>
            <a:ext cx="0" cy="11870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F3F2CC3-2035-43AC-8A19-664FBCE11670}"/>
              </a:ext>
            </a:extLst>
          </p:cNvPr>
          <p:cNvSpPr txBox="1"/>
          <p:nvPr/>
        </p:nvSpPr>
        <p:spPr>
          <a:xfrm>
            <a:off x="7802983" y="2694151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H: 2.8 cm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2A5A568-50F1-468D-88EE-8956853BF36E}"/>
              </a:ext>
            </a:extLst>
          </p:cNvPr>
          <p:cNvCxnSpPr>
            <a:cxnSpLocks/>
          </p:cNvCxnSpPr>
          <p:nvPr/>
        </p:nvCxnSpPr>
        <p:spPr>
          <a:xfrm>
            <a:off x="8862522" y="3547068"/>
            <a:ext cx="0" cy="11870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284909A-9941-4FB5-B0A9-F721B769AD5D}"/>
              </a:ext>
            </a:extLst>
          </p:cNvPr>
          <p:cNvSpPr txBox="1"/>
          <p:nvPr/>
        </p:nvSpPr>
        <p:spPr>
          <a:xfrm>
            <a:off x="7802983" y="3811385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H: 3.1 cm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34AF014-29D3-46AA-BEFF-262EDE1AC5DB}"/>
              </a:ext>
            </a:extLst>
          </p:cNvPr>
          <p:cNvCxnSpPr>
            <a:cxnSpLocks/>
          </p:cNvCxnSpPr>
          <p:nvPr/>
        </p:nvCxnSpPr>
        <p:spPr>
          <a:xfrm>
            <a:off x="6854439" y="5308521"/>
            <a:ext cx="0" cy="3693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858A230-711F-4281-A2B3-062C979FB090}"/>
              </a:ext>
            </a:extLst>
          </p:cNvPr>
          <p:cNvSpPr txBox="1"/>
          <p:nvPr/>
        </p:nvSpPr>
        <p:spPr>
          <a:xfrm>
            <a:off x="6879620" y="530852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H: 0.7cm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3E448CB-B7D8-4319-A676-04E0E1BF5768}"/>
              </a:ext>
            </a:extLst>
          </p:cNvPr>
          <p:cNvSpPr/>
          <p:nvPr/>
        </p:nvSpPr>
        <p:spPr>
          <a:xfrm>
            <a:off x="7572652" y="1393794"/>
            <a:ext cx="4394447" cy="40283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3657DC-4AE0-48AD-8E72-CF4FFD7C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5" y="0"/>
            <a:ext cx="11984568" cy="13100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824BA6-8337-437D-8878-3FEF9AB4F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955" y="2836371"/>
            <a:ext cx="2600325" cy="1866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63AC32-9B13-49BD-A2B5-D7D852E81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20" y="2806267"/>
            <a:ext cx="2274435" cy="22767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BDEAA7-A3ED-47E6-A6EB-062C7551E136}"/>
              </a:ext>
            </a:extLst>
          </p:cNvPr>
          <p:cNvSpPr txBox="1"/>
          <p:nvPr/>
        </p:nvSpPr>
        <p:spPr>
          <a:xfrm>
            <a:off x="285980" y="1722268"/>
            <a:ext cx="509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concept ideas however we are open to other ideas.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106CD-F846-4F4F-94CC-0B0946834726}"/>
              </a:ext>
            </a:extLst>
          </p:cNvPr>
          <p:cNvSpPr txBox="1"/>
          <p:nvPr/>
        </p:nvSpPr>
        <p:spPr>
          <a:xfrm>
            <a:off x="406621" y="2401438"/>
            <a:ext cx="4198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Free-hand drawn in a form of Beauty shop / cafe instead of oven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DC242E-41E9-40AC-AD9F-DD45AA3E6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649" y="2401437"/>
            <a:ext cx="2670329" cy="26703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C6C02B-EB46-4C43-9E49-02CA35D861B0}"/>
              </a:ext>
            </a:extLst>
          </p:cNvPr>
          <p:cNvSpPr txBox="1"/>
          <p:nvPr/>
        </p:nvSpPr>
        <p:spPr>
          <a:xfrm>
            <a:off x="5381670" y="2226815"/>
            <a:ext cx="6549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 packaging that can be converted into a 3D beauty shop without much production cost on packaging.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4BB83B-C8ED-434A-BFFD-35D3477DAE4A}"/>
              </a:ext>
            </a:extLst>
          </p:cNvPr>
          <p:cNvCxnSpPr/>
          <p:nvPr/>
        </p:nvCxnSpPr>
        <p:spPr>
          <a:xfrm>
            <a:off x="8256233" y="3551067"/>
            <a:ext cx="319596" cy="1065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2B5306C-6170-4D6F-ACD0-AE25C558368C}"/>
              </a:ext>
            </a:extLst>
          </p:cNvPr>
          <p:cNvSpPr txBox="1"/>
          <p:nvPr/>
        </p:nvSpPr>
        <p:spPr>
          <a:xfrm>
            <a:off x="9001957" y="3657599"/>
            <a:ext cx="2461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Able to lift up this part to make it 3D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8514F9-37AA-483F-9924-9CC2EC930D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7456" y="4733375"/>
            <a:ext cx="2896152" cy="20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54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233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Neon 80s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Meiling</dc:creator>
  <cp:lastModifiedBy>Meiling</cp:lastModifiedBy>
  <cp:revision>14</cp:revision>
  <dcterms:created xsi:type="dcterms:W3CDTF">2017-07-30T09:49:03Z</dcterms:created>
  <dcterms:modified xsi:type="dcterms:W3CDTF">2017-07-30T15:43:35Z</dcterms:modified>
</cp:coreProperties>
</file>