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50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A8BB-3F90-47AA-B65D-6BEB0466FC5F}" type="datetimeFigureOut">
              <a:rPr lang="en-US" smtClean="0"/>
              <a:t>7/26/2017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767D6-95FB-4789-A020-5DDC6594D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133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A8BB-3F90-47AA-B65D-6BEB0466FC5F}" type="datetimeFigureOut">
              <a:rPr lang="en-US" smtClean="0"/>
              <a:t>7/26/2017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767D6-95FB-4789-A020-5DDC6594D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241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A8BB-3F90-47AA-B65D-6BEB0466FC5F}" type="datetimeFigureOut">
              <a:rPr lang="en-US" smtClean="0"/>
              <a:t>7/26/2017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767D6-95FB-4789-A020-5DDC6594D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604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A8BB-3F90-47AA-B65D-6BEB0466FC5F}" type="datetimeFigureOut">
              <a:rPr lang="en-US" smtClean="0"/>
              <a:t>7/26/2017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767D6-95FB-4789-A020-5DDC6594D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688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A8BB-3F90-47AA-B65D-6BEB0466FC5F}" type="datetimeFigureOut">
              <a:rPr lang="en-US" smtClean="0"/>
              <a:t>7/26/2017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767D6-95FB-4789-A020-5DDC6594D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141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A8BB-3F90-47AA-B65D-6BEB0466FC5F}" type="datetimeFigureOut">
              <a:rPr lang="en-US" smtClean="0"/>
              <a:t>7/26/2017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767D6-95FB-4789-A020-5DDC6594D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870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A8BB-3F90-47AA-B65D-6BEB0466FC5F}" type="datetimeFigureOut">
              <a:rPr lang="en-US" smtClean="0"/>
              <a:t>7/26/2017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767D6-95FB-4789-A020-5DDC6594D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24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A8BB-3F90-47AA-B65D-6BEB0466FC5F}" type="datetimeFigureOut">
              <a:rPr lang="en-US" smtClean="0"/>
              <a:t>7/26/2017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767D6-95FB-4789-A020-5DDC6594D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163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A8BB-3F90-47AA-B65D-6BEB0466FC5F}" type="datetimeFigureOut">
              <a:rPr lang="en-US" smtClean="0"/>
              <a:t>7/26/2017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767D6-95FB-4789-A020-5DDC6594D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850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A8BB-3F90-47AA-B65D-6BEB0466FC5F}" type="datetimeFigureOut">
              <a:rPr lang="en-US" smtClean="0"/>
              <a:t>7/26/2017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767D6-95FB-4789-A020-5DDC6594D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302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A8BB-3F90-47AA-B65D-6BEB0466FC5F}" type="datetimeFigureOut">
              <a:rPr lang="en-US" smtClean="0"/>
              <a:t>7/26/2017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767D6-95FB-4789-A020-5DDC6594D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964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EA8BB-3F90-47AA-B65D-6BEB0466FC5F}" type="datetimeFigureOut">
              <a:rPr lang="en-US" smtClean="0"/>
              <a:t>7/26/2017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0767D6-95FB-4789-A020-5DDC6594D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466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4029" y="1385207"/>
            <a:ext cx="3048000" cy="857250"/>
          </a:xfrm>
        </p:spPr>
        <p:txBody>
          <a:bodyPr>
            <a:normAutofit/>
          </a:bodyPr>
          <a:lstStyle/>
          <a:p>
            <a:r>
              <a:rPr lang="en-US" sz="1600" dirty="0" smtClean="0"/>
              <a:t>Honey and coconut shavings  -  </a:t>
            </a:r>
            <a:endParaRPr lang="en-US" sz="1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4429" y="1407837"/>
            <a:ext cx="4057650" cy="415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78972" y="1828800"/>
            <a:ext cx="33528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dirty="0" smtClean="0"/>
              <a:t>Fresh fruit (Strawberries/Banana/Blueberries)  -  </a:t>
            </a:r>
            <a:endParaRPr lang="en-US" sz="16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1" y="2505075"/>
            <a:ext cx="3047999" cy="5429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dirty="0" smtClean="0"/>
              <a:t> Organic Granola -  </a:t>
            </a:r>
            <a:endParaRPr lang="en-US" sz="160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3450771"/>
            <a:ext cx="3047999" cy="5429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dirty="0" smtClean="0"/>
              <a:t> Acai Blend </a:t>
            </a:r>
            <a:endParaRPr lang="en-US" sz="16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76943" y="4419600"/>
            <a:ext cx="3047999" cy="5429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dirty="0" smtClean="0"/>
              <a:t> Organic Granola -  </a:t>
            </a:r>
            <a:endParaRPr lang="en-US" sz="1600" dirty="0"/>
          </a:p>
        </p:txBody>
      </p:sp>
      <p:sp>
        <p:nvSpPr>
          <p:cNvPr id="4" name="Rectangle 3"/>
          <p:cNvSpPr/>
          <p:nvPr/>
        </p:nvSpPr>
        <p:spPr>
          <a:xfrm>
            <a:off x="990600" y="228600"/>
            <a:ext cx="69532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“The </a:t>
            </a:r>
            <a:r>
              <a:rPr lang="en-US" dirty="0" err="1"/>
              <a:t>Bango</a:t>
            </a:r>
            <a:r>
              <a:rPr lang="en-US" dirty="0"/>
              <a:t> Bowl Breakdown”</a:t>
            </a:r>
          </a:p>
          <a:p>
            <a:pPr algn="ctr"/>
            <a:r>
              <a:rPr lang="en-US" dirty="0"/>
              <a:t>Our signature acai blend consists of pure acai, strawberries, bananas, blueberries and a dash of soy milk.  We serve cold to create an creamy sorbet consistency.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219200" y="5943600"/>
            <a:ext cx="69532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Customize your bowl with choices of granola, fruits, seeds and more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802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72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Honey and coconut shavings  -  </vt:lpstr>
    </vt:vector>
  </TitlesOfParts>
  <Company>LinkedIn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Honey and coconut shavings  -</dc:title>
  <dc:creator>Ryan Thorman</dc:creator>
  <cp:lastModifiedBy>Ryan Thorman</cp:lastModifiedBy>
  <cp:revision>2</cp:revision>
  <dcterms:created xsi:type="dcterms:W3CDTF">2017-07-26T21:56:14Z</dcterms:created>
  <dcterms:modified xsi:type="dcterms:W3CDTF">2017-07-26T22:03:11Z</dcterms:modified>
</cp:coreProperties>
</file>