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12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8D2A7-CDB1-4AAD-861E-BAE9DF9D96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657BDF-6543-454A-9E8B-6770743094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1B973-3812-4214-B56A-89F931F43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FEF0-3DE3-41F4-B7CB-85FC2B0D14EE}" type="datetimeFigureOut">
              <a:rPr lang="en-CA" smtClean="0"/>
              <a:t>2017-06-11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0FC87-7456-4604-B7D7-61CA2402E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AE357-0216-49D0-B795-447050E7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9EB9-4F60-4AB8-A30C-9A5EA587FE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9892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53D9A-6DE8-4332-832F-43A85B19A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11A869-5A56-44F5-9F19-167E03728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F303B-9967-4CD4-B87F-C3C287FED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FEF0-3DE3-41F4-B7CB-85FC2B0D14EE}" type="datetimeFigureOut">
              <a:rPr lang="en-CA" smtClean="0"/>
              <a:t>2017-06-11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B0A82-C2E8-4EE7-BE72-A6FC60A0E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34AE2-4720-4BDF-95FA-05FD8E28A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9EB9-4F60-4AB8-A30C-9A5EA587FE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0351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D2D638-351D-4D43-9F08-17840B4DF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DCFD10-F9BC-4552-AB80-01778303F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A4C71-6EEB-45A2-9751-03140E42C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FEF0-3DE3-41F4-B7CB-85FC2B0D14EE}" type="datetimeFigureOut">
              <a:rPr lang="en-CA" smtClean="0"/>
              <a:t>2017-06-11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3DF67-DB46-43AF-B818-4B5A95194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6D757-3EA1-4444-BE11-4CBACE1DD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9EB9-4F60-4AB8-A30C-9A5EA587FE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323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03027-53B1-4E6A-B698-E06F3F014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256E6-2033-4D04-8D5D-C625A5E8C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475E3-B882-4770-A673-E1E3EE012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FEF0-3DE3-41F4-B7CB-85FC2B0D14EE}" type="datetimeFigureOut">
              <a:rPr lang="en-CA" smtClean="0"/>
              <a:t>2017-06-11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DCFCA-BE64-42B9-8E98-30B4B1CC1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2FC5E-0088-4977-90B2-BF0EEDC60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9EB9-4F60-4AB8-A30C-9A5EA587FE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5661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3B2CC-45ED-42B8-8608-B67AD5F17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AFADC-7641-4441-852C-E9A11AF29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F0009-28C1-4AE0-B0CD-67E0799FE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FEF0-3DE3-41F4-B7CB-85FC2B0D14EE}" type="datetimeFigureOut">
              <a:rPr lang="en-CA" smtClean="0"/>
              <a:t>2017-06-11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DBA34-4715-49C8-89CE-09C385CC2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FA5B8-722D-4E46-AC88-3AC822B0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9EB9-4F60-4AB8-A30C-9A5EA587FE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1199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ACA53-07DB-4815-B2A5-FB591D77F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65678-1DA6-46EF-BF11-B87F14A712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4A2C5-54A6-4DEE-9666-F7627E798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286EA-B00C-4005-941F-E13703C8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FEF0-3DE3-41F4-B7CB-85FC2B0D14EE}" type="datetimeFigureOut">
              <a:rPr lang="en-CA" smtClean="0"/>
              <a:t>2017-06-11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2BC0E-7A66-4F54-A33E-6164701D9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AB1ABC-ED82-43E8-A5BD-8BFD9CD84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9EB9-4F60-4AB8-A30C-9A5EA587FE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759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447F2-FD1B-4088-B04C-07E4D785F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78ECE-8AB4-40A6-AE7F-F1C62F5CC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48F73-4603-4D2B-B660-0EAFABCC8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192559-01B5-4926-8707-A4CCA8627F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E23DF1-200C-4701-A817-31380FD21C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7F6EDC-C9D2-4506-9B4F-0AFFC450B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FEF0-3DE3-41F4-B7CB-85FC2B0D14EE}" type="datetimeFigureOut">
              <a:rPr lang="en-CA" smtClean="0"/>
              <a:t>2017-06-11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3AF26B-2F35-4BD0-A571-270E8A09A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D38CB5-9B2C-4259-8890-D03733A10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9EB9-4F60-4AB8-A30C-9A5EA587FE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0761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F8B06-6C1C-4262-B638-164167F4E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447E2B-A9DB-45DD-AF56-10BFA37C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FEF0-3DE3-41F4-B7CB-85FC2B0D14EE}" type="datetimeFigureOut">
              <a:rPr lang="en-CA" smtClean="0"/>
              <a:t>2017-06-11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085DE5-30C8-491D-96E7-9C81CF5B5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B7641C-32ED-4901-8BBC-8E42839B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9EB9-4F60-4AB8-A30C-9A5EA587FE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857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0A9A2C-4A6A-437F-BC11-217758C33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FEF0-3DE3-41F4-B7CB-85FC2B0D14EE}" type="datetimeFigureOut">
              <a:rPr lang="en-CA" smtClean="0"/>
              <a:t>2017-06-11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50DE63-E8FA-4599-9579-D1EFA1067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6EADC-8C03-40B5-8C4C-5FD94FDA2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9EB9-4F60-4AB8-A30C-9A5EA587FE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0757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F15AF-57A8-4084-8D0E-889DFD70C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F4977-D301-4F74-A04B-0EF39B534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53C2A2-C6B3-42E1-898F-EAB93D83E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0741CF-9094-4D5E-80BA-F28A7D35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FEF0-3DE3-41F4-B7CB-85FC2B0D14EE}" type="datetimeFigureOut">
              <a:rPr lang="en-CA" smtClean="0"/>
              <a:t>2017-06-11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E1F3D-3195-4D50-A4FC-61065BC0E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9BD7C8-7242-4583-B674-5EB840327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9EB9-4F60-4AB8-A30C-9A5EA587FE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0300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E6DFD-EE8B-4685-9141-1B91C2E1E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9D9690-C90A-479A-A8CF-6B8821C083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B0C21-DBAE-4EE6-AB4D-E3C494AF2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0EA887-D7BB-4A90-8D1B-E46FD066C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FEF0-3DE3-41F4-B7CB-85FC2B0D14EE}" type="datetimeFigureOut">
              <a:rPr lang="en-CA" smtClean="0"/>
              <a:t>2017-06-11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DD72C-ABAB-4091-AF8F-6DF5E0819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24BC2A-78F8-44CF-9B33-7C691E667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9EB9-4F60-4AB8-A30C-9A5EA587FE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2744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3A2F8D-DBC9-46E6-9861-6104DE9D9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ADDAF-A610-4F1A-8BC9-781102EE5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6AD09-8455-4CCE-9BC6-4207070A41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CFEF0-3DE3-41F4-B7CB-85FC2B0D14EE}" type="datetimeFigureOut">
              <a:rPr lang="en-CA" smtClean="0"/>
              <a:t>2017-06-11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7B5EA-E4CB-4A45-8C1E-1D68A8B43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1CCE1-708D-40F2-A9EA-E64FC6FCD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B9EB9-4F60-4AB8-A30C-9A5EA587FE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653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8977B0-AA62-46EA-BFCD-4977ED3DD4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530" t="22695" r="59133" b="30303"/>
          <a:stretch/>
        </p:blipFill>
        <p:spPr>
          <a:xfrm rot="10800000">
            <a:off x="1239157" y="3927313"/>
            <a:ext cx="2967135" cy="18419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5941CF-32BC-4583-ADFD-CB3DF428D2A0}"/>
              </a:ext>
            </a:extLst>
          </p:cNvPr>
          <p:cNvSpPr/>
          <p:nvPr/>
        </p:nvSpPr>
        <p:spPr>
          <a:xfrm>
            <a:off x="2640628" y="4610014"/>
            <a:ext cx="1565664" cy="4765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Connected Home Solutions</a:t>
            </a:r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997992-BB7B-4FC5-A80E-C32F99E65790}"/>
              </a:ext>
            </a:extLst>
          </p:cNvPr>
          <p:cNvSpPr txBox="1"/>
          <p:nvPr/>
        </p:nvSpPr>
        <p:spPr>
          <a:xfrm>
            <a:off x="328993" y="5769270"/>
            <a:ext cx="5197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7E"/>
                </a:solidFill>
              </a:rPr>
              <a:t>Connected Home Solutions</a:t>
            </a:r>
            <a:endParaRPr lang="en-CA" sz="3200" b="1" dirty="0">
              <a:solidFill>
                <a:srgbClr val="00007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732E94-9774-42BC-822D-38E3AE4382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530" t="22695" r="59133" b="30303"/>
          <a:stretch/>
        </p:blipFill>
        <p:spPr>
          <a:xfrm rot="10800000">
            <a:off x="1771111" y="532895"/>
            <a:ext cx="2021569" cy="12549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47EBD4-256F-4ECF-AE93-DB98EDBF6F03}"/>
              </a:ext>
            </a:extLst>
          </p:cNvPr>
          <p:cNvSpPr/>
          <p:nvPr/>
        </p:nvSpPr>
        <p:spPr>
          <a:xfrm>
            <a:off x="2636219" y="959697"/>
            <a:ext cx="1565664" cy="4765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Connected Home Solutions</a:t>
            </a:r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D29777-21D2-4DEB-BE97-CA74E727F81D}"/>
              </a:ext>
            </a:extLst>
          </p:cNvPr>
          <p:cNvSpPr txBox="1"/>
          <p:nvPr/>
        </p:nvSpPr>
        <p:spPr>
          <a:xfrm>
            <a:off x="2927571" y="905586"/>
            <a:ext cx="5197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7E"/>
                </a:solidFill>
              </a:rPr>
              <a:t>Connected Home Solutions</a:t>
            </a:r>
            <a:endParaRPr lang="en-CA" sz="3200" b="1" dirty="0">
              <a:solidFill>
                <a:srgbClr val="0000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338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12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Grahn</dc:creator>
  <cp:lastModifiedBy>Steve Grahn</cp:lastModifiedBy>
  <cp:revision>3</cp:revision>
  <dcterms:created xsi:type="dcterms:W3CDTF">2017-06-11T03:08:53Z</dcterms:created>
  <dcterms:modified xsi:type="dcterms:W3CDTF">2017-06-11T03:31:20Z</dcterms:modified>
</cp:coreProperties>
</file>