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ags/tag71.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notesSlides/notesSlide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4.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6.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8.xml" ContentType="application/vnd.openxmlformats-officedocument.presentationml.notesSlide+xml"/>
  <Override PartName="/ppt/tags/tag9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26.xml" ContentType="application/vnd.openxmlformats-officedocument.presentationml.notesSlide+xml"/>
  <Override PartName="/ppt/tags/tag97.xml" ContentType="application/vnd.openxmlformats-officedocument.presentationml.tags+xml"/>
  <Override PartName="/ppt/notesSlides/notesSlide27.xml" ContentType="application/vnd.openxmlformats-officedocument.presentationml.notesSlide+xml"/>
  <Override PartName="/ppt/tags/tag98.xml" ContentType="application/vnd.openxmlformats-officedocument.presentationml.tags+xml"/>
  <Override PartName="/ppt/notesSlides/notesSlide28.xml" ContentType="application/vnd.openxmlformats-officedocument.presentationml.notesSlide+xml"/>
  <Override PartName="/ppt/tags/tag99.xml" ContentType="application/vnd.openxmlformats-officedocument.presentationml.tags+xml"/>
  <Override PartName="/ppt/notesSlides/notesSlide2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5370" r:id="rId4"/>
    <p:sldMasterId id="2147485407" r:id="rId5"/>
    <p:sldMasterId id="2147485412" r:id="rId6"/>
    <p:sldMasterId id="2147485429" r:id="rId7"/>
    <p:sldMasterId id="2147485459" r:id="rId8"/>
    <p:sldMasterId id="2147485480" r:id="rId9"/>
  </p:sldMasterIdLst>
  <p:notesMasterIdLst>
    <p:notesMasterId r:id="rId59"/>
  </p:notesMasterIdLst>
  <p:handoutMasterIdLst>
    <p:handoutMasterId r:id="rId60"/>
  </p:handoutMasterIdLst>
  <p:sldIdLst>
    <p:sldId id="956" r:id="rId10"/>
    <p:sldId id="1002" r:id="rId11"/>
    <p:sldId id="1004" r:id="rId12"/>
    <p:sldId id="1005" r:id="rId13"/>
    <p:sldId id="1006" r:id="rId14"/>
    <p:sldId id="1007" r:id="rId15"/>
    <p:sldId id="1008" r:id="rId16"/>
    <p:sldId id="955" r:id="rId17"/>
    <p:sldId id="1003" r:id="rId18"/>
    <p:sldId id="961" r:id="rId19"/>
    <p:sldId id="962" r:id="rId20"/>
    <p:sldId id="963" r:id="rId21"/>
    <p:sldId id="964" r:id="rId22"/>
    <p:sldId id="965" r:id="rId23"/>
    <p:sldId id="966" r:id="rId24"/>
    <p:sldId id="967" r:id="rId25"/>
    <p:sldId id="972" r:id="rId26"/>
    <p:sldId id="968" r:id="rId27"/>
    <p:sldId id="969" r:id="rId28"/>
    <p:sldId id="970" r:id="rId29"/>
    <p:sldId id="971" r:id="rId30"/>
    <p:sldId id="977" r:id="rId31"/>
    <p:sldId id="978" r:id="rId32"/>
    <p:sldId id="973" r:id="rId33"/>
    <p:sldId id="975" r:id="rId34"/>
    <p:sldId id="1009" r:id="rId35"/>
    <p:sldId id="1010" r:id="rId36"/>
    <p:sldId id="976" r:id="rId37"/>
    <p:sldId id="980" r:id="rId38"/>
    <p:sldId id="981" r:id="rId39"/>
    <p:sldId id="982" r:id="rId40"/>
    <p:sldId id="983" r:id="rId41"/>
    <p:sldId id="985" r:id="rId42"/>
    <p:sldId id="986" r:id="rId43"/>
    <p:sldId id="987" r:id="rId44"/>
    <p:sldId id="988" r:id="rId45"/>
    <p:sldId id="1011" r:id="rId46"/>
    <p:sldId id="1012" r:id="rId47"/>
    <p:sldId id="989" r:id="rId48"/>
    <p:sldId id="990" r:id="rId49"/>
    <p:sldId id="958" r:id="rId50"/>
    <p:sldId id="914" r:id="rId51"/>
    <p:sldId id="915" r:id="rId52"/>
    <p:sldId id="928" r:id="rId53"/>
    <p:sldId id="992" r:id="rId54"/>
    <p:sldId id="994" r:id="rId55"/>
    <p:sldId id="995" r:id="rId56"/>
    <p:sldId id="996" r:id="rId57"/>
    <p:sldId id="929" r:id="rId58"/>
  </p:sldIdLst>
  <p:sldSz cx="9144000" cy="6858000" type="screen4x3"/>
  <p:notesSz cx="6797675" cy="9872663"/>
  <p:custDataLst>
    <p:tags r:id="rId61"/>
  </p:custDataLst>
  <p:defaultTextStyle>
    <a:defPPr>
      <a:defRPr lang="en-US"/>
    </a:defPPr>
    <a:lvl1pPr algn="l" rtl="0" fontAlgn="base">
      <a:spcBef>
        <a:spcPct val="0"/>
      </a:spcBef>
      <a:spcAft>
        <a:spcPct val="0"/>
      </a:spcAft>
      <a:defRPr sz="1600" kern="1200">
        <a:solidFill>
          <a:schemeClr val="bg1"/>
        </a:solidFill>
        <a:latin typeface="Verdana" pitchFamily="34" charset="0"/>
        <a:ea typeface="+mn-ea"/>
        <a:cs typeface="+mn-cs"/>
      </a:defRPr>
    </a:lvl1pPr>
    <a:lvl2pPr marL="457200" algn="l" rtl="0" fontAlgn="base">
      <a:spcBef>
        <a:spcPct val="0"/>
      </a:spcBef>
      <a:spcAft>
        <a:spcPct val="0"/>
      </a:spcAft>
      <a:defRPr sz="1600" kern="1200">
        <a:solidFill>
          <a:schemeClr val="bg1"/>
        </a:solidFill>
        <a:latin typeface="Verdana" pitchFamily="34" charset="0"/>
        <a:ea typeface="+mn-ea"/>
        <a:cs typeface="+mn-cs"/>
      </a:defRPr>
    </a:lvl2pPr>
    <a:lvl3pPr marL="914400" algn="l" rtl="0" fontAlgn="base">
      <a:spcBef>
        <a:spcPct val="0"/>
      </a:spcBef>
      <a:spcAft>
        <a:spcPct val="0"/>
      </a:spcAft>
      <a:defRPr sz="1600" kern="1200">
        <a:solidFill>
          <a:schemeClr val="bg1"/>
        </a:solidFill>
        <a:latin typeface="Verdana" pitchFamily="34" charset="0"/>
        <a:ea typeface="+mn-ea"/>
        <a:cs typeface="+mn-cs"/>
      </a:defRPr>
    </a:lvl3pPr>
    <a:lvl4pPr marL="1371600" algn="l" rtl="0" fontAlgn="base">
      <a:spcBef>
        <a:spcPct val="0"/>
      </a:spcBef>
      <a:spcAft>
        <a:spcPct val="0"/>
      </a:spcAft>
      <a:defRPr sz="1600" kern="1200">
        <a:solidFill>
          <a:schemeClr val="bg1"/>
        </a:solidFill>
        <a:latin typeface="Verdana" pitchFamily="34" charset="0"/>
        <a:ea typeface="+mn-ea"/>
        <a:cs typeface="+mn-cs"/>
      </a:defRPr>
    </a:lvl4pPr>
    <a:lvl5pPr marL="1828800" algn="l" rtl="0" fontAlgn="base">
      <a:spcBef>
        <a:spcPct val="0"/>
      </a:spcBef>
      <a:spcAft>
        <a:spcPct val="0"/>
      </a:spcAft>
      <a:defRPr sz="1600" kern="1200">
        <a:solidFill>
          <a:schemeClr val="bg1"/>
        </a:solidFill>
        <a:latin typeface="Verdana" pitchFamily="34" charset="0"/>
        <a:ea typeface="+mn-ea"/>
        <a:cs typeface="+mn-cs"/>
      </a:defRPr>
    </a:lvl5pPr>
    <a:lvl6pPr marL="2286000" algn="l" defTabSz="914400" rtl="0" eaLnBrk="1" latinLnBrk="0" hangingPunct="1">
      <a:defRPr sz="1600" kern="1200">
        <a:solidFill>
          <a:schemeClr val="bg1"/>
        </a:solidFill>
        <a:latin typeface="Verdana" pitchFamily="34" charset="0"/>
        <a:ea typeface="+mn-ea"/>
        <a:cs typeface="+mn-cs"/>
      </a:defRPr>
    </a:lvl6pPr>
    <a:lvl7pPr marL="2743200" algn="l" defTabSz="914400" rtl="0" eaLnBrk="1" latinLnBrk="0" hangingPunct="1">
      <a:defRPr sz="1600" kern="1200">
        <a:solidFill>
          <a:schemeClr val="bg1"/>
        </a:solidFill>
        <a:latin typeface="Verdana" pitchFamily="34" charset="0"/>
        <a:ea typeface="+mn-ea"/>
        <a:cs typeface="+mn-cs"/>
      </a:defRPr>
    </a:lvl7pPr>
    <a:lvl8pPr marL="3200400" algn="l" defTabSz="914400" rtl="0" eaLnBrk="1" latinLnBrk="0" hangingPunct="1">
      <a:defRPr sz="1600" kern="1200">
        <a:solidFill>
          <a:schemeClr val="bg1"/>
        </a:solidFill>
        <a:latin typeface="Verdana" pitchFamily="34" charset="0"/>
        <a:ea typeface="+mn-ea"/>
        <a:cs typeface="+mn-cs"/>
      </a:defRPr>
    </a:lvl8pPr>
    <a:lvl9pPr marL="3657600" algn="l" defTabSz="914400" rtl="0" eaLnBrk="1" latinLnBrk="0" hangingPunct="1">
      <a:defRPr sz="1600" kern="1200">
        <a:solidFill>
          <a:schemeClr val="bg1"/>
        </a:solidFill>
        <a:latin typeface="Verdana" pitchFamily="34" charset="0"/>
        <a:ea typeface="+mn-ea"/>
        <a:cs typeface="+mn-cs"/>
      </a:defRPr>
    </a:lvl9pPr>
  </p:defaultTextStyle>
  <p:extLst>
    <p:ext uri="{EFAFB233-063F-42B5-8137-9DF3F51BA10A}">
      <p15:sldGuideLst xmlns:p15="http://schemas.microsoft.com/office/powerpoint/2012/main">
        <p15:guide id="1" orient="horz" pos="1176">
          <p15:clr>
            <a:srgbClr val="A4A3A4"/>
          </p15:clr>
        </p15:guide>
        <p15:guide id="2" orient="horz" pos="606">
          <p15:clr>
            <a:srgbClr val="A4A3A4"/>
          </p15:clr>
        </p15:guide>
        <p15:guide id="3" orient="horz" pos="3917">
          <p15:clr>
            <a:srgbClr val="A4A3A4"/>
          </p15:clr>
        </p15:guide>
        <p15:guide id="4" orient="horz" pos="829">
          <p15:clr>
            <a:srgbClr val="A4A3A4"/>
          </p15:clr>
        </p15:guide>
        <p15:guide id="5" pos="234">
          <p15:clr>
            <a:srgbClr val="A4A3A4"/>
          </p15:clr>
        </p15:guide>
        <p15:guide id="6" pos="5532">
          <p15:clr>
            <a:srgbClr val="A4A3A4"/>
          </p15:clr>
        </p15:guide>
      </p15:sldGuideLst>
    </p:ext>
    <p:ext uri="{2D200454-40CA-4A62-9FC3-DE9A4176ACB9}">
      <p15:notesGuideLst xmlns:p15="http://schemas.microsoft.com/office/powerpoint/2012/main">
        <p15:guide id="1" orient="horz" pos="3110">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hieu, Monique" initials="" lastIdx="30" clrIdx="0"/>
  <p:cmAuthor id="1" name="Livingstone, Taryn" initials="" lastIdx="120" clrIdx="1"/>
  <p:cmAuthor id="2" name="Cher, Andrea" initials="" lastIdx="56" clrIdx="2"/>
  <p:cmAuthor id="3" name="Pawloski, Christopher D" initials="" lastIdx="1" clrIdx="3"/>
  <p:cmAuthor id="4" name="Ferreira Porto Filho, Osvaldo" initial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269"/>
    <a:srgbClr val="000000"/>
    <a:srgbClr val="F5F5F5"/>
    <a:srgbClr val="EBEBEB"/>
    <a:srgbClr val="C8C8C8"/>
    <a:srgbClr val="FFFFFF"/>
    <a:srgbClr val="A5A6E3"/>
    <a:srgbClr val="FFF4D1"/>
    <a:srgbClr val="FFEAA7"/>
    <a:srgbClr val="5D9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65" autoAdjust="0"/>
    <p:restoredTop sz="94751" autoAdjust="0"/>
  </p:normalViewPr>
  <p:slideViewPr>
    <p:cSldViewPr snapToGrid="0">
      <p:cViewPr varScale="1">
        <p:scale>
          <a:sx n="58" d="100"/>
          <a:sy n="58" d="100"/>
        </p:scale>
        <p:origin x="204" y="52"/>
      </p:cViewPr>
      <p:guideLst>
        <p:guide orient="horz" pos="1176"/>
        <p:guide orient="horz" pos="606"/>
        <p:guide orient="horz" pos="3917"/>
        <p:guide orient="horz" pos="829"/>
        <p:guide pos="234"/>
        <p:guide pos="5532"/>
      </p:guideLst>
    </p:cSldViewPr>
  </p:slideViewPr>
  <p:outlineViewPr>
    <p:cViewPr>
      <p:scale>
        <a:sx n="33" d="100"/>
        <a:sy n="33" d="100"/>
      </p:scale>
      <p:origin x="0" y="96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3110"/>
        <p:guide pos="214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725305354406704E-2"/>
          <c:y val="0.15797344667136801"/>
          <c:w val="0.91027467548848995"/>
          <c:h val="0.73695943620589699"/>
        </c:manualLayout>
      </c:layout>
      <c:lineChart>
        <c:grouping val="standard"/>
        <c:varyColors val="0"/>
        <c:ser>
          <c:idx val="0"/>
          <c:order val="0"/>
          <c:tx>
            <c:strRef>
              <c:f>Sheet1!$B$1</c:f>
              <c:strCache>
                <c:ptCount val="1"/>
                <c:pt idx="0">
                  <c:v>Pleasantness</c:v>
                </c:pt>
              </c:strCache>
            </c:strRef>
          </c:tx>
          <c:spPr>
            <a:ln>
              <a:solidFill>
                <a:schemeClr val="tx2"/>
              </a:solidFill>
            </a:ln>
          </c:spPr>
          <c:marker>
            <c:symbol val="square"/>
            <c:size val="5"/>
            <c:spPr>
              <a:solidFill>
                <a:schemeClr val="tx2"/>
              </a:solidFill>
              <a:ln>
                <a:solidFill>
                  <a:schemeClr val="tx2"/>
                </a:solidFill>
              </a:ln>
            </c:spPr>
          </c:marker>
          <c:cat>
            <c:strRef>
              <c:f>Sheet1!$A$2:$A$3</c:f>
              <c:strCache>
                <c:ptCount val="2"/>
                <c:pt idx="0">
                  <c:v>Material</c:v>
                </c:pt>
                <c:pt idx="1">
                  <c:v>Experience</c:v>
                </c:pt>
              </c:strCache>
            </c:strRef>
          </c:cat>
          <c:val>
            <c:numRef>
              <c:f>Sheet1!$B$2:$B$3</c:f>
              <c:numCache>
                <c:formatCode>General</c:formatCode>
                <c:ptCount val="2"/>
                <c:pt idx="0">
                  <c:v>53.5</c:v>
                </c:pt>
                <c:pt idx="1">
                  <c:v>57</c:v>
                </c:pt>
              </c:numCache>
            </c:numRef>
          </c:val>
          <c:smooth val="0"/>
          <c:extLst>
            <c:ext xmlns:c16="http://schemas.microsoft.com/office/drawing/2014/chart" uri="{C3380CC4-5D6E-409C-BE32-E72D297353CC}">
              <c16:uniqueId val="{00000000-86F1-4A1B-BD86-9D25E137B16D}"/>
            </c:ext>
          </c:extLst>
        </c:ser>
        <c:ser>
          <c:idx val="1"/>
          <c:order val="1"/>
          <c:tx>
            <c:strRef>
              <c:f>Sheet1!$C$1</c:f>
              <c:strCache>
                <c:ptCount val="1"/>
                <c:pt idx="0">
                  <c:v>Excitement</c:v>
                </c:pt>
              </c:strCache>
            </c:strRef>
          </c:tx>
          <c:spPr>
            <a:ln>
              <a:solidFill>
                <a:schemeClr val="accent1"/>
              </a:solidFill>
            </a:ln>
          </c:spPr>
          <c:marker>
            <c:symbol val="circle"/>
            <c:size val="5"/>
            <c:spPr>
              <a:solidFill>
                <a:schemeClr val="accent1"/>
              </a:solidFill>
              <a:ln>
                <a:solidFill>
                  <a:schemeClr val="accent1"/>
                </a:solidFill>
              </a:ln>
            </c:spPr>
          </c:marker>
          <c:cat>
            <c:strRef>
              <c:f>Sheet1!$A$2:$A$3</c:f>
              <c:strCache>
                <c:ptCount val="2"/>
                <c:pt idx="0">
                  <c:v>Material</c:v>
                </c:pt>
                <c:pt idx="1">
                  <c:v>Experience</c:v>
                </c:pt>
              </c:strCache>
            </c:strRef>
          </c:cat>
          <c:val>
            <c:numRef>
              <c:f>Sheet1!$C$2:$C$3</c:f>
              <c:numCache>
                <c:formatCode>General</c:formatCode>
                <c:ptCount val="2"/>
                <c:pt idx="0">
                  <c:v>57</c:v>
                </c:pt>
                <c:pt idx="1">
                  <c:v>64.5</c:v>
                </c:pt>
              </c:numCache>
            </c:numRef>
          </c:val>
          <c:smooth val="0"/>
          <c:extLst>
            <c:ext xmlns:c16="http://schemas.microsoft.com/office/drawing/2014/chart" uri="{C3380CC4-5D6E-409C-BE32-E72D297353CC}">
              <c16:uniqueId val="{00000001-86F1-4A1B-BD86-9D25E137B16D}"/>
            </c:ext>
          </c:extLst>
        </c:ser>
        <c:ser>
          <c:idx val="2"/>
          <c:order val="2"/>
          <c:tx>
            <c:strRef>
              <c:f>Sheet1!$D$1</c:f>
              <c:strCache>
                <c:ptCount val="1"/>
                <c:pt idx="0">
                  <c:v>Happiness</c:v>
                </c:pt>
              </c:strCache>
            </c:strRef>
          </c:tx>
          <c:spPr>
            <a:ln>
              <a:solidFill>
                <a:schemeClr val="accent3"/>
              </a:solidFill>
            </a:ln>
          </c:spPr>
          <c:marker>
            <c:symbol val="triangle"/>
            <c:size val="5"/>
            <c:spPr>
              <a:solidFill>
                <a:schemeClr val="accent3"/>
              </a:solidFill>
              <a:ln>
                <a:solidFill>
                  <a:schemeClr val="accent3"/>
                </a:solidFill>
              </a:ln>
            </c:spPr>
          </c:marker>
          <c:cat>
            <c:strRef>
              <c:f>Sheet1!$A$2:$A$3</c:f>
              <c:strCache>
                <c:ptCount val="2"/>
                <c:pt idx="0">
                  <c:v>Material</c:v>
                </c:pt>
                <c:pt idx="1">
                  <c:v>Experience</c:v>
                </c:pt>
              </c:strCache>
            </c:strRef>
          </c:cat>
          <c:val>
            <c:numRef>
              <c:f>Sheet1!$D$2:$D$3</c:f>
              <c:numCache>
                <c:formatCode>General</c:formatCode>
                <c:ptCount val="2"/>
                <c:pt idx="0">
                  <c:v>62.5</c:v>
                </c:pt>
                <c:pt idx="1">
                  <c:v>65.7</c:v>
                </c:pt>
              </c:numCache>
            </c:numRef>
          </c:val>
          <c:smooth val="0"/>
          <c:extLst>
            <c:ext xmlns:c16="http://schemas.microsoft.com/office/drawing/2014/chart" uri="{C3380CC4-5D6E-409C-BE32-E72D297353CC}">
              <c16:uniqueId val="{00000002-86F1-4A1B-BD86-9D25E137B16D}"/>
            </c:ext>
          </c:extLst>
        </c:ser>
        <c:dLbls>
          <c:showLegendKey val="0"/>
          <c:showVal val="0"/>
          <c:showCatName val="0"/>
          <c:showSerName val="0"/>
          <c:showPercent val="0"/>
          <c:showBubbleSize val="0"/>
        </c:dLbls>
        <c:marker val="1"/>
        <c:smooth val="0"/>
        <c:axId val="-2108227552"/>
        <c:axId val="-2108468592"/>
      </c:lineChart>
      <c:catAx>
        <c:axId val="-2108227552"/>
        <c:scaling>
          <c:orientation val="minMax"/>
        </c:scaling>
        <c:delete val="0"/>
        <c:axPos val="b"/>
        <c:numFmt formatCode="General" sourceLinked="0"/>
        <c:majorTickMark val="out"/>
        <c:minorTickMark val="none"/>
        <c:tickLblPos val="nextTo"/>
        <c:txPr>
          <a:bodyPr/>
          <a:lstStyle/>
          <a:p>
            <a:pPr>
              <a:defRPr sz="1200"/>
            </a:pPr>
            <a:endParaRPr lang="en-US"/>
          </a:p>
        </c:txPr>
        <c:crossAx val="-2108468592"/>
        <c:crosses val="autoZero"/>
        <c:auto val="1"/>
        <c:lblAlgn val="ctr"/>
        <c:lblOffset val="100"/>
        <c:noMultiLvlLbl val="0"/>
      </c:catAx>
      <c:valAx>
        <c:axId val="-2108468592"/>
        <c:scaling>
          <c:orientation val="minMax"/>
          <c:max val="66"/>
          <c:min val="50"/>
        </c:scaling>
        <c:delete val="0"/>
        <c:axPos val="l"/>
        <c:numFmt formatCode="General" sourceLinked="1"/>
        <c:majorTickMark val="out"/>
        <c:minorTickMark val="none"/>
        <c:tickLblPos val="nextTo"/>
        <c:spPr>
          <a:ln w="12700"/>
        </c:spPr>
        <c:txPr>
          <a:bodyPr/>
          <a:lstStyle/>
          <a:p>
            <a:pPr>
              <a:defRPr sz="1200"/>
            </a:pPr>
            <a:endParaRPr lang="en-US"/>
          </a:p>
        </c:txPr>
        <c:crossAx val="-2108227552"/>
        <c:crosses val="autoZero"/>
        <c:crossBetween val="between"/>
        <c:majorUnit val="2"/>
        <c:minorUnit val="2"/>
      </c:valAx>
    </c:plotArea>
    <c:legend>
      <c:legendPos val="t"/>
      <c:layout>
        <c:manualLayout>
          <c:xMode val="edge"/>
          <c:yMode val="edge"/>
          <c:x val="9.8817472419369404E-2"/>
          <c:y val="9.3192746815853392E-3"/>
          <c:w val="0.89999991757759601"/>
          <c:h val="7.9508455957621599E-2"/>
        </c:manualLayout>
      </c:layout>
      <c:overlay val="0"/>
      <c:txPr>
        <a:bodyPr/>
        <a:lstStyle/>
        <a:p>
          <a:pPr>
            <a:defRPr sz="1100"/>
          </a:pPr>
          <a:endParaRPr lang="en-US"/>
        </a:p>
      </c:txPr>
    </c:legend>
    <c:plotVisOnly val="1"/>
    <c:dispBlanksAs val="gap"/>
    <c:showDLblsOverMax val="0"/>
  </c:chart>
  <c:txPr>
    <a:bodyPr/>
    <a:lstStyle/>
    <a:p>
      <a:pPr>
        <a:defRPr sz="1800">
          <a:latin typeface="+mj-lt"/>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14.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5986" name="Rectangle 2"/>
          <p:cNvSpPr>
            <a:spLocks noGrp="1" noChangeArrowheads="1"/>
          </p:cNvSpPr>
          <p:nvPr>
            <p:ph type="hdr" sz="quarter"/>
          </p:nvPr>
        </p:nvSpPr>
        <p:spPr bwMode="auto">
          <a:xfrm>
            <a:off x="0" y="0"/>
            <a:ext cx="2952750" cy="460375"/>
          </a:xfrm>
          <a:prstGeom prst="rect">
            <a:avLst/>
          </a:prstGeom>
          <a:noFill/>
          <a:ln w="9525">
            <a:noFill/>
            <a:miter lim="800000"/>
            <a:headEnd/>
            <a:tailEnd/>
          </a:ln>
          <a:effectLst/>
        </p:spPr>
        <p:txBody>
          <a:bodyPr vert="horz" wrap="square" lIns="90535" tIns="45268" rIns="90535" bIns="45268" numCol="1" anchor="t" anchorCtr="0" compatLnSpc="1">
            <a:prstTxWarp prst="textNoShape">
              <a:avLst/>
            </a:prstTxWarp>
          </a:bodyPr>
          <a:lstStyle>
            <a:lvl1pPr defTabSz="903261" eaLnBrk="0" hangingPunct="0">
              <a:defRPr sz="1200" b="1" dirty="0">
                <a:solidFill>
                  <a:schemeClr val="tx1"/>
                </a:solidFill>
                <a:latin typeface="Calibri Light" panose="020F0302020204030204" pitchFamily="34" charset="0"/>
              </a:defRPr>
            </a:lvl1pPr>
          </a:lstStyle>
          <a:p>
            <a:pPr>
              <a:defRPr/>
            </a:pPr>
            <a:endParaRPr lang="en-GB" dirty="0"/>
          </a:p>
        </p:txBody>
      </p:sp>
      <p:sp>
        <p:nvSpPr>
          <p:cNvPr id="425987" name="Rectangle 3"/>
          <p:cNvSpPr>
            <a:spLocks noGrp="1" noChangeArrowheads="1"/>
          </p:cNvSpPr>
          <p:nvPr>
            <p:ph type="dt" sz="quarter" idx="1"/>
          </p:nvPr>
        </p:nvSpPr>
        <p:spPr bwMode="auto">
          <a:xfrm>
            <a:off x="3887788" y="0"/>
            <a:ext cx="2874962" cy="460375"/>
          </a:xfrm>
          <a:prstGeom prst="rect">
            <a:avLst/>
          </a:prstGeom>
          <a:noFill/>
          <a:ln w="9525">
            <a:noFill/>
            <a:miter lim="800000"/>
            <a:headEnd/>
            <a:tailEnd/>
          </a:ln>
          <a:effectLst/>
        </p:spPr>
        <p:txBody>
          <a:bodyPr vert="horz" wrap="square" lIns="90535" tIns="45268" rIns="90535" bIns="45268" numCol="1" anchor="t" anchorCtr="0" compatLnSpc="1">
            <a:prstTxWarp prst="textNoShape">
              <a:avLst/>
            </a:prstTxWarp>
          </a:bodyPr>
          <a:lstStyle>
            <a:lvl1pPr algn="r" defTabSz="903261" eaLnBrk="0" hangingPunct="0">
              <a:defRPr sz="1200" b="1" smtClean="0">
                <a:solidFill>
                  <a:schemeClr val="tx1"/>
                </a:solidFill>
                <a:latin typeface="Calibri Light" panose="020F0302020204030204" pitchFamily="34" charset="0"/>
              </a:defRPr>
            </a:lvl1pPr>
          </a:lstStyle>
          <a:p>
            <a:pPr>
              <a:defRPr/>
            </a:pPr>
            <a:fld id="{203AA8C2-A7FD-3F49-BFDA-DF8CE74C7205}" type="datetime1">
              <a:rPr lang="zh-CN" altLang="en-US" smtClean="0"/>
              <a:t>2017/8/6</a:t>
            </a:fld>
            <a:endParaRPr lang="en-GB" dirty="0"/>
          </a:p>
        </p:txBody>
      </p:sp>
      <p:sp>
        <p:nvSpPr>
          <p:cNvPr id="425988" name="Rectangle 4"/>
          <p:cNvSpPr>
            <a:spLocks noGrp="1" noChangeArrowheads="1"/>
          </p:cNvSpPr>
          <p:nvPr>
            <p:ph type="ftr" sz="quarter" idx="2"/>
          </p:nvPr>
        </p:nvSpPr>
        <p:spPr bwMode="auto">
          <a:xfrm>
            <a:off x="0" y="9410700"/>
            <a:ext cx="2952750" cy="458788"/>
          </a:xfrm>
          <a:prstGeom prst="rect">
            <a:avLst/>
          </a:prstGeom>
          <a:noFill/>
          <a:ln w="9525">
            <a:noFill/>
            <a:miter lim="800000"/>
            <a:headEnd/>
            <a:tailEnd/>
          </a:ln>
          <a:effectLst/>
        </p:spPr>
        <p:txBody>
          <a:bodyPr vert="horz" wrap="square" lIns="90535" tIns="45268" rIns="90535" bIns="45268" numCol="1" anchor="b" anchorCtr="0" compatLnSpc="1">
            <a:prstTxWarp prst="textNoShape">
              <a:avLst/>
            </a:prstTxWarp>
          </a:bodyPr>
          <a:lstStyle>
            <a:lvl1pPr defTabSz="903261" eaLnBrk="0" hangingPunct="0">
              <a:defRPr sz="1200" b="1" dirty="0">
                <a:solidFill>
                  <a:schemeClr val="tx1"/>
                </a:solidFill>
                <a:latin typeface="Calibri Light" panose="020F0302020204030204" pitchFamily="34" charset="0"/>
              </a:defRPr>
            </a:lvl1pPr>
          </a:lstStyle>
          <a:p>
            <a:pPr>
              <a:defRPr/>
            </a:pPr>
            <a:endParaRPr lang="en-GB" dirty="0"/>
          </a:p>
        </p:txBody>
      </p:sp>
      <p:sp>
        <p:nvSpPr>
          <p:cNvPr id="425989" name="Rectangle 5"/>
          <p:cNvSpPr>
            <a:spLocks noGrp="1" noChangeArrowheads="1"/>
          </p:cNvSpPr>
          <p:nvPr>
            <p:ph type="sldNum" sz="quarter" idx="3"/>
          </p:nvPr>
        </p:nvSpPr>
        <p:spPr bwMode="auto">
          <a:xfrm>
            <a:off x="3887788" y="9410700"/>
            <a:ext cx="2874962" cy="458788"/>
          </a:xfrm>
          <a:prstGeom prst="rect">
            <a:avLst/>
          </a:prstGeom>
          <a:noFill/>
          <a:ln w="9525">
            <a:noFill/>
            <a:miter lim="800000"/>
            <a:headEnd/>
            <a:tailEnd/>
          </a:ln>
          <a:effectLst/>
        </p:spPr>
        <p:txBody>
          <a:bodyPr vert="horz" wrap="square" lIns="90535" tIns="45268" rIns="90535" bIns="45268" numCol="1" anchor="b" anchorCtr="0" compatLnSpc="1">
            <a:prstTxWarp prst="textNoShape">
              <a:avLst/>
            </a:prstTxWarp>
          </a:bodyPr>
          <a:lstStyle>
            <a:lvl1pPr algn="r" defTabSz="903261" eaLnBrk="0" hangingPunct="0">
              <a:defRPr sz="1200" b="1">
                <a:solidFill>
                  <a:schemeClr val="tx1"/>
                </a:solidFill>
                <a:latin typeface="Calibri Light" panose="020F0302020204030204" pitchFamily="34" charset="0"/>
              </a:defRPr>
            </a:lvl1pPr>
          </a:lstStyle>
          <a:p>
            <a:pPr>
              <a:defRPr/>
            </a:pPr>
            <a:fld id="{F0232D9D-5A43-4ED3-9BA6-A17C33B4A9CF}" type="slidenum">
              <a:rPr lang="en-GB"/>
              <a:pPr>
                <a:defRPr/>
              </a:pPr>
              <a:t>‹#›</a:t>
            </a:fld>
            <a:endParaRPr lang="en-GB" dirty="0"/>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9575" cy="493713"/>
          </a:xfrm>
          <a:prstGeom prst="rect">
            <a:avLst/>
          </a:prstGeom>
          <a:noFill/>
          <a:ln w="9525">
            <a:noFill/>
            <a:miter lim="800000"/>
            <a:headEnd/>
            <a:tailEnd/>
          </a:ln>
          <a:effectLst/>
        </p:spPr>
        <p:txBody>
          <a:bodyPr vert="horz" wrap="square" lIns="90496" tIns="45246" rIns="90496" bIns="45246" numCol="1" anchor="t" anchorCtr="0" compatLnSpc="1">
            <a:prstTxWarp prst="textNoShape">
              <a:avLst/>
            </a:prstTxWarp>
          </a:bodyPr>
          <a:lstStyle>
            <a:lvl1pPr defTabSz="903261" eaLnBrk="0" hangingPunct="0">
              <a:defRPr sz="1200" dirty="0">
                <a:solidFill>
                  <a:schemeClr val="tx1"/>
                </a:solidFill>
                <a:latin typeface="Calibri Light" panose="020F0302020204030204" pitchFamily="34" charset="0"/>
              </a:defRPr>
            </a:lvl1pPr>
          </a:lstStyle>
          <a:p>
            <a:pPr>
              <a:defRPr/>
            </a:pPr>
            <a:endParaRPr lang="en-US" altLang="zh-TW" dirty="0"/>
          </a:p>
        </p:txBody>
      </p:sp>
      <p:sp>
        <p:nvSpPr>
          <p:cNvPr id="6147" name="Rectangle 3"/>
          <p:cNvSpPr>
            <a:spLocks noGrp="1" noChangeArrowheads="1"/>
          </p:cNvSpPr>
          <p:nvPr>
            <p:ph type="dt" idx="1"/>
          </p:nvPr>
        </p:nvSpPr>
        <p:spPr bwMode="auto">
          <a:xfrm>
            <a:off x="3848100" y="0"/>
            <a:ext cx="2949575" cy="493713"/>
          </a:xfrm>
          <a:prstGeom prst="rect">
            <a:avLst/>
          </a:prstGeom>
          <a:noFill/>
          <a:ln w="9525">
            <a:noFill/>
            <a:miter lim="800000"/>
            <a:headEnd/>
            <a:tailEnd/>
          </a:ln>
          <a:effectLst/>
        </p:spPr>
        <p:txBody>
          <a:bodyPr vert="horz" wrap="square" lIns="90496" tIns="45246" rIns="90496" bIns="45246" numCol="1" anchor="t" anchorCtr="0" compatLnSpc="1">
            <a:prstTxWarp prst="textNoShape">
              <a:avLst/>
            </a:prstTxWarp>
          </a:bodyPr>
          <a:lstStyle>
            <a:lvl1pPr algn="r" defTabSz="903261" eaLnBrk="0" hangingPunct="0">
              <a:defRPr sz="1200" smtClean="0">
                <a:solidFill>
                  <a:schemeClr val="tx1"/>
                </a:solidFill>
                <a:latin typeface="Calibri Light" panose="020F0302020204030204" pitchFamily="34" charset="0"/>
              </a:defRPr>
            </a:lvl1pPr>
          </a:lstStyle>
          <a:p>
            <a:pPr>
              <a:defRPr/>
            </a:pPr>
            <a:fld id="{058ADFB5-4E06-7340-9AF9-324ECF81FF0F}" type="datetime1">
              <a:rPr lang="zh-CN" altLang="en-US" smtClean="0"/>
              <a:t>2017/8/6</a:t>
            </a:fld>
            <a:endParaRPr lang="en-US" altLang="zh-TW" dirty="0"/>
          </a:p>
        </p:txBody>
      </p:sp>
      <p:sp>
        <p:nvSpPr>
          <p:cNvPr id="415748" name="Rectangle 4"/>
          <p:cNvSpPr>
            <a:spLocks noGrp="1" noRot="1" noChangeAspect="1" noChangeArrowheads="1" noTextEdit="1"/>
          </p:cNvSpPr>
          <p:nvPr>
            <p:ph type="sldImg" idx="2"/>
          </p:nvPr>
        </p:nvSpPr>
        <p:spPr bwMode="auto">
          <a:xfrm>
            <a:off x="942975" y="741363"/>
            <a:ext cx="4930775" cy="369887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9638" y="4694238"/>
            <a:ext cx="4978400" cy="4437062"/>
          </a:xfrm>
          <a:prstGeom prst="rect">
            <a:avLst/>
          </a:prstGeom>
          <a:noFill/>
          <a:ln w="9525">
            <a:noFill/>
            <a:miter lim="800000"/>
            <a:headEnd/>
            <a:tailEnd/>
          </a:ln>
          <a:effectLst/>
        </p:spPr>
        <p:txBody>
          <a:bodyPr vert="horz" wrap="square" lIns="90496" tIns="45246" rIns="90496" bIns="45246" numCol="1" anchor="t" anchorCtr="0" compatLnSpc="1">
            <a:prstTxWarp prst="textNoShape">
              <a:avLst/>
            </a:prstTxWarp>
          </a:bodyPr>
          <a:lstStyle/>
          <a:p>
            <a:pPr lvl="0"/>
            <a:endParaRPr lang="en-GB" noProof="0"/>
          </a:p>
        </p:txBody>
      </p:sp>
      <p:sp>
        <p:nvSpPr>
          <p:cNvPr id="6150" name="Rectangle 6"/>
          <p:cNvSpPr>
            <a:spLocks noGrp="1" noChangeArrowheads="1"/>
          </p:cNvSpPr>
          <p:nvPr>
            <p:ph type="ftr" sz="quarter" idx="4"/>
          </p:nvPr>
        </p:nvSpPr>
        <p:spPr bwMode="auto">
          <a:xfrm>
            <a:off x="0" y="9378950"/>
            <a:ext cx="2949575" cy="493713"/>
          </a:xfrm>
          <a:prstGeom prst="rect">
            <a:avLst/>
          </a:prstGeom>
          <a:noFill/>
          <a:ln w="9525">
            <a:noFill/>
            <a:miter lim="800000"/>
            <a:headEnd/>
            <a:tailEnd/>
          </a:ln>
          <a:effectLst/>
        </p:spPr>
        <p:txBody>
          <a:bodyPr vert="horz" wrap="square" lIns="90496" tIns="45246" rIns="90496" bIns="45246" numCol="1" anchor="b" anchorCtr="0" compatLnSpc="1">
            <a:prstTxWarp prst="textNoShape">
              <a:avLst/>
            </a:prstTxWarp>
          </a:bodyPr>
          <a:lstStyle>
            <a:lvl1pPr defTabSz="903261" eaLnBrk="0" hangingPunct="0">
              <a:defRPr sz="1200" dirty="0">
                <a:solidFill>
                  <a:schemeClr val="tx1"/>
                </a:solidFill>
                <a:latin typeface="Calibri Light" panose="020F0302020204030204" pitchFamily="34" charset="0"/>
              </a:defRPr>
            </a:lvl1pPr>
          </a:lstStyle>
          <a:p>
            <a:pPr>
              <a:defRPr/>
            </a:pPr>
            <a:endParaRPr lang="en-US" altLang="zh-TW"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buChar char="•"/>
      <a:defRPr sz="1200" kern="1200">
        <a:solidFill>
          <a:schemeClr val="tx1"/>
        </a:solidFill>
        <a:latin typeface="Calibri Light" panose="020F0302020204030204" pitchFamily="34" charset="0"/>
        <a:ea typeface="+mn-ea"/>
        <a:cs typeface="Arial" charset="0"/>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SG"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defTabSz="914400" fontAlgn="base">
              <a:spcBef>
                <a:spcPct val="0"/>
              </a:spcBef>
              <a:spcAft>
                <a:spcPct val="0"/>
              </a:spcAft>
            </a:pPr>
            <a:fld id="{C7AE300F-9A73-44EE-AC81-2B03881195CB}" type="slidenum">
              <a:rPr lang="en-SG" sz="1600" smtClean="0">
                <a:solidFill>
                  <a:prstClr val="black"/>
                </a:solidFill>
                <a:latin typeface="Verdana" pitchFamily="34" charset="0"/>
              </a:rPr>
              <a:pPr defTabSz="914400" fontAlgn="base">
                <a:spcBef>
                  <a:spcPct val="0"/>
                </a:spcBef>
                <a:spcAft>
                  <a:spcPct val="0"/>
                </a:spcAft>
              </a:pPr>
              <a:t>0</a:t>
            </a:fld>
            <a:endParaRPr lang="en-SG" sz="1600" dirty="0">
              <a:solidFill>
                <a:prstClr val="black"/>
              </a:solidFill>
              <a:latin typeface="Verdana" pitchFamily="34" charset="0"/>
            </a:endParaRPr>
          </a:p>
        </p:txBody>
      </p:sp>
    </p:spTree>
    <p:extLst>
      <p:ext uri="{BB962C8B-B14F-4D97-AF65-F5344CB8AC3E}">
        <p14:creationId xmlns:p14="http://schemas.microsoft.com/office/powerpoint/2010/main" val="104674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195740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570073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11614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166298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246247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1548348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1129033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255789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661761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23564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en-US" altLang="zh-CN" dirty="0"/>
          </a:p>
          <a:p>
            <a:endParaRPr lang="en-US" dirty="0"/>
          </a:p>
          <a:p>
            <a:endParaRPr lang="en-US" dirty="0"/>
          </a:p>
        </p:txBody>
      </p:sp>
      <p:sp>
        <p:nvSpPr>
          <p:cNvPr id="4" name="Date Placeholder 3"/>
          <p:cNvSpPr>
            <a:spLocks noGrp="1"/>
          </p:cNvSpPr>
          <p:nvPr>
            <p:ph type="dt" idx="10"/>
          </p:nvPr>
        </p:nvSpPr>
        <p:spPr/>
        <p:txBody>
          <a:bodyPr/>
          <a:lstStyle/>
          <a:p>
            <a:pPr>
              <a:defRPr/>
            </a:pPr>
            <a:fld id="{031DEF9F-1357-074F-B9E2-FBC564528D09}"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1265204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1974806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1739000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1877565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058ADFB5-4E06-7340-9AF9-324ECF81FF0F}" type="datetime1">
              <a:rPr lang="zh-CN" altLang="en-US" smtClean="0"/>
              <a:t>2017/8/6</a:t>
            </a:fld>
            <a:endParaRPr lang="en-US" altLang="zh-TW" dirty="0"/>
          </a:p>
        </p:txBody>
      </p:sp>
    </p:spTree>
    <p:extLst>
      <p:ext uri="{BB962C8B-B14F-4D97-AF65-F5344CB8AC3E}">
        <p14:creationId xmlns:p14="http://schemas.microsoft.com/office/powerpoint/2010/main" val="6072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669908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日期占位符 3"/>
          <p:cNvSpPr>
            <a:spLocks noGrp="1"/>
          </p:cNvSpPr>
          <p:nvPr>
            <p:ph type="dt" idx="10"/>
          </p:nvPr>
        </p:nvSpPr>
        <p:spPr/>
        <p:txBody>
          <a:bodyPr/>
          <a:lstStyle/>
          <a:p>
            <a:pPr>
              <a:defRPr/>
            </a:pPr>
            <a:fld id="{DABDFA28-E9F3-4343-9FD8-96C069F5F0F1}" type="datetime1">
              <a:rPr lang="en-US" altLang="zh-TW" smtClean="0"/>
              <a:pPr>
                <a:defRPr/>
              </a:pPr>
              <a:t>8/6/2017</a:t>
            </a:fld>
            <a:endParaRPr lang="en-US" altLang="zh-TW" dirty="0"/>
          </a:p>
        </p:txBody>
      </p:sp>
    </p:spTree>
    <p:extLst>
      <p:ext uri="{BB962C8B-B14F-4D97-AF65-F5344CB8AC3E}">
        <p14:creationId xmlns:p14="http://schemas.microsoft.com/office/powerpoint/2010/main" val="12895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en-US" altLang="zh-CN" dirty="0"/>
          </a:p>
          <a:p>
            <a:endParaRPr lang="en-US" dirty="0"/>
          </a:p>
          <a:p>
            <a:endParaRPr lang="en-US" dirty="0"/>
          </a:p>
        </p:txBody>
      </p:sp>
      <p:sp>
        <p:nvSpPr>
          <p:cNvPr id="4" name="Date Placeholder 3"/>
          <p:cNvSpPr>
            <a:spLocks noGrp="1"/>
          </p:cNvSpPr>
          <p:nvPr>
            <p:ph type="dt" idx="10"/>
          </p:nvPr>
        </p:nvSpPr>
        <p:spPr/>
        <p:txBody>
          <a:bodyPr/>
          <a:lstStyle/>
          <a:p>
            <a:pPr>
              <a:defRPr/>
            </a:pPr>
            <a:fld id="{CFA7593D-8F99-3A40-817C-56AD783C8E4D}"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411826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AB6C9E14-DEC5-7843-BCAC-03260C4C704E}"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655952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53ABF35A-8E88-274D-8237-200BAE473FB5}"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596118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7D07FEFB-136C-F943-A06D-740ADDF61A70}"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274865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en-US" altLang="zh-CN" dirty="0"/>
          </a:p>
          <a:p>
            <a:endParaRPr lang="en-US" dirty="0"/>
          </a:p>
          <a:p>
            <a:endParaRPr lang="en-US" dirty="0"/>
          </a:p>
        </p:txBody>
      </p:sp>
      <p:sp>
        <p:nvSpPr>
          <p:cNvPr id="4" name="Date Placeholder 3"/>
          <p:cNvSpPr>
            <a:spLocks noGrp="1"/>
          </p:cNvSpPr>
          <p:nvPr>
            <p:ph type="dt" idx="10"/>
          </p:nvPr>
        </p:nvSpPr>
        <p:spPr/>
        <p:txBody>
          <a:bodyPr/>
          <a:lstStyle/>
          <a:p>
            <a:pPr>
              <a:defRPr/>
            </a:pPr>
            <a:fld id="{6391994F-B24A-C74B-844A-FD25D3EF6DBC}"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27074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6F75314E-29BC-D54F-9C40-E39ED7A3A2B9}"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1633108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45F0CBD4-7997-8B4C-AB55-EA3D132D625B}"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200790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kumimoji="1" lang="zh-CN" altLang="en-US"/>
              <a:t>企业要小心特别看重钱的员工。</a:t>
            </a:r>
            <a:endParaRPr kumimoji="1" lang="en-US" altLang="zh-CN" dirty="0"/>
          </a:p>
          <a:p>
            <a:pPr marL="0" indent="0">
              <a:buNone/>
            </a:pPr>
            <a:r>
              <a:rPr kumimoji="1" lang="zh-CN" altLang="en-US"/>
              <a:t>需要用钱培养的员工，不是好员工。</a:t>
            </a:r>
            <a:endParaRPr kumimoji="1" lang="en-US" altLang="zh-CN" dirty="0"/>
          </a:p>
          <a:p>
            <a:pPr marL="0" indent="0">
              <a:buNone/>
            </a:pPr>
            <a:r>
              <a:rPr kumimoji="1" lang="zh-CN" altLang="en-US"/>
              <a:t>今年给，明年就得给，后年不给，他就生气了，就跳槽了。不是企业良性的做法。</a:t>
            </a:r>
            <a:endParaRPr kumimoji="1" lang="en-US" altLang="zh-CN" dirty="0"/>
          </a:p>
          <a:p>
            <a:pPr marL="0" indent="0">
              <a:buNone/>
            </a:pPr>
            <a:endParaRPr kumimoji="1" lang="en-US" altLang="zh-CN" dirty="0"/>
          </a:p>
          <a:p>
            <a:pPr marL="0" indent="0">
              <a:buNone/>
            </a:pPr>
            <a:r>
              <a:rPr kumimoji="1" lang="zh-CN" altLang="en-US"/>
              <a:t>企业不要用钱培养你的客户。</a:t>
            </a:r>
            <a:endParaRPr kumimoji="1" lang="en-US" altLang="zh-CN" dirty="0"/>
          </a:p>
          <a:p>
            <a:pPr marL="0" indent="0">
              <a:buNone/>
            </a:pPr>
            <a:r>
              <a:rPr kumimoji="1" lang="zh-CN" altLang="en-US"/>
              <a:t>需要用钱培养的客户，都是价格敏感性客户，今天别人家低</a:t>
            </a:r>
            <a:r>
              <a:rPr kumimoji="1" lang="en-US" altLang="zh-CN"/>
              <a:t>100</a:t>
            </a:r>
            <a:r>
              <a:rPr kumimoji="1" lang="zh-CN" altLang="en-US"/>
              <a:t>块钱他就跑了，是低价值客户。不产生持续的高价值。</a:t>
            </a:r>
            <a:endParaRPr kumimoji="1" lang="en-US" altLang="zh-CN" dirty="0"/>
          </a:p>
          <a:p>
            <a:pPr marL="0" indent="0">
              <a:buNone/>
            </a:pPr>
            <a:r>
              <a:rPr kumimoji="1" lang="zh-CN" altLang="en-US"/>
              <a:t>反倒是因为认可企业理念，信任企业的客户才是好客户。用钱奖励这些客户反倒不是很好的做法，他们需要的可能是个奖牌，或者和企业老板的一次聚餐，成为朋友。</a:t>
            </a:r>
            <a:endParaRPr kumimoji="1" lang="en-US" altLang="zh-CN" dirty="0"/>
          </a:p>
          <a:p>
            <a:endParaRPr lang="en-US"/>
          </a:p>
          <a:p>
            <a:endParaRPr lang="en-US" dirty="0"/>
          </a:p>
        </p:txBody>
      </p:sp>
      <p:sp>
        <p:nvSpPr>
          <p:cNvPr id="4" name="Date Placeholder 3"/>
          <p:cNvSpPr>
            <a:spLocks noGrp="1"/>
          </p:cNvSpPr>
          <p:nvPr>
            <p:ph type="dt" idx="10"/>
          </p:nvPr>
        </p:nvSpPr>
        <p:spPr/>
        <p:txBody>
          <a:bodyPr/>
          <a:lstStyle/>
          <a:p>
            <a:pPr>
              <a:defRPr/>
            </a:pPr>
            <a:fld id="{DB5A5C78-FB8A-1546-80E9-6548B320F4A8}"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161012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en-US" altLang="zh-CN" dirty="0"/>
          </a:p>
          <a:p>
            <a:endParaRPr lang="en-US" dirty="0"/>
          </a:p>
          <a:p>
            <a:endParaRPr lang="en-US" dirty="0"/>
          </a:p>
        </p:txBody>
      </p:sp>
      <p:sp>
        <p:nvSpPr>
          <p:cNvPr id="4" name="Date Placeholder 3"/>
          <p:cNvSpPr>
            <a:spLocks noGrp="1"/>
          </p:cNvSpPr>
          <p:nvPr>
            <p:ph type="dt" idx="10"/>
          </p:nvPr>
        </p:nvSpPr>
        <p:spPr/>
        <p:txBody>
          <a:bodyPr/>
          <a:lstStyle/>
          <a:p>
            <a:pPr>
              <a:defRPr/>
            </a:pPr>
            <a:fld id="{4A82F6A5-A0E6-8D4D-8825-7FBE3FF711D5}"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3451133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en-US" altLang="zh-CN" dirty="0"/>
          </a:p>
          <a:p>
            <a:endParaRPr lang="en-US" dirty="0"/>
          </a:p>
          <a:p>
            <a:endParaRPr lang="en-US" dirty="0"/>
          </a:p>
        </p:txBody>
      </p:sp>
      <p:sp>
        <p:nvSpPr>
          <p:cNvPr id="4" name="Date Placeholder 3"/>
          <p:cNvSpPr>
            <a:spLocks noGrp="1"/>
          </p:cNvSpPr>
          <p:nvPr>
            <p:ph type="dt" idx="10"/>
          </p:nvPr>
        </p:nvSpPr>
        <p:spPr/>
        <p:txBody>
          <a:bodyPr/>
          <a:lstStyle/>
          <a:p>
            <a:pPr>
              <a:defRPr/>
            </a:pPr>
            <a:fld id="{E19F17A7-128C-254E-9640-77DB8EA8E9A3}"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207378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en-US" altLang="zh-CN" dirty="0"/>
          </a:p>
          <a:p>
            <a:endParaRPr lang="en-US" dirty="0"/>
          </a:p>
          <a:p>
            <a:endParaRPr lang="en-US" dirty="0"/>
          </a:p>
        </p:txBody>
      </p:sp>
      <p:sp>
        <p:nvSpPr>
          <p:cNvPr id="4" name="Date Placeholder 3"/>
          <p:cNvSpPr>
            <a:spLocks noGrp="1"/>
          </p:cNvSpPr>
          <p:nvPr>
            <p:ph type="dt" idx="10"/>
          </p:nvPr>
        </p:nvSpPr>
        <p:spPr/>
        <p:txBody>
          <a:bodyPr/>
          <a:lstStyle/>
          <a:p>
            <a:pPr>
              <a:defRPr/>
            </a:pPr>
            <a:fld id="{2F5CDB38-2B10-3E4B-A4B3-C9B55BC12F63}" type="datetime1">
              <a:rPr lang="zh-CN" altLang="en-US" smtClean="0">
                <a:solidFill>
                  <a:srgbClr val="101820"/>
                </a:solidFill>
              </a:rPr>
              <a:t>2017/8/6</a:t>
            </a:fld>
            <a:endParaRPr lang="en-US" altLang="zh-TW" dirty="0">
              <a:solidFill>
                <a:srgbClr val="101820"/>
              </a:solidFill>
            </a:endParaRPr>
          </a:p>
        </p:txBody>
      </p:sp>
    </p:spTree>
    <p:extLst>
      <p:ext uri="{BB962C8B-B14F-4D97-AF65-F5344CB8AC3E}">
        <p14:creationId xmlns:p14="http://schemas.microsoft.com/office/powerpoint/2010/main" val="17496985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oleObject" Target="../embeddings/oleObject12.bin"/><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5.emf"/><Relationship Id="rId4" Type="http://schemas.openxmlformats.org/officeDocument/2006/relationships/slideMaster" Target="../slideMasters/slideMaster1.xml"/><Relationship Id="rId9" Type="http://schemas.openxmlformats.org/officeDocument/2006/relationships/oleObject" Target="../embeddings/oleObject13.bin"/></Relationships>
</file>

<file path=ppt/slideLayouts/_rels/slideLayout1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16.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oleObject" Target="../embeddings/oleObject14.bin"/><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oleObject" Target="../embeddings/oleObject18.bin"/><Relationship Id="rId2" Type="http://schemas.openxmlformats.org/officeDocument/2006/relationships/tags" Target="../tags/tag18.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oleObject" Target="../embeddings/oleObject20.bin"/><Relationship Id="rId2" Type="http://schemas.openxmlformats.org/officeDocument/2006/relationships/tags" Target="../tags/tag20.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3.xml"/><Relationship Id="rId7" Type="http://schemas.openxmlformats.org/officeDocument/2006/relationships/image" Target="../media/image3.jpeg"/><Relationship Id="rId2" Type="http://schemas.openxmlformats.org/officeDocument/2006/relationships/tags" Target="../tags/tag23.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3.xml"/><Relationship Id="rId7" Type="http://schemas.openxmlformats.org/officeDocument/2006/relationships/image" Target="../media/image3.jpeg"/><Relationship Id="rId2" Type="http://schemas.openxmlformats.org/officeDocument/2006/relationships/tags" Target="../tags/tag24.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7.vml"/><Relationship Id="rId6" Type="http://schemas.openxmlformats.org/officeDocument/2006/relationships/oleObject" Target="../embeddings/oleObject24.bin"/><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5.emf"/><Relationship Id="rId4" Type="http://schemas.openxmlformats.org/officeDocument/2006/relationships/slideMaster" Target="../slideMasters/slideMaster3.xml"/><Relationship Id="rId9" Type="http://schemas.openxmlformats.org/officeDocument/2006/relationships/oleObject" Target="../embeddings/oleObject25.bin"/></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8.vml"/><Relationship Id="rId6" Type="http://schemas.openxmlformats.org/officeDocument/2006/relationships/oleObject" Target="../embeddings/oleObject26.bin"/><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oleObject" Target="../embeddings/oleObject29.bin"/><Relationship Id="rId2" Type="http://schemas.openxmlformats.org/officeDocument/2006/relationships/tags" Target="../tags/tag29.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6.xml"/><Relationship Id="rId7" Type="http://schemas.openxmlformats.org/officeDocument/2006/relationships/image" Target="../media/image1.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5.emf"/><Relationship Id="rId4" Type="http://schemas.openxmlformats.org/officeDocument/2006/relationships/slideMaster" Target="../slideMasters/slideMaster1.xml"/><Relationship Id="rId9" Type="http://schemas.openxmlformats.org/officeDocument/2006/relationships/oleObject" Target="../embeddings/oleObject5.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4.xml"/><Relationship Id="rId7" Type="http://schemas.openxmlformats.org/officeDocument/2006/relationships/image" Target="../media/image1.emf"/><Relationship Id="rId2" Type="http://schemas.openxmlformats.org/officeDocument/2006/relationships/tags" Target="../tags/tag33.xml"/><Relationship Id="rId1" Type="http://schemas.openxmlformats.org/officeDocument/2006/relationships/vmlDrawing" Target="../drawings/vmlDrawing22.vml"/><Relationship Id="rId6" Type="http://schemas.openxmlformats.org/officeDocument/2006/relationships/oleObject" Target="../embeddings/oleObject32.bin"/><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5.emf"/><Relationship Id="rId4" Type="http://schemas.openxmlformats.org/officeDocument/2006/relationships/slideMaster" Target="../slideMasters/slideMaster3.xml"/><Relationship Id="rId9" Type="http://schemas.openxmlformats.org/officeDocument/2006/relationships/oleObject" Target="../embeddings/oleObject33.bin"/></Relationships>
</file>

<file path=ppt/slideLayouts/_rels/slideLayout35.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tags" Target="../tags/tag36.xml"/><Relationship Id="rId7" Type="http://schemas.openxmlformats.org/officeDocument/2006/relationships/image" Target="../media/image1.emf"/><Relationship Id="rId2" Type="http://schemas.openxmlformats.org/officeDocument/2006/relationships/tags" Target="../tags/tag35.xml"/><Relationship Id="rId1" Type="http://schemas.openxmlformats.org/officeDocument/2006/relationships/vmlDrawing" Target="../drawings/vmlDrawing23.vml"/><Relationship Id="rId6" Type="http://schemas.openxmlformats.org/officeDocument/2006/relationships/oleObject" Target="../embeddings/oleObject34.bin"/><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4.xml"/><Relationship Id="rId7" Type="http://schemas.openxmlformats.org/officeDocument/2006/relationships/image" Target="../media/image3.jpeg"/><Relationship Id="rId2" Type="http://schemas.openxmlformats.org/officeDocument/2006/relationships/tags" Target="../tags/tag38.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4.xml"/><Relationship Id="rId7" Type="http://schemas.openxmlformats.org/officeDocument/2006/relationships/image" Target="../media/image3.jpeg"/><Relationship Id="rId2" Type="http://schemas.openxmlformats.org/officeDocument/2006/relationships/tags" Target="../tags/tag39.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vmlDrawing" Target="../drawings/vmlDrawing27.vml"/><Relationship Id="rId6" Type="http://schemas.openxmlformats.org/officeDocument/2006/relationships/oleObject" Target="../embeddings/oleObject39.bin"/><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5.emf"/><Relationship Id="rId4" Type="http://schemas.openxmlformats.org/officeDocument/2006/relationships/slideMaster" Target="../slideMasters/slideMaster4.xml"/><Relationship Id="rId9" Type="http://schemas.openxmlformats.org/officeDocument/2006/relationships/oleObject" Target="../embeddings/oleObject40.bin"/></Relationships>
</file>

<file path=ppt/slideLayouts/_rels/slideLayout39.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tags" Target="../tags/tag43.xml"/><Relationship Id="rId7" Type="http://schemas.openxmlformats.org/officeDocument/2006/relationships/image" Target="../media/image1.emf"/><Relationship Id="rId2" Type="http://schemas.openxmlformats.org/officeDocument/2006/relationships/tags" Target="../tags/tag42.xml"/><Relationship Id="rId1" Type="http://schemas.openxmlformats.org/officeDocument/2006/relationships/vmlDrawing" Target="../drawings/vmlDrawing28.vml"/><Relationship Id="rId6" Type="http://schemas.openxmlformats.org/officeDocument/2006/relationships/oleObject" Target="../embeddings/oleObject41.bin"/><Relationship Id="rId5" Type="http://schemas.openxmlformats.org/officeDocument/2006/relationships/image" Target="../media/image2.png"/><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8.xml"/><Relationship Id="rId7" Type="http://schemas.openxmlformats.org/officeDocument/2006/relationships/image" Target="../media/image1.e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oleObject" Target="../embeddings/oleObject44.bin"/><Relationship Id="rId2" Type="http://schemas.openxmlformats.org/officeDocument/2006/relationships/tags" Target="../tags/tag44.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9.xml"/><Relationship Id="rId7" Type="http://schemas.openxmlformats.org/officeDocument/2006/relationships/image" Target="../media/image1.emf"/><Relationship Id="rId2" Type="http://schemas.openxmlformats.org/officeDocument/2006/relationships/tags" Target="../tags/tag48.xml"/><Relationship Id="rId1" Type="http://schemas.openxmlformats.org/officeDocument/2006/relationships/vmlDrawing" Target="../drawings/vmlDrawing32.vml"/><Relationship Id="rId6" Type="http://schemas.openxmlformats.org/officeDocument/2006/relationships/oleObject" Target="../embeddings/oleObject47.bin"/><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5.emf"/><Relationship Id="rId4" Type="http://schemas.openxmlformats.org/officeDocument/2006/relationships/slideMaster" Target="../slideMasters/slideMaster4.xml"/><Relationship Id="rId9" Type="http://schemas.openxmlformats.org/officeDocument/2006/relationships/oleObject" Target="../embeddings/oleObject48.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tags" Target="../tags/tag51.xml"/><Relationship Id="rId7" Type="http://schemas.openxmlformats.org/officeDocument/2006/relationships/image" Target="../media/image1.emf"/><Relationship Id="rId2" Type="http://schemas.openxmlformats.org/officeDocument/2006/relationships/tags" Target="../tags/tag50.xml"/><Relationship Id="rId1" Type="http://schemas.openxmlformats.org/officeDocument/2006/relationships/vmlDrawing" Target="../drawings/vmlDrawing33.vml"/><Relationship Id="rId6" Type="http://schemas.openxmlformats.org/officeDocument/2006/relationships/oleObject" Target="../embeddings/oleObject49.bin"/><Relationship Id="rId5" Type="http://schemas.openxmlformats.org/officeDocument/2006/relationships/image" Target="../media/image2.png"/><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5.xml"/><Relationship Id="rId7" Type="http://schemas.openxmlformats.org/officeDocument/2006/relationships/image" Target="../media/image3.jpeg"/><Relationship Id="rId2" Type="http://schemas.openxmlformats.org/officeDocument/2006/relationships/tags" Target="../tags/tag55.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5.xml"/><Relationship Id="rId7" Type="http://schemas.openxmlformats.org/officeDocument/2006/relationships/image" Target="../media/image3.jpeg"/><Relationship Id="rId2" Type="http://schemas.openxmlformats.org/officeDocument/2006/relationships/tags" Target="../tags/tag56.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58.xml"/><Relationship Id="rId7" Type="http://schemas.openxmlformats.org/officeDocument/2006/relationships/image" Target="../media/image1.emf"/><Relationship Id="rId2" Type="http://schemas.openxmlformats.org/officeDocument/2006/relationships/tags" Target="../tags/tag57.xml"/><Relationship Id="rId1" Type="http://schemas.openxmlformats.org/officeDocument/2006/relationships/vmlDrawing" Target="../drawings/vmlDrawing38.vml"/><Relationship Id="rId6" Type="http://schemas.openxmlformats.org/officeDocument/2006/relationships/oleObject" Target="../embeddings/oleObject55.bin"/><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5.emf"/><Relationship Id="rId4" Type="http://schemas.openxmlformats.org/officeDocument/2006/relationships/slideMaster" Target="../slideMasters/slideMaster5.xml"/><Relationship Id="rId9" Type="http://schemas.openxmlformats.org/officeDocument/2006/relationships/oleObject" Target="../embeddings/oleObject56.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oleObject" Target="../embeddings/oleObject58.bin"/><Relationship Id="rId2" Type="http://schemas.openxmlformats.org/officeDocument/2006/relationships/tags" Target="../tags/tag59.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oleObject" Target="../embeddings/oleObject60.bin"/><Relationship Id="rId2" Type="http://schemas.openxmlformats.org/officeDocument/2006/relationships/tags" Target="../tags/tag61.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3.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4.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oleObject" Target="../embeddings/oleObject9.bin"/><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6.xml"/><Relationship Id="rId7" Type="http://schemas.openxmlformats.org/officeDocument/2006/relationships/image" Target="../media/image1.emf"/><Relationship Id="rId2" Type="http://schemas.openxmlformats.org/officeDocument/2006/relationships/tags" Target="../tags/tag65.xml"/><Relationship Id="rId1" Type="http://schemas.openxmlformats.org/officeDocument/2006/relationships/vmlDrawing" Target="../drawings/vmlDrawing43.vml"/><Relationship Id="rId6" Type="http://schemas.openxmlformats.org/officeDocument/2006/relationships/oleObject" Target="../embeddings/oleObject63.bin"/><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5.emf"/><Relationship Id="rId4" Type="http://schemas.openxmlformats.org/officeDocument/2006/relationships/slideMaster" Target="../slideMasters/slideMaster5.xml"/><Relationship Id="rId9" Type="http://schemas.openxmlformats.org/officeDocument/2006/relationships/oleObject" Target="../embeddings/oleObject64.bin"/></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oleObject" Target="../embeddings/oleObject66.bin"/><Relationship Id="rId2" Type="http://schemas.openxmlformats.org/officeDocument/2006/relationships/tags" Target="../tags/tag67.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65.bin"/><Relationship Id="rId4"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0.xml"/><Relationship Id="rId1" Type="http://schemas.openxmlformats.org/officeDocument/2006/relationships/vmlDrawing" Target="../drawings/vmlDrawing45.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 APLL Master 2016 - 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8"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97" name="think-cell Slide" r:id="rId5" imgW="360" imgH="360" progId="TCLayout.ActiveDocument.1">
                  <p:embed/>
                </p:oleObj>
              </mc:Choice>
              <mc:Fallback>
                <p:oleObj name="think-cell Slide" r:id="rId5" imgW="360" imgH="360" progId="TCLayout.ActiveDocument.1">
                  <p:embed/>
                  <p:pic>
                    <p:nvPicPr>
                      <p:cNvPr id="8"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11"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E71C61F-B31D-413A-BE6D-8AFE32AC370B}" type="slidenum">
              <a:rPr lang="en-SG" sz="800" smtClean="0">
                <a:solidFill>
                  <a:schemeClr val="bg2"/>
                </a:solidFill>
                <a:latin typeface="+mn-lt"/>
              </a:rPr>
              <a:pPr algn="l">
                <a:defRPr/>
              </a:pPr>
              <a:t>‹#›</a:t>
            </a:fld>
            <a:endParaRPr lang="en-SG" sz="800" dirty="0">
              <a:solidFill>
                <a:schemeClr val="bg2"/>
              </a:solidFill>
              <a:latin typeface="+mn-lt"/>
            </a:endParaRPr>
          </a:p>
        </p:txBody>
      </p:sp>
      <p:pic>
        <p:nvPicPr>
          <p:cNvPr id="12" name="Picture 3" descr="APL Logistics P51.jpg"/>
          <p:cNvPicPr>
            <a:picLocks/>
          </p:cNvPicPr>
          <p:nvPr userDrawn="1"/>
        </p:nvPicPr>
        <p:blipFill>
          <a:blip r:embed="rId7"/>
          <a:srcRect/>
          <a:stretch>
            <a:fillRect/>
          </a:stretch>
        </p:blipFill>
        <p:spPr bwMode="auto">
          <a:xfrm>
            <a:off x="0" y="0"/>
            <a:ext cx="6715125" cy="6858000"/>
          </a:xfrm>
          <a:prstGeom prst="rect">
            <a:avLst/>
          </a:prstGeom>
          <a:noFill/>
          <a:ln w="9525">
            <a:noFill/>
            <a:miter lim="800000"/>
            <a:headEnd/>
            <a:tailEnd/>
          </a:ln>
        </p:spPr>
      </p:pic>
      <p:sp>
        <p:nvSpPr>
          <p:cNvPr id="13" name="Rounded Rectangle 1"/>
          <p:cNvSpPr/>
          <p:nvPr userDrawn="1"/>
        </p:nvSpPr>
        <p:spPr bwMode="auto">
          <a:xfrm>
            <a:off x="-186917" y="5346616"/>
            <a:ext cx="3383280" cy="1691190"/>
          </a:xfrm>
          <a:custGeom>
            <a:avLst/>
            <a:gdLst>
              <a:gd name="connsiteX0" fmla="*/ 0 w 2377441"/>
              <a:gd name="connsiteY0" fmla="*/ 282647 h 1695851"/>
              <a:gd name="connsiteX1" fmla="*/ 282647 w 2377441"/>
              <a:gd name="connsiteY1" fmla="*/ 0 h 1695851"/>
              <a:gd name="connsiteX2" fmla="*/ 2094794 w 2377441"/>
              <a:gd name="connsiteY2" fmla="*/ 0 h 1695851"/>
              <a:gd name="connsiteX3" fmla="*/ 2377441 w 2377441"/>
              <a:gd name="connsiteY3" fmla="*/ 2826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2094794 w 2377441"/>
              <a:gd name="connsiteY2" fmla="*/ 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183131 w 2377441"/>
              <a:gd name="connsiteY3" fmla="*/ 68269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183131 w 2914651"/>
              <a:gd name="connsiteY3" fmla="*/ 68269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134056 w 3048707"/>
              <a:gd name="connsiteY0" fmla="*/ 282647 h 1695851"/>
              <a:gd name="connsiteX1" fmla="*/ 416703 w 3048707"/>
              <a:gd name="connsiteY1" fmla="*/ 0 h 1695851"/>
              <a:gd name="connsiteX2" fmla="*/ 0 w 3048707"/>
              <a:gd name="connsiteY2" fmla="*/ 80010 h 1695851"/>
              <a:gd name="connsiteX3" fmla="*/ 2465777 w 3048707"/>
              <a:gd name="connsiteY3" fmla="*/ 842717 h 1695851"/>
              <a:gd name="connsiteX4" fmla="*/ 3048707 w 3048707"/>
              <a:gd name="connsiteY4" fmla="*/ 1504644 h 1695851"/>
              <a:gd name="connsiteX5" fmla="*/ 2228850 w 3048707"/>
              <a:gd name="connsiteY5" fmla="*/ 1695851 h 1695851"/>
              <a:gd name="connsiteX6" fmla="*/ 416703 w 3048707"/>
              <a:gd name="connsiteY6" fmla="*/ 1695851 h 1695851"/>
              <a:gd name="connsiteX7" fmla="*/ 134056 w 3048707"/>
              <a:gd name="connsiteY7" fmla="*/ 1413204 h 1695851"/>
              <a:gd name="connsiteX8" fmla="*/ 134056 w 3048707"/>
              <a:gd name="connsiteY8" fmla="*/ 282647 h 1695851"/>
              <a:gd name="connsiteX0" fmla="*/ 134056 w 3197297"/>
              <a:gd name="connsiteY0" fmla="*/ 282647 h 1698866"/>
              <a:gd name="connsiteX1" fmla="*/ 416703 w 3197297"/>
              <a:gd name="connsiteY1" fmla="*/ 0 h 1698866"/>
              <a:gd name="connsiteX2" fmla="*/ 0 w 3197297"/>
              <a:gd name="connsiteY2" fmla="*/ 80010 h 1698866"/>
              <a:gd name="connsiteX3" fmla="*/ 2465777 w 3197297"/>
              <a:gd name="connsiteY3" fmla="*/ 842717 h 1698866"/>
              <a:gd name="connsiteX4" fmla="*/ 3197297 w 3197297"/>
              <a:gd name="connsiteY4" fmla="*/ 1573224 h 1698866"/>
              <a:gd name="connsiteX5" fmla="*/ 2228850 w 3197297"/>
              <a:gd name="connsiteY5" fmla="*/ 1695851 h 1698866"/>
              <a:gd name="connsiteX6" fmla="*/ 416703 w 3197297"/>
              <a:gd name="connsiteY6" fmla="*/ 1695851 h 1698866"/>
              <a:gd name="connsiteX7" fmla="*/ 134056 w 3197297"/>
              <a:gd name="connsiteY7" fmla="*/ 1413204 h 1698866"/>
              <a:gd name="connsiteX8" fmla="*/ 134056 w 3197297"/>
              <a:gd name="connsiteY8" fmla="*/ 282647 h 1698866"/>
              <a:gd name="connsiteX0" fmla="*/ 134056 w 3197297"/>
              <a:gd name="connsiteY0" fmla="*/ 282647 h 1695851"/>
              <a:gd name="connsiteX1" fmla="*/ 416703 w 3197297"/>
              <a:gd name="connsiteY1" fmla="*/ 0 h 1695851"/>
              <a:gd name="connsiteX2" fmla="*/ 0 w 3197297"/>
              <a:gd name="connsiteY2" fmla="*/ 80010 h 1695851"/>
              <a:gd name="connsiteX3" fmla="*/ 2465777 w 3197297"/>
              <a:gd name="connsiteY3" fmla="*/ 842717 h 1695851"/>
              <a:gd name="connsiteX4" fmla="*/ 3197297 w 3197297"/>
              <a:gd name="connsiteY4" fmla="*/ 1573224 h 1695851"/>
              <a:gd name="connsiteX5" fmla="*/ 2274570 w 3197297"/>
              <a:gd name="connsiteY5" fmla="*/ 1581551 h 1695851"/>
              <a:gd name="connsiteX6" fmla="*/ 416703 w 3197297"/>
              <a:gd name="connsiteY6" fmla="*/ 1695851 h 1695851"/>
              <a:gd name="connsiteX7" fmla="*/ 134056 w 3197297"/>
              <a:gd name="connsiteY7" fmla="*/ 1413204 h 1695851"/>
              <a:gd name="connsiteX8" fmla="*/ 134056 w 3197297"/>
              <a:gd name="connsiteY8" fmla="*/ 282647 h 1695851"/>
              <a:gd name="connsiteX0" fmla="*/ 134056 w 3197297"/>
              <a:gd name="connsiteY0" fmla="*/ 282647 h 1714201"/>
              <a:gd name="connsiteX1" fmla="*/ 416703 w 3197297"/>
              <a:gd name="connsiteY1" fmla="*/ 0 h 1714201"/>
              <a:gd name="connsiteX2" fmla="*/ 0 w 3197297"/>
              <a:gd name="connsiteY2" fmla="*/ 80010 h 1714201"/>
              <a:gd name="connsiteX3" fmla="*/ 2465777 w 3197297"/>
              <a:gd name="connsiteY3" fmla="*/ 842717 h 1714201"/>
              <a:gd name="connsiteX4" fmla="*/ 3197297 w 3197297"/>
              <a:gd name="connsiteY4" fmla="*/ 1573224 h 1714201"/>
              <a:gd name="connsiteX5" fmla="*/ 2274570 w 3197297"/>
              <a:gd name="connsiteY5" fmla="*/ 1581551 h 1714201"/>
              <a:gd name="connsiteX6" fmla="*/ 416703 w 3197297"/>
              <a:gd name="connsiteY6" fmla="*/ 1695851 h 1714201"/>
              <a:gd name="connsiteX7" fmla="*/ 134056 w 3197297"/>
              <a:gd name="connsiteY7" fmla="*/ 1413204 h 1714201"/>
              <a:gd name="connsiteX8" fmla="*/ 134056 w 3197297"/>
              <a:gd name="connsiteY8" fmla="*/ 282647 h 1714201"/>
              <a:gd name="connsiteX0" fmla="*/ 134056 w 3197297"/>
              <a:gd name="connsiteY0" fmla="*/ 282647 h 1843897"/>
              <a:gd name="connsiteX1" fmla="*/ 416703 w 3197297"/>
              <a:gd name="connsiteY1" fmla="*/ 0 h 1843897"/>
              <a:gd name="connsiteX2" fmla="*/ 0 w 3197297"/>
              <a:gd name="connsiteY2" fmla="*/ 80010 h 1843897"/>
              <a:gd name="connsiteX3" fmla="*/ 2465777 w 3197297"/>
              <a:gd name="connsiteY3" fmla="*/ 842717 h 1843897"/>
              <a:gd name="connsiteX4" fmla="*/ 3197297 w 3197297"/>
              <a:gd name="connsiteY4" fmla="*/ 1573224 h 1843897"/>
              <a:gd name="connsiteX5" fmla="*/ 2297430 w 3197297"/>
              <a:gd name="connsiteY5" fmla="*/ 1764431 h 1843897"/>
              <a:gd name="connsiteX6" fmla="*/ 416703 w 3197297"/>
              <a:gd name="connsiteY6" fmla="*/ 1695851 h 1843897"/>
              <a:gd name="connsiteX7" fmla="*/ 134056 w 3197297"/>
              <a:gd name="connsiteY7" fmla="*/ 1413204 h 1843897"/>
              <a:gd name="connsiteX8" fmla="*/ 134056 w 3197297"/>
              <a:gd name="connsiteY8" fmla="*/ 282647 h 18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97" h="1843897">
                <a:moveTo>
                  <a:pt x="134056" y="282647"/>
                </a:moveTo>
                <a:cubicBezTo>
                  <a:pt x="134056" y="126545"/>
                  <a:pt x="260601" y="0"/>
                  <a:pt x="416703" y="0"/>
                </a:cubicBezTo>
                <a:lnTo>
                  <a:pt x="0" y="80010"/>
                </a:lnTo>
                <a:cubicBezTo>
                  <a:pt x="156102" y="80010"/>
                  <a:pt x="1471367" y="12245"/>
                  <a:pt x="2465777" y="842717"/>
                </a:cubicBezTo>
                <a:cubicBezTo>
                  <a:pt x="2831537" y="1139559"/>
                  <a:pt x="3197297" y="1196372"/>
                  <a:pt x="3197297" y="1573224"/>
                </a:cubicBezTo>
                <a:cubicBezTo>
                  <a:pt x="3197297" y="1729326"/>
                  <a:pt x="2533542" y="1970171"/>
                  <a:pt x="2297430" y="1764431"/>
                </a:cubicBezTo>
                <a:lnTo>
                  <a:pt x="416703" y="1695851"/>
                </a:lnTo>
                <a:cubicBezTo>
                  <a:pt x="260601" y="1695851"/>
                  <a:pt x="134056" y="1569306"/>
                  <a:pt x="134056" y="1413204"/>
                </a:cubicBezTo>
                <a:lnTo>
                  <a:pt x="134056" y="282647"/>
                </a:lnTo>
                <a:close/>
              </a:path>
            </a:pathLst>
          </a:custGeom>
          <a:solidFill>
            <a:schemeClr val="tx1">
              <a:alpha val="84000"/>
            </a:schemeClr>
          </a:solidFill>
          <a:ln w="9525">
            <a:noFill/>
            <a:miter lim="800000"/>
            <a:headEnd/>
            <a:tailEnd/>
          </a:ln>
          <a:effectLst>
            <a:softEdge rad="266700"/>
          </a:effectLst>
          <a:extLst/>
        </p:spPr>
        <p:txBody>
          <a:bodyPr tIns="137160" rIns="0"/>
          <a:lstStyle/>
          <a:p>
            <a:pPr algn="ctr" eaLnBrk="0" hangingPunct="0">
              <a:spcBef>
                <a:spcPts val="0"/>
              </a:spcBef>
              <a:spcAft>
                <a:spcPts val="0"/>
              </a:spcAft>
              <a:buClr>
                <a:schemeClr val="tx1"/>
              </a:buClr>
              <a:defRPr/>
            </a:pPr>
            <a:endParaRPr lang="en-US" sz="1800" dirty="0">
              <a:solidFill>
                <a:schemeClr val="tx1"/>
              </a:solidFill>
              <a:latin typeface="+mn-lt"/>
              <a:cs typeface="Arial" panose="020B0604020202020204" pitchFamily="34" charset="0"/>
            </a:endParaRPr>
          </a:p>
        </p:txBody>
      </p:sp>
      <p:sp>
        <p:nvSpPr>
          <p:cNvPr id="14" name="Freeform 10"/>
          <p:cNvSpPr/>
          <p:nvPr userDrawn="1"/>
        </p:nvSpPr>
        <p:spPr bwMode="auto">
          <a:xfrm>
            <a:off x="1601788" y="4103688"/>
            <a:ext cx="7542212" cy="2755900"/>
          </a:xfrm>
          <a:custGeom>
            <a:avLst/>
            <a:gdLst>
              <a:gd name="connsiteX0" fmla="*/ 6982434 w 6982434"/>
              <a:gd name="connsiteY0" fmla="*/ 0 h 2582696"/>
              <a:gd name="connsiteX1" fmla="*/ 6982434 w 6982434"/>
              <a:gd name="connsiteY1" fmla="*/ 2582696 h 2582696"/>
              <a:gd name="connsiteX2" fmla="*/ 0 w 6982434"/>
              <a:gd name="connsiteY2" fmla="*/ 2582696 h 2582696"/>
              <a:gd name="connsiteX3" fmla="*/ 42881 w 6982434"/>
              <a:gd name="connsiteY3" fmla="*/ 2557257 h 2582696"/>
              <a:gd name="connsiteX4" fmla="*/ 6544830 w 6982434"/>
              <a:gd name="connsiteY4" fmla="*/ 83842 h 258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34" h="2582696">
                <a:moveTo>
                  <a:pt x="6982434" y="0"/>
                </a:moveTo>
                <a:lnTo>
                  <a:pt x="6982434" y="2582696"/>
                </a:lnTo>
                <a:lnTo>
                  <a:pt x="0" y="2582696"/>
                </a:lnTo>
                <a:lnTo>
                  <a:pt x="42881" y="2557257"/>
                </a:lnTo>
                <a:cubicBezTo>
                  <a:pt x="2032331" y="1405280"/>
                  <a:pt x="4221112" y="559343"/>
                  <a:pt x="6544830" y="83842"/>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sp>
        <p:nvSpPr>
          <p:cNvPr id="15" name="TextBox 8"/>
          <p:cNvSpPr txBox="1"/>
          <p:nvPr userDrawn="1"/>
        </p:nvSpPr>
        <p:spPr>
          <a:xfrm>
            <a:off x="0" y="6580188"/>
            <a:ext cx="9144000" cy="261937"/>
          </a:xfrm>
          <a:prstGeom prst="rect">
            <a:avLst/>
          </a:prstGeom>
          <a:noFill/>
        </p:spPr>
        <p:txBody>
          <a:bodyPr>
            <a:spAutoFit/>
          </a:bodyPr>
          <a:lstStyle/>
          <a:p>
            <a:pPr algn="ctr" eaLnBrk="0" hangingPunct="0">
              <a:defRPr/>
            </a:pPr>
            <a:r>
              <a:rPr lang="en-US" sz="1100" kern="1000" spc="100" dirty="0">
                <a:latin typeface="+mn-lt"/>
              </a:rPr>
              <a:t>APL LOGISTICS CONFIDENTIAL</a:t>
            </a:r>
          </a:p>
        </p:txBody>
      </p:sp>
      <p:pic>
        <p:nvPicPr>
          <p:cNvPr id="16" name="Picture 11"/>
          <p:cNvPicPr>
            <a:picLocks noChangeAspect="1"/>
          </p:cNvPicPr>
          <p:nvPr userDrawn="1"/>
        </p:nvPicPr>
        <p:blipFill>
          <a:blip r:embed="rId8"/>
          <a:srcRect/>
          <a:stretch>
            <a:fillRect/>
          </a:stretch>
        </p:blipFill>
        <p:spPr bwMode="auto">
          <a:xfrm>
            <a:off x="228600" y="5437188"/>
            <a:ext cx="1828800" cy="1084262"/>
          </a:xfrm>
          <a:prstGeom prst="rect">
            <a:avLst/>
          </a:prstGeom>
          <a:noFill/>
          <a:ln w="9525">
            <a:noFill/>
            <a:miter lim="800000"/>
            <a:headEnd/>
            <a:tailEnd/>
          </a:ln>
        </p:spPr>
      </p:pic>
      <p:sp>
        <p:nvSpPr>
          <p:cNvPr id="4" name="Title 3"/>
          <p:cNvSpPr>
            <a:spLocks noGrp="1"/>
          </p:cNvSpPr>
          <p:nvPr>
            <p:ph type="title"/>
          </p:nvPr>
        </p:nvSpPr>
        <p:spPr>
          <a:xfrm>
            <a:off x="4988859" y="941035"/>
            <a:ext cx="3797954" cy="1126774"/>
          </a:xfrm>
        </p:spPr>
        <p:txBody>
          <a:bodyPr anchor="b"/>
          <a:lstStyle>
            <a:lvl1pPr algn="l">
              <a:lnSpc>
                <a:spcPct val="80000"/>
              </a:lnSpc>
              <a:defRPr sz="4000" b="0">
                <a:solidFill>
                  <a:schemeClr val="tx2"/>
                </a:solidFill>
              </a:defRPr>
            </a:lvl1pPr>
          </a:lstStyle>
          <a:p>
            <a:r>
              <a:rPr lang="en-US"/>
              <a:t>Click to edit Master title style</a:t>
            </a:r>
          </a:p>
        </p:txBody>
      </p:sp>
      <p:sp>
        <p:nvSpPr>
          <p:cNvPr id="7" name="Text Placeholder 6"/>
          <p:cNvSpPr>
            <a:spLocks noGrp="1"/>
          </p:cNvSpPr>
          <p:nvPr>
            <p:ph type="body" sz="quarter" idx="11"/>
          </p:nvPr>
        </p:nvSpPr>
        <p:spPr>
          <a:xfrm>
            <a:off x="4988858" y="2139073"/>
            <a:ext cx="3797956" cy="673100"/>
          </a:xfrm>
        </p:spPr>
        <p:txBody>
          <a:bodyPr rIns="0" bIns="0"/>
          <a:lstStyle>
            <a:lvl1pPr marL="0" indent="0">
              <a:lnSpc>
                <a:spcPct val="80000"/>
              </a:lnSpc>
              <a:spcBef>
                <a:spcPts val="0"/>
              </a:spcBef>
              <a:spcAft>
                <a:spcPts val="0"/>
              </a:spcAft>
              <a:buNone/>
              <a:defRPr sz="2400" baseline="0">
                <a:solidFill>
                  <a:schemeClr val="bg2">
                    <a:lumMod val="75000"/>
                  </a:schemeClr>
                </a:solidFill>
                <a:latin typeface="+mj-lt"/>
              </a:defRPr>
            </a:lvl1pPr>
          </a:lstStyle>
          <a:p>
            <a:pPr lvl="0"/>
            <a:r>
              <a:rPr lang="en-US"/>
              <a:t>Click to edit Master text styles</a:t>
            </a:r>
          </a:p>
        </p:txBody>
      </p:sp>
      <p:sp>
        <p:nvSpPr>
          <p:cNvPr id="209928" name="Rectangle 8"/>
          <p:cNvSpPr>
            <a:spLocks noGrp="1" noChangeArrowheads="1"/>
          </p:cNvSpPr>
          <p:nvPr>
            <p:ph type="subTitle" sz="quarter" idx="1"/>
          </p:nvPr>
        </p:nvSpPr>
        <p:spPr>
          <a:xfrm>
            <a:off x="4323426" y="5325897"/>
            <a:ext cx="4477674" cy="307777"/>
          </a:xfrm>
          <a:prstGeom prst="rect">
            <a:avLst/>
          </a:prstGeom>
        </p:spPr>
        <p:txBody>
          <a:bodyPr rIns="0" bIns="0" anchor="b">
            <a:spAutoFit/>
          </a:bodyPr>
          <a:lstStyle>
            <a:lvl1pPr marL="0" marR="0" indent="0" algn="r" defTabSz="914400" rtl="0" eaLnBrk="1" fontAlgn="base" latinLnBrk="0" hangingPunct="1">
              <a:lnSpc>
                <a:spcPct val="100000"/>
              </a:lnSpc>
              <a:spcBef>
                <a:spcPts val="0"/>
              </a:spcBef>
              <a:spcAft>
                <a:spcPts val="600"/>
              </a:spcAft>
              <a:buClr>
                <a:schemeClr val="tx2"/>
              </a:buClr>
              <a:buSzTx/>
              <a:buFont typeface="Symbol" pitchFamily="18" charset="2"/>
              <a:buNone/>
              <a:tabLst/>
              <a:defRPr sz="2000" b="0">
                <a:solidFill>
                  <a:schemeClr val="bg1"/>
                </a:solidFill>
                <a:latin typeface="+mn-lt"/>
              </a:defRPr>
            </a:lvl1pPr>
          </a:lstStyle>
          <a:p>
            <a:r>
              <a:rPr lang="en-US"/>
              <a:t>Click to edit Master subtitle style</a:t>
            </a:r>
          </a:p>
        </p:txBody>
      </p:sp>
      <p:sp>
        <p:nvSpPr>
          <p:cNvPr id="10" name="Text Placeholder 9"/>
          <p:cNvSpPr>
            <a:spLocks noGrp="1"/>
          </p:cNvSpPr>
          <p:nvPr>
            <p:ph type="body" sz="quarter" idx="10"/>
          </p:nvPr>
        </p:nvSpPr>
        <p:spPr>
          <a:xfrm>
            <a:off x="4323425" y="5774914"/>
            <a:ext cx="4477674" cy="246221"/>
          </a:xfrm>
          <a:prstGeom prst="rect">
            <a:avLst/>
          </a:prstGeom>
        </p:spPr>
        <p:txBody>
          <a:bodyPr rIns="0" bIns="0"/>
          <a:lstStyle>
            <a:lvl1pPr marL="0" marR="0" indent="0" algn="r" defTabSz="914400" rtl="0" eaLnBrk="1" fontAlgn="base" latinLnBrk="0" hangingPunct="1">
              <a:lnSpc>
                <a:spcPct val="100000"/>
              </a:lnSpc>
              <a:spcBef>
                <a:spcPct val="60000"/>
              </a:spcBef>
              <a:spcAft>
                <a:spcPct val="0"/>
              </a:spcAft>
              <a:buClr>
                <a:schemeClr val="tx2"/>
              </a:buClr>
              <a:buSzTx/>
              <a:buFont typeface="Wingdings" panose="05000000000000000000" pitchFamily="2" charset="2"/>
              <a:buNone/>
              <a:tabLst/>
              <a:defRPr sz="1600" b="0">
                <a:solidFill>
                  <a:schemeClr val="bg1"/>
                </a:solidFill>
                <a:latin typeface="+mn-lt"/>
              </a:defRPr>
            </a:lvl1pPr>
          </a:lstStyle>
          <a:p>
            <a:pPr lvl="0"/>
            <a:r>
              <a:rPr lang="en-US"/>
              <a:t>Click to edit Master text styles</a:t>
            </a:r>
          </a:p>
          <a:p>
            <a:pPr lvl="1"/>
            <a:r>
              <a:rPr lang="en-US"/>
              <a:t>Second level</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APLL 2016 - Title/SubTitle Only">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5" name="Text Placeholder 3"/>
          <p:cNvSpPr>
            <a:spLocks noGrp="1"/>
          </p:cNvSpPr>
          <p:nvPr>
            <p:ph type="body" sz="quarter" idx="13"/>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APLL 2016 - Blank (Only Logo/P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3. APLL 2016 - Title/2 column/Bullets ">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61" name="think-cell Slide" r:id="rId5" imgW="360" imgH="360" progId="TCLayout.ActiveDocument.1">
                  <p:embed/>
                </p:oleObj>
              </mc:Choice>
              <mc:Fallback>
                <p:oleObj name="think-cell Slide" r:id="rId5" imgW="360" imgH="360" progId="TCLayout.ActiveDocument.1">
                  <p:embed/>
                  <p:pic>
                    <p:nvPicPr>
                      <p:cNvPr id="6"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9"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BCABECC9-D577-49F2-9234-2DC57B414AF8}" type="slidenum">
              <a:rPr lang="en-SG" sz="800" smtClean="0">
                <a:solidFill>
                  <a:schemeClr val="bg2"/>
                </a:solidFill>
                <a:latin typeface="+mn-lt"/>
              </a:rPr>
              <a:pPr algn="l">
                <a:defRPr/>
              </a:pPr>
              <a:t>‹#›</a:t>
            </a:fld>
            <a:endParaRPr lang="en-SG" sz="800" dirty="0">
              <a:solidFill>
                <a:schemeClr val="bg2"/>
              </a:solidFill>
              <a:latin typeface="+mn-lt"/>
            </a:endParaRPr>
          </a:p>
        </p:txBody>
      </p:sp>
      <p:sp>
        <p:nvSpPr>
          <p:cNvPr id="4" name="Text Placeholder 3"/>
          <p:cNvSpPr>
            <a:spLocks noGrp="1"/>
          </p:cNvSpPr>
          <p:nvPr>
            <p:ph type="body" sz="half" idx="2"/>
          </p:nvPr>
        </p:nvSpPr>
        <p:spPr>
          <a:xfrm>
            <a:off x="4591050" y="1143000"/>
            <a:ext cx="4114800" cy="501332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half" idx="11"/>
          </p:nvPr>
        </p:nvSpPr>
        <p:spPr>
          <a:xfrm>
            <a:off x="365123" y="1143000"/>
            <a:ext cx="4114800" cy="5013324"/>
          </a:xfrm>
        </p:spPr>
        <p:txBody>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4. APLL 2016 - Title/SubTitle/2 column/Hea/Bullets">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9"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585" name="think-cell Slide" r:id="rId5" imgW="360" imgH="360" progId="TCLayout.ActiveDocument.1">
                  <p:embed/>
                </p:oleObj>
              </mc:Choice>
              <mc:Fallback>
                <p:oleObj name="think-cell Slide" r:id="rId5" imgW="360" imgH="360" progId="TCLayout.ActiveDocument.1">
                  <p:embed/>
                  <p:pic>
                    <p:nvPicPr>
                      <p:cNvPr id="9"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13"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AC1D1E11-B1A7-44F7-97D8-1B383B207706}" type="slidenum">
              <a:rPr lang="en-SG" sz="800" smtClean="0">
                <a:solidFill>
                  <a:schemeClr val="bg2"/>
                </a:solidFill>
                <a:latin typeface="+mn-lt"/>
              </a:rPr>
              <a:pPr algn="l">
                <a:defRPr/>
              </a:pPr>
              <a:t>‹#›</a:t>
            </a:fld>
            <a:endParaRPr lang="en-SG" sz="800" dirty="0">
              <a:solidFill>
                <a:schemeClr val="bg2"/>
              </a:solidFill>
              <a:latin typeface="+mn-lt"/>
            </a:endParaRPr>
          </a:p>
        </p:txBody>
      </p:sp>
      <p:sp>
        <p:nvSpPr>
          <p:cNvPr id="10" name="Text Placeholder 3"/>
          <p:cNvSpPr>
            <a:spLocks noGrp="1"/>
          </p:cNvSpPr>
          <p:nvPr>
            <p:ph type="body" sz="half" idx="2"/>
          </p:nvPr>
        </p:nvSpPr>
        <p:spPr>
          <a:xfrm>
            <a:off x="4591050" y="1143000"/>
            <a:ext cx="4114800" cy="501332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p:cNvSpPr>
            <a:spLocks noGrp="1"/>
          </p:cNvSpPr>
          <p:nvPr>
            <p:ph type="body" sz="half" idx="11"/>
          </p:nvPr>
        </p:nvSpPr>
        <p:spPr>
          <a:xfrm>
            <a:off x="365123" y="1143000"/>
            <a:ext cx="4114800" cy="5013324"/>
          </a:xfrm>
        </p:spPr>
        <p:txBody>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8" name="Text Placeholder 3"/>
          <p:cNvSpPr>
            <a:spLocks noGrp="1"/>
          </p:cNvSpPr>
          <p:nvPr>
            <p:ph type="body" sz="quarter" idx="12"/>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5. APLL 2016 - Thank You">
    <p:bg>
      <p:bgPr>
        <a:solidFill>
          <a:schemeClr val="accent1"/>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5"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33" name="think-cell Slide" r:id="rId6" imgW="360" imgH="360" progId="TCLayout.ActiveDocument.1">
                  <p:embed/>
                </p:oleObj>
              </mc:Choice>
              <mc:Fallback>
                <p:oleObj name="think-cell Slide" r:id="rId6" imgW="360" imgH="360" progId="TCLayout.ActiveDocument.1">
                  <p:embed/>
                  <p:pic>
                    <p:nvPicPr>
                      <p:cNvPr id="5"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7"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5D5504D2-508B-4854-8C70-ED41FA348CEA}" type="slidenum">
              <a:rPr lang="en-SG" sz="800" smtClean="0">
                <a:solidFill>
                  <a:schemeClr val="bg2"/>
                </a:solidFill>
                <a:latin typeface="+mn-lt"/>
              </a:rPr>
              <a:pPr algn="l">
                <a:defRPr/>
              </a:pPr>
              <a:t>‹#›</a:t>
            </a:fld>
            <a:endParaRPr lang="en-SG" sz="800" dirty="0">
              <a:solidFill>
                <a:schemeClr val="bg2"/>
              </a:solidFill>
              <a:latin typeface="+mn-lt"/>
            </a:endParaRPr>
          </a:p>
        </p:txBody>
      </p:sp>
      <p:pic>
        <p:nvPicPr>
          <p:cNvPr id="8" name="Picture 1"/>
          <p:cNvPicPr>
            <a:picLocks noChangeAspect="1"/>
          </p:cNvPicPr>
          <p:nvPr userDrawn="1"/>
        </p:nvPicPr>
        <p:blipFill>
          <a:blip r:embed="rId8"/>
          <a:srcRect/>
          <a:stretch>
            <a:fillRect/>
          </a:stretch>
        </p:blipFill>
        <p:spPr bwMode="auto">
          <a:xfrm>
            <a:off x="0" y="0"/>
            <a:ext cx="9144000" cy="6858000"/>
          </a:xfrm>
          <a:prstGeom prst="rect">
            <a:avLst/>
          </a:prstGeom>
          <a:noFill/>
          <a:ln w="9525">
            <a:noFill/>
            <a:miter lim="800000"/>
            <a:headEnd/>
            <a:tailEnd/>
          </a:ln>
        </p:spPr>
      </p:pic>
      <p:graphicFrame>
        <p:nvGraphicFramePr>
          <p:cNvPr id="9"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34" name="think-cell Slide" r:id="rId9" imgW="360" imgH="360" progId="">
                  <p:embed/>
                </p:oleObj>
              </mc:Choice>
              <mc:Fallback>
                <p:oleObj name="think-cell Slide" r:id="rId9" imgW="360" imgH="360" progId="">
                  <p:embed/>
                  <p:pic>
                    <p:nvPicPr>
                      <p:cNvPr id="9"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Rectangle 16"/>
          <p:cNvSpPr/>
          <p:nvPr userDrawn="1"/>
        </p:nvSpPr>
        <p:spPr>
          <a:xfrm>
            <a:off x="0" y="1588"/>
            <a:ext cx="9144000" cy="6856412"/>
          </a:xfrm>
          <a:prstGeom prst="rect">
            <a:avLst/>
          </a:prstGeom>
          <a:solidFill>
            <a:schemeClr val="tx2">
              <a:alpha val="65000"/>
            </a:schemeClr>
          </a:solidFill>
          <a:ln w="9525" cap="flat" cmpd="sng" algn="ctr">
            <a:noFill/>
            <a:prstDash val="solid"/>
          </a:ln>
          <a:effectLst/>
        </p:spPr>
        <p:txBody>
          <a:bodyPr anchor="ctr"/>
          <a:lstStyle/>
          <a:p>
            <a:pPr algn="ctr" fontAlgn="auto">
              <a:spcBef>
                <a:spcPts val="0"/>
              </a:spcBef>
              <a:spcAft>
                <a:spcPts val="0"/>
              </a:spcAft>
              <a:defRPr/>
            </a:pPr>
            <a:endParaRPr lang="en-US" sz="2000" kern="0" dirty="0">
              <a:solidFill>
                <a:srgbClr val="FFFFFF"/>
              </a:solidFill>
              <a:latin typeface="Century Gothic"/>
            </a:endParaRPr>
          </a:p>
        </p:txBody>
      </p:sp>
      <p:pic>
        <p:nvPicPr>
          <p:cNvPr id="11" name="Picture 6"/>
          <p:cNvPicPr>
            <a:picLocks noChangeAspect="1"/>
          </p:cNvPicPr>
          <p:nvPr userDrawn="1"/>
        </p:nvPicPr>
        <p:blipFill>
          <a:blip r:embed="rId11"/>
          <a:srcRect/>
          <a:stretch>
            <a:fillRect/>
          </a:stretch>
        </p:blipFill>
        <p:spPr bwMode="auto">
          <a:xfrm>
            <a:off x="7165975" y="388938"/>
            <a:ext cx="1554163" cy="920750"/>
          </a:xfrm>
          <a:prstGeom prst="rect">
            <a:avLst/>
          </a:prstGeom>
          <a:noFill/>
          <a:ln w="9525">
            <a:noFill/>
            <a:miter lim="800000"/>
            <a:headEnd/>
            <a:tailEnd/>
          </a:ln>
        </p:spPr>
      </p:pic>
      <p:sp>
        <p:nvSpPr>
          <p:cNvPr id="12" name="Title 19"/>
          <p:cNvSpPr>
            <a:spLocks noGrp="1"/>
          </p:cNvSpPr>
          <p:nvPr>
            <p:ph type="title"/>
          </p:nvPr>
        </p:nvSpPr>
        <p:spPr>
          <a:xfrm>
            <a:off x="365125" y="1143000"/>
            <a:ext cx="8410575" cy="2621132"/>
          </a:xfrm>
        </p:spPr>
        <p:txBody>
          <a:bodyPr anchor="ctr"/>
          <a:lstStyle>
            <a:lvl1pPr algn="ctr">
              <a:defRPr sz="8000" b="0">
                <a:solidFill>
                  <a:schemeClr val="bg1"/>
                </a:solidFill>
              </a:defRPr>
            </a:lvl1pPr>
          </a:lstStyle>
          <a:p>
            <a:r>
              <a:rPr lang="en-US"/>
              <a:t>Click to edit Master title style</a:t>
            </a:r>
          </a:p>
        </p:txBody>
      </p:sp>
      <p:sp>
        <p:nvSpPr>
          <p:cNvPr id="13" name="Content Placeholder 21"/>
          <p:cNvSpPr>
            <a:spLocks noGrp="1"/>
          </p:cNvSpPr>
          <p:nvPr>
            <p:ph sz="quarter" idx="15"/>
          </p:nvPr>
        </p:nvSpPr>
        <p:spPr>
          <a:xfrm>
            <a:off x="365125" y="3764132"/>
            <a:ext cx="8410575" cy="2392193"/>
          </a:xfrm>
        </p:spPr>
        <p:txBody>
          <a:bodyPr/>
          <a:lstStyle>
            <a:lvl1pPr marL="0" indent="0" algn="ctr">
              <a:buNone/>
              <a:defRPr sz="3600" baseline="0">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4" name="Object 1" hidden="1"/>
          <p:cNvGraphicFramePr>
            <a:graphicFrameLocks noChangeAspect="1"/>
          </p:cNvGraphicFramePr>
          <p:nvPr>
            <p:custDataLst>
              <p:tags r:id="rId2"/>
            </p:custDataLst>
            <p:extLst>
              <p:ext uri="{D42A27DB-BD31-4B8C-83A1-F6EECF244321}">
                <p14:modId xmlns:p14="http://schemas.microsoft.com/office/powerpoint/2010/main" val="15473121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857" name="think-cell Slide" r:id="rId6" imgW="360" imgH="360" progId="TCLayout.ActiveDocument.1">
                  <p:embed/>
                </p:oleObj>
              </mc:Choice>
              <mc:Fallback>
                <p:oleObj name="think-cell Slide" r:id="rId6" imgW="360" imgH="360" progId="TCLayout.ActiveDocument.1">
                  <p:embed/>
                  <p:pic>
                    <p:nvPicPr>
                      <p:cNvPr id="4" name="Object 1"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6"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DAE4DE9F-501D-4D90-B843-F9FB8CD12DBB}" type="slidenum">
              <a:rPr lang="en-SG" sz="800" smtClean="0">
                <a:solidFill>
                  <a:schemeClr val="bg2"/>
                </a:solidFill>
                <a:latin typeface="+mn-lt"/>
              </a:rPr>
              <a:pPr algn="l">
                <a:defRPr/>
              </a:pPr>
              <a:t>‹#›</a:t>
            </a:fld>
            <a:endParaRPr lang="en-SG" sz="800" dirty="0">
              <a:solidFill>
                <a:schemeClr val="bg2"/>
              </a:solidFill>
              <a:latin typeface="+mn-lt"/>
            </a:endParaRPr>
          </a:p>
        </p:txBody>
      </p:sp>
      <p:graphicFrame>
        <p:nvGraphicFramePr>
          <p:cNvPr id="7"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858" name="think-cell Slide" r:id="rId8" imgW="360" imgH="360" progId="TCLayout.ActiveDocument.1">
                  <p:embed/>
                </p:oleObj>
              </mc:Choice>
              <mc:Fallback>
                <p:oleObj name="think-cell Slide" r:id="rId8" imgW="360" imgH="360" progId="TCLayout.ActiveDocument.1">
                  <p:embed/>
                  <p:pic>
                    <p:nvPicPr>
                      <p:cNvPr id="7"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365125" y="149665"/>
            <a:ext cx="8410575" cy="480131"/>
          </a:xfrm>
        </p:spPr>
        <p:txBody>
          <a:bodyPr/>
          <a:lstStyle>
            <a:lvl1pPr>
              <a:defRPr sz="2400" b="1"/>
            </a:lvl1pPr>
          </a:lstStyle>
          <a:p>
            <a:r>
              <a:rPr lang="en-US"/>
              <a:t>Click to edit Master title style</a:t>
            </a:r>
            <a:endParaRPr lang="en-SG"/>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437852"/>
            <a:ext cx="2133600" cy="365125"/>
          </a:xfrm>
        </p:spPr>
        <p:txBody>
          <a:bodyPr/>
          <a:lstStyle>
            <a:lvl1pPr>
              <a:defRPr sz="900" baseline="0">
                <a:solidFill>
                  <a:schemeClr val="bg1">
                    <a:lumMod val="50000"/>
                  </a:schemeClr>
                </a:solidFill>
                <a:latin typeface="Georgia" panose="02040502050405020303" pitchFamily="18" charset="0"/>
              </a:defRPr>
            </a:lvl1pPr>
          </a:lstStyle>
          <a:p>
            <a:fld id="{C1BE9D5F-12E7-4800-8107-C2602FE34D90}" type="slidenum">
              <a:rPr lang="en-SG" smtClean="0">
                <a:solidFill>
                  <a:prstClr val="white">
                    <a:lumMod val="50000"/>
                  </a:prstClr>
                </a:solidFill>
              </a:rPr>
              <a:pPr/>
              <a:t>‹#›</a:t>
            </a:fld>
            <a:endParaRPr lang="en-SG" dirty="0">
              <a:solidFill>
                <a:prstClr val="white">
                  <a:lumMod val="50000"/>
                </a:prstClr>
              </a:solidFill>
            </a:endParaRPr>
          </a:p>
        </p:txBody>
      </p:sp>
      <p:sp>
        <p:nvSpPr>
          <p:cNvPr id="7" name="Rectangle 6"/>
          <p:cNvSpPr/>
          <p:nvPr userDrawn="1"/>
        </p:nvSpPr>
        <p:spPr>
          <a:xfrm>
            <a:off x="8001001" y="6123280"/>
            <a:ext cx="704039" cy="300082"/>
          </a:xfrm>
          <a:prstGeom prst="rect">
            <a:avLst/>
          </a:prstGeom>
        </p:spPr>
        <p:txBody>
          <a:bodyPr wrap="none">
            <a:spAutoFit/>
          </a:bodyPr>
          <a:lstStyle/>
          <a:p>
            <a:pPr fontAlgn="auto">
              <a:spcBef>
                <a:spcPts val="0"/>
              </a:spcBef>
              <a:spcAft>
                <a:spcPts val="0"/>
              </a:spcAft>
            </a:pPr>
            <a:r>
              <a:rPr lang="zh-CN" altLang="en-US" sz="1350" b="1">
                <a:ln w="10160">
                  <a:noFill/>
                  <a:prstDash val="solid"/>
                </a:ln>
                <a:solidFill>
                  <a:srgbClr val="FFFFFF"/>
                </a:solidFill>
                <a:effectLst>
                  <a:outerShdw blurRad="38100" dist="22860" dir="5400000" algn="tl" rotWithShape="0">
                    <a:srgbClr val="000000">
                      <a:alpha val="30000"/>
                    </a:srgbClr>
                  </a:outerShdw>
                </a:effectLst>
                <a:latin typeface="SimHei" panose="02010609060101010101" pitchFamily="49" charset="-122"/>
                <a:ea typeface="SimHei" panose="02010609060101010101" pitchFamily="49" charset="-122"/>
              </a:rPr>
              <a:t>牛油果</a:t>
            </a:r>
            <a:endParaRPr lang="en-SG" sz="1350" b="1" dirty="0">
              <a:ln w="10160">
                <a:noFill/>
                <a:prstDash val="solid"/>
              </a:ln>
              <a:solidFill>
                <a:srgbClr val="FFFFFF"/>
              </a:solidFill>
              <a:effectLst>
                <a:outerShdw blurRad="38100" dist="22860" dir="5400000" algn="tl" rotWithShape="0">
                  <a:srgbClr val="000000">
                    <a:alpha val="30000"/>
                  </a:srgbClr>
                </a:outerShdw>
              </a:effectLst>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320074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a:xfrm>
            <a:off x="6553200" y="6422612"/>
            <a:ext cx="2133600" cy="365125"/>
          </a:xfrm>
        </p:spPr>
        <p:txBody>
          <a:bodyPr/>
          <a:lstStyle>
            <a:lvl1pPr>
              <a:defRPr sz="1050" baseline="0">
                <a:solidFill>
                  <a:schemeClr val="tx1">
                    <a:lumMod val="50000"/>
                    <a:lumOff val="50000"/>
                  </a:schemeClr>
                </a:solidFill>
              </a:defRPr>
            </a:lvl1pPr>
          </a:lstStyle>
          <a:p>
            <a:fld id="{C1BE9D5F-12E7-4800-8107-C2602FE34D90}" type="slidenum">
              <a:rPr lang="en-SG" smtClean="0">
                <a:solidFill>
                  <a:prstClr val="black">
                    <a:lumMod val="50000"/>
                    <a:lumOff val="50000"/>
                  </a:prstClr>
                </a:solidFill>
              </a:rPr>
              <a:pPr/>
              <a:t>‹#›</a:t>
            </a:fld>
            <a:endParaRPr lang="en-SG" dirty="0">
              <a:solidFill>
                <a:prstClr val="black">
                  <a:lumMod val="50000"/>
                  <a:lumOff val="50000"/>
                </a:prstClr>
              </a:solidFill>
            </a:endParaRPr>
          </a:p>
        </p:txBody>
      </p:sp>
      <p:sp>
        <p:nvSpPr>
          <p:cNvPr id="7" name="Rectangle 6"/>
          <p:cNvSpPr/>
          <p:nvPr userDrawn="1"/>
        </p:nvSpPr>
        <p:spPr>
          <a:xfrm>
            <a:off x="8001001" y="6123280"/>
            <a:ext cx="704039" cy="300082"/>
          </a:xfrm>
          <a:prstGeom prst="rect">
            <a:avLst/>
          </a:prstGeom>
        </p:spPr>
        <p:txBody>
          <a:bodyPr wrap="none">
            <a:spAutoFit/>
          </a:bodyPr>
          <a:lstStyle/>
          <a:p>
            <a:pPr fontAlgn="auto">
              <a:spcBef>
                <a:spcPts val="0"/>
              </a:spcBef>
              <a:spcAft>
                <a:spcPts val="0"/>
              </a:spcAft>
            </a:pPr>
            <a:r>
              <a:rPr lang="zh-CN" altLang="en-US" sz="1350" b="1">
                <a:ln w="10160">
                  <a:noFill/>
                  <a:prstDash val="solid"/>
                </a:ln>
                <a:solidFill>
                  <a:srgbClr val="FFFFFF"/>
                </a:solidFill>
                <a:effectLst>
                  <a:outerShdw blurRad="38100" dist="22860" dir="5400000" algn="tl" rotWithShape="0">
                    <a:srgbClr val="000000">
                      <a:alpha val="30000"/>
                    </a:srgbClr>
                  </a:outerShdw>
                </a:effectLst>
                <a:latin typeface="SimHei" panose="02010609060101010101" pitchFamily="49" charset="-122"/>
                <a:ea typeface="SimHei" panose="02010609060101010101" pitchFamily="49" charset="-122"/>
              </a:rPr>
              <a:t>牛油果</a:t>
            </a:r>
            <a:endParaRPr lang="en-SG" sz="1350" b="1" dirty="0">
              <a:ln w="10160">
                <a:noFill/>
                <a:prstDash val="solid"/>
              </a:ln>
              <a:solidFill>
                <a:srgbClr val="FFFFFF"/>
              </a:solidFill>
              <a:effectLst>
                <a:outerShdw blurRad="38100" dist="22860" dir="5400000" algn="tl" rotWithShape="0">
                  <a:srgbClr val="000000">
                    <a:alpha val="30000"/>
                  </a:srgbClr>
                </a:outerShdw>
              </a:effectLst>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001862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7. APLL 2016 - Title/SubTitle/Bulle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0234"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Content Placeholder 8"/>
          <p:cNvSpPr>
            <a:spLocks noGrp="1"/>
          </p:cNvSpPr>
          <p:nvPr>
            <p:ph sz="quarter" idx="10" hasCustomPrompt="1"/>
          </p:nvPr>
        </p:nvSpPr>
        <p:spPr>
          <a:xfrm>
            <a:off x="365125" y="1143000"/>
            <a:ext cx="8421688" cy="5013324"/>
          </a:xfrm>
        </p:spPr>
        <p:txBody>
          <a:bodyPr vert="horz" wrap="square" lIns="0" tIns="0" rIns="91440" bIns="45720"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lang="en-US"/>
              <a:t>Arial, Size 28pt </a:t>
            </a:r>
          </a:p>
          <a:p>
            <a:pPr lvl="1"/>
            <a:r>
              <a:rPr lang="en-US" altLang="zh-TW"/>
              <a:t>Arial</a:t>
            </a:r>
            <a:r>
              <a:rPr lang="en-US"/>
              <a:t>, Size 24pt </a:t>
            </a:r>
          </a:p>
          <a:p>
            <a:pPr lvl="2"/>
            <a:r>
              <a:rPr lang="en-US" altLang="zh-TW"/>
              <a:t>Arial</a:t>
            </a:r>
            <a:r>
              <a:rPr lang="en-US"/>
              <a:t>, Size 20pt </a:t>
            </a:r>
          </a:p>
          <a:p>
            <a:pPr lvl="3"/>
            <a:r>
              <a:rPr lang="en-US" altLang="zh-TW"/>
              <a:t>Arial</a:t>
            </a:r>
            <a:r>
              <a:rPr lang="en-US"/>
              <a:t>, Size 18pt</a:t>
            </a:r>
          </a:p>
          <a:p>
            <a:pPr lvl="4"/>
            <a:r>
              <a:rPr lang="en-US" altLang="zh-TW"/>
              <a:t>Arial</a:t>
            </a:r>
            <a:r>
              <a:rPr lang="en-US"/>
              <a:t>, Size 16pt</a:t>
            </a:r>
            <a:endParaRPr kumimoji="0" lang="en-US" sz="1600" b="0" i="0" u="none" strike="noStrike" kern="0" cap="none" spc="0" normalizeH="0" baseline="0" noProof="0">
              <a:ln>
                <a:noFill/>
              </a:ln>
              <a:solidFill>
                <a:srgbClr val="101820"/>
              </a:solidFill>
              <a:effectLst/>
              <a:uLnTx/>
              <a:uFillTx/>
              <a:latin typeface="+mn-lt"/>
            </a:endParaRPr>
          </a:p>
        </p:txBody>
      </p:sp>
      <p:sp>
        <p:nvSpPr>
          <p:cNvPr id="10" name="Text Placeholder 3"/>
          <p:cNvSpPr>
            <a:spLocks noGrp="1"/>
          </p:cNvSpPr>
          <p:nvPr>
            <p:ph type="body" sz="quarter" idx="12" hasCustomPrompt="1"/>
          </p:nvPr>
        </p:nvSpPr>
        <p:spPr>
          <a:xfrm>
            <a:off x="365125" y="769938"/>
            <a:ext cx="8412480" cy="373062"/>
          </a:xfrm>
        </p:spPr>
        <p:txBody>
          <a:bodyPr tIns="0"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Sub-title: Arial, Size 20pt</a:t>
            </a:r>
          </a:p>
        </p:txBody>
      </p:sp>
      <p:sp>
        <p:nvSpPr>
          <p:cNvPr id="3" name="Title 2"/>
          <p:cNvSpPr>
            <a:spLocks noGrp="1"/>
          </p:cNvSpPr>
          <p:nvPr>
            <p:ph type="title" hasCustomPrompt="1"/>
          </p:nvPr>
        </p:nvSpPr>
        <p:spPr/>
        <p:txBody>
          <a:bodyPr/>
          <a:lstStyle>
            <a:lvl1pPr>
              <a:defRPr b="1"/>
            </a:lvl1pPr>
          </a:lstStyle>
          <a:p>
            <a:r>
              <a:rPr lang="en-US" altLang="zh-TW"/>
              <a:t>Title: Arial, Size 26</a:t>
            </a:r>
            <a:endParaRPr lang="en-US"/>
          </a:p>
        </p:txBody>
      </p:sp>
    </p:spTree>
    <p:extLst>
      <p:ext uri="{BB962C8B-B14F-4D97-AF65-F5344CB8AC3E}">
        <p14:creationId xmlns:p14="http://schemas.microsoft.com/office/powerpoint/2010/main" val="3723200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7. APLL 2016 - Title/SubTitle/Bullets">
    <p:spTree>
      <p:nvGrpSpPr>
        <p:cNvPr id="1" name=""/>
        <p:cNvGrpSpPr/>
        <p:nvPr/>
      </p:nvGrpSpPr>
      <p:grpSpPr>
        <a:xfrm>
          <a:off x="0" y="0"/>
          <a:ext cx="0" cy="0"/>
          <a:chOff x="0" y="0"/>
          <a:chExt cx="0" cy="0"/>
        </a:xfrm>
      </p:grpSpPr>
      <p:graphicFrame>
        <p:nvGraphicFramePr>
          <p:cNvPr id="5" name="Object 1" hidden="1"/>
          <p:cNvGraphicFramePr>
            <a:graphicFrameLocks noChangeAspect="1"/>
          </p:cNvGraphicFramePr>
          <p:nvPr>
            <p:custDataLst>
              <p:tags r:id="rId2"/>
            </p:custDataLst>
            <p:extLst>
              <p:ext uri="{D42A27DB-BD31-4B8C-83A1-F6EECF244321}">
                <p14:modId xmlns:p14="http://schemas.microsoft.com/office/powerpoint/2010/main" val="35474371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1380"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7"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6820987E-ED24-4963-AA74-88DAE458D2B7}"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graphicFrame>
        <p:nvGraphicFramePr>
          <p:cNvPr id="8"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1381"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 Placeholder 3"/>
          <p:cNvSpPr>
            <a:spLocks noGrp="1"/>
          </p:cNvSpPr>
          <p:nvPr>
            <p:ph type="body" sz="quarter" idx="12"/>
          </p:nvPr>
        </p:nvSpPr>
        <p:spPr>
          <a:xfrm>
            <a:off x="365125" y="958203"/>
            <a:ext cx="8412480" cy="373062"/>
          </a:xfrm>
        </p:spPr>
        <p:txBody>
          <a:bodyPr rIns="0" bIns="0" anchor="ctr"/>
          <a:lstStyle>
            <a:lvl1pPr marL="0" indent="0">
              <a:lnSpc>
                <a:spcPct val="80000"/>
              </a:lnSpc>
              <a:spcBef>
                <a:spcPts val="0"/>
              </a:spcBef>
              <a:spcAft>
                <a:spcPts val="0"/>
              </a:spcAft>
              <a:buNone/>
              <a:defRPr lang="en-US" sz="18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
        <p:nvSpPr>
          <p:cNvPr id="3" name="Title 2"/>
          <p:cNvSpPr>
            <a:spLocks noGrp="1"/>
          </p:cNvSpPr>
          <p:nvPr>
            <p:ph type="title"/>
          </p:nvPr>
        </p:nvSpPr>
        <p:spPr>
          <a:xfrm>
            <a:off x="365125" y="337931"/>
            <a:ext cx="8410575" cy="574234"/>
          </a:xfrm>
        </p:spPr>
        <p:txBody>
          <a:bodyPr/>
          <a:lstStyle>
            <a:lvl1pPr>
              <a:defRPr sz="2400" b="1"/>
            </a:lvl1pPr>
          </a:lstStyle>
          <a:p>
            <a:r>
              <a:rPr lang="en-US" altLang="zh-TW"/>
              <a:t>Click to edit Master title style</a:t>
            </a:r>
            <a:endParaRPr lang="en-US"/>
          </a:p>
        </p:txBody>
      </p:sp>
    </p:spTree>
    <p:extLst>
      <p:ext uri="{BB962C8B-B14F-4D97-AF65-F5344CB8AC3E}">
        <p14:creationId xmlns:p14="http://schemas.microsoft.com/office/powerpoint/2010/main" val="42413266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 APLL Master 2016 - Title Slide/NO SubTitl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21" name="think-cell Slide" r:id="rId5" imgW="360" imgH="360" progId="TCLayout.ActiveDocument.1">
                  <p:embed/>
                </p:oleObj>
              </mc:Choice>
              <mc:Fallback>
                <p:oleObj name="think-cell Slide" r:id="rId5" imgW="360" imgH="360" progId="TCLayout.ActiveDocument.1">
                  <p:embed/>
                  <p:pic>
                    <p:nvPicPr>
                      <p:cNvPr id="6"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600A2503-7496-4CA4-A910-5AE7DBB63457}" type="slidenum">
              <a:rPr lang="en-SG" sz="800" smtClean="0">
                <a:solidFill>
                  <a:schemeClr val="bg2"/>
                </a:solidFill>
                <a:latin typeface="+mn-lt"/>
              </a:rPr>
              <a:pPr algn="l">
                <a:defRPr/>
              </a:pPr>
              <a:t>‹#›</a:t>
            </a:fld>
            <a:endParaRPr lang="en-SG" sz="800" dirty="0">
              <a:solidFill>
                <a:schemeClr val="bg2"/>
              </a:solidFill>
              <a:latin typeface="+mn-lt"/>
            </a:endParaRPr>
          </a:p>
        </p:txBody>
      </p:sp>
      <p:pic>
        <p:nvPicPr>
          <p:cNvPr id="9" name="Picture 3" descr="APL Logistics P51.jpg"/>
          <p:cNvPicPr>
            <a:picLocks/>
          </p:cNvPicPr>
          <p:nvPr userDrawn="1"/>
        </p:nvPicPr>
        <p:blipFill>
          <a:blip r:embed="rId7"/>
          <a:srcRect/>
          <a:stretch>
            <a:fillRect/>
          </a:stretch>
        </p:blipFill>
        <p:spPr bwMode="auto">
          <a:xfrm>
            <a:off x="0" y="0"/>
            <a:ext cx="6715125" cy="6858000"/>
          </a:xfrm>
          <a:prstGeom prst="rect">
            <a:avLst/>
          </a:prstGeom>
          <a:noFill/>
          <a:ln w="9525">
            <a:noFill/>
            <a:miter lim="800000"/>
            <a:headEnd/>
            <a:tailEnd/>
          </a:ln>
        </p:spPr>
      </p:pic>
      <p:sp>
        <p:nvSpPr>
          <p:cNvPr id="11" name="Rounded Rectangle 1"/>
          <p:cNvSpPr/>
          <p:nvPr userDrawn="1"/>
        </p:nvSpPr>
        <p:spPr bwMode="auto">
          <a:xfrm>
            <a:off x="-186917" y="5346616"/>
            <a:ext cx="3383280" cy="1691190"/>
          </a:xfrm>
          <a:custGeom>
            <a:avLst/>
            <a:gdLst>
              <a:gd name="connsiteX0" fmla="*/ 0 w 2377441"/>
              <a:gd name="connsiteY0" fmla="*/ 282647 h 1695851"/>
              <a:gd name="connsiteX1" fmla="*/ 282647 w 2377441"/>
              <a:gd name="connsiteY1" fmla="*/ 0 h 1695851"/>
              <a:gd name="connsiteX2" fmla="*/ 2094794 w 2377441"/>
              <a:gd name="connsiteY2" fmla="*/ 0 h 1695851"/>
              <a:gd name="connsiteX3" fmla="*/ 2377441 w 2377441"/>
              <a:gd name="connsiteY3" fmla="*/ 2826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2094794 w 2377441"/>
              <a:gd name="connsiteY2" fmla="*/ 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183131 w 2377441"/>
              <a:gd name="connsiteY3" fmla="*/ 68269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183131 w 2914651"/>
              <a:gd name="connsiteY3" fmla="*/ 68269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134056 w 3048707"/>
              <a:gd name="connsiteY0" fmla="*/ 282647 h 1695851"/>
              <a:gd name="connsiteX1" fmla="*/ 416703 w 3048707"/>
              <a:gd name="connsiteY1" fmla="*/ 0 h 1695851"/>
              <a:gd name="connsiteX2" fmla="*/ 0 w 3048707"/>
              <a:gd name="connsiteY2" fmla="*/ 80010 h 1695851"/>
              <a:gd name="connsiteX3" fmla="*/ 2465777 w 3048707"/>
              <a:gd name="connsiteY3" fmla="*/ 842717 h 1695851"/>
              <a:gd name="connsiteX4" fmla="*/ 3048707 w 3048707"/>
              <a:gd name="connsiteY4" fmla="*/ 1504644 h 1695851"/>
              <a:gd name="connsiteX5" fmla="*/ 2228850 w 3048707"/>
              <a:gd name="connsiteY5" fmla="*/ 1695851 h 1695851"/>
              <a:gd name="connsiteX6" fmla="*/ 416703 w 3048707"/>
              <a:gd name="connsiteY6" fmla="*/ 1695851 h 1695851"/>
              <a:gd name="connsiteX7" fmla="*/ 134056 w 3048707"/>
              <a:gd name="connsiteY7" fmla="*/ 1413204 h 1695851"/>
              <a:gd name="connsiteX8" fmla="*/ 134056 w 3048707"/>
              <a:gd name="connsiteY8" fmla="*/ 282647 h 1695851"/>
              <a:gd name="connsiteX0" fmla="*/ 134056 w 3197297"/>
              <a:gd name="connsiteY0" fmla="*/ 282647 h 1698866"/>
              <a:gd name="connsiteX1" fmla="*/ 416703 w 3197297"/>
              <a:gd name="connsiteY1" fmla="*/ 0 h 1698866"/>
              <a:gd name="connsiteX2" fmla="*/ 0 w 3197297"/>
              <a:gd name="connsiteY2" fmla="*/ 80010 h 1698866"/>
              <a:gd name="connsiteX3" fmla="*/ 2465777 w 3197297"/>
              <a:gd name="connsiteY3" fmla="*/ 842717 h 1698866"/>
              <a:gd name="connsiteX4" fmla="*/ 3197297 w 3197297"/>
              <a:gd name="connsiteY4" fmla="*/ 1573224 h 1698866"/>
              <a:gd name="connsiteX5" fmla="*/ 2228850 w 3197297"/>
              <a:gd name="connsiteY5" fmla="*/ 1695851 h 1698866"/>
              <a:gd name="connsiteX6" fmla="*/ 416703 w 3197297"/>
              <a:gd name="connsiteY6" fmla="*/ 1695851 h 1698866"/>
              <a:gd name="connsiteX7" fmla="*/ 134056 w 3197297"/>
              <a:gd name="connsiteY7" fmla="*/ 1413204 h 1698866"/>
              <a:gd name="connsiteX8" fmla="*/ 134056 w 3197297"/>
              <a:gd name="connsiteY8" fmla="*/ 282647 h 1698866"/>
              <a:gd name="connsiteX0" fmla="*/ 134056 w 3197297"/>
              <a:gd name="connsiteY0" fmla="*/ 282647 h 1695851"/>
              <a:gd name="connsiteX1" fmla="*/ 416703 w 3197297"/>
              <a:gd name="connsiteY1" fmla="*/ 0 h 1695851"/>
              <a:gd name="connsiteX2" fmla="*/ 0 w 3197297"/>
              <a:gd name="connsiteY2" fmla="*/ 80010 h 1695851"/>
              <a:gd name="connsiteX3" fmla="*/ 2465777 w 3197297"/>
              <a:gd name="connsiteY3" fmla="*/ 842717 h 1695851"/>
              <a:gd name="connsiteX4" fmla="*/ 3197297 w 3197297"/>
              <a:gd name="connsiteY4" fmla="*/ 1573224 h 1695851"/>
              <a:gd name="connsiteX5" fmla="*/ 2274570 w 3197297"/>
              <a:gd name="connsiteY5" fmla="*/ 1581551 h 1695851"/>
              <a:gd name="connsiteX6" fmla="*/ 416703 w 3197297"/>
              <a:gd name="connsiteY6" fmla="*/ 1695851 h 1695851"/>
              <a:gd name="connsiteX7" fmla="*/ 134056 w 3197297"/>
              <a:gd name="connsiteY7" fmla="*/ 1413204 h 1695851"/>
              <a:gd name="connsiteX8" fmla="*/ 134056 w 3197297"/>
              <a:gd name="connsiteY8" fmla="*/ 282647 h 1695851"/>
              <a:gd name="connsiteX0" fmla="*/ 134056 w 3197297"/>
              <a:gd name="connsiteY0" fmla="*/ 282647 h 1714201"/>
              <a:gd name="connsiteX1" fmla="*/ 416703 w 3197297"/>
              <a:gd name="connsiteY1" fmla="*/ 0 h 1714201"/>
              <a:gd name="connsiteX2" fmla="*/ 0 w 3197297"/>
              <a:gd name="connsiteY2" fmla="*/ 80010 h 1714201"/>
              <a:gd name="connsiteX3" fmla="*/ 2465777 w 3197297"/>
              <a:gd name="connsiteY3" fmla="*/ 842717 h 1714201"/>
              <a:gd name="connsiteX4" fmla="*/ 3197297 w 3197297"/>
              <a:gd name="connsiteY4" fmla="*/ 1573224 h 1714201"/>
              <a:gd name="connsiteX5" fmla="*/ 2274570 w 3197297"/>
              <a:gd name="connsiteY5" fmla="*/ 1581551 h 1714201"/>
              <a:gd name="connsiteX6" fmla="*/ 416703 w 3197297"/>
              <a:gd name="connsiteY6" fmla="*/ 1695851 h 1714201"/>
              <a:gd name="connsiteX7" fmla="*/ 134056 w 3197297"/>
              <a:gd name="connsiteY7" fmla="*/ 1413204 h 1714201"/>
              <a:gd name="connsiteX8" fmla="*/ 134056 w 3197297"/>
              <a:gd name="connsiteY8" fmla="*/ 282647 h 1714201"/>
              <a:gd name="connsiteX0" fmla="*/ 134056 w 3197297"/>
              <a:gd name="connsiteY0" fmla="*/ 282647 h 1843897"/>
              <a:gd name="connsiteX1" fmla="*/ 416703 w 3197297"/>
              <a:gd name="connsiteY1" fmla="*/ 0 h 1843897"/>
              <a:gd name="connsiteX2" fmla="*/ 0 w 3197297"/>
              <a:gd name="connsiteY2" fmla="*/ 80010 h 1843897"/>
              <a:gd name="connsiteX3" fmla="*/ 2465777 w 3197297"/>
              <a:gd name="connsiteY3" fmla="*/ 842717 h 1843897"/>
              <a:gd name="connsiteX4" fmla="*/ 3197297 w 3197297"/>
              <a:gd name="connsiteY4" fmla="*/ 1573224 h 1843897"/>
              <a:gd name="connsiteX5" fmla="*/ 2297430 w 3197297"/>
              <a:gd name="connsiteY5" fmla="*/ 1764431 h 1843897"/>
              <a:gd name="connsiteX6" fmla="*/ 416703 w 3197297"/>
              <a:gd name="connsiteY6" fmla="*/ 1695851 h 1843897"/>
              <a:gd name="connsiteX7" fmla="*/ 134056 w 3197297"/>
              <a:gd name="connsiteY7" fmla="*/ 1413204 h 1843897"/>
              <a:gd name="connsiteX8" fmla="*/ 134056 w 3197297"/>
              <a:gd name="connsiteY8" fmla="*/ 282647 h 18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97" h="1843897">
                <a:moveTo>
                  <a:pt x="134056" y="282647"/>
                </a:moveTo>
                <a:cubicBezTo>
                  <a:pt x="134056" y="126545"/>
                  <a:pt x="260601" y="0"/>
                  <a:pt x="416703" y="0"/>
                </a:cubicBezTo>
                <a:lnTo>
                  <a:pt x="0" y="80010"/>
                </a:lnTo>
                <a:cubicBezTo>
                  <a:pt x="156102" y="80010"/>
                  <a:pt x="1471367" y="12245"/>
                  <a:pt x="2465777" y="842717"/>
                </a:cubicBezTo>
                <a:cubicBezTo>
                  <a:pt x="2831537" y="1139559"/>
                  <a:pt x="3197297" y="1196372"/>
                  <a:pt x="3197297" y="1573224"/>
                </a:cubicBezTo>
                <a:cubicBezTo>
                  <a:pt x="3197297" y="1729326"/>
                  <a:pt x="2533542" y="1970171"/>
                  <a:pt x="2297430" y="1764431"/>
                </a:cubicBezTo>
                <a:lnTo>
                  <a:pt x="416703" y="1695851"/>
                </a:lnTo>
                <a:cubicBezTo>
                  <a:pt x="260601" y="1695851"/>
                  <a:pt x="134056" y="1569306"/>
                  <a:pt x="134056" y="1413204"/>
                </a:cubicBezTo>
                <a:lnTo>
                  <a:pt x="134056" y="282647"/>
                </a:lnTo>
                <a:close/>
              </a:path>
            </a:pathLst>
          </a:custGeom>
          <a:solidFill>
            <a:schemeClr val="tx1">
              <a:alpha val="84000"/>
            </a:schemeClr>
          </a:solidFill>
          <a:ln w="9525">
            <a:noFill/>
            <a:miter lim="800000"/>
            <a:headEnd/>
            <a:tailEnd/>
          </a:ln>
          <a:effectLst>
            <a:softEdge rad="266700"/>
          </a:effectLst>
          <a:extLst/>
        </p:spPr>
        <p:txBody>
          <a:bodyPr tIns="137160" rIns="0"/>
          <a:lstStyle/>
          <a:p>
            <a:pPr algn="ctr" eaLnBrk="0" hangingPunct="0">
              <a:spcBef>
                <a:spcPts val="0"/>
              </a:spcBef>
              <a:spcAft>
                <a:spcPts val="0"/>
              </a:spcAft>
              <a:buClr>
                <a:schemeClr val="tx1"/>
              </a:buClr>
              <a:defRPr/>
            </a:pPr>
            <a:endParaRPr lang="en-US" sz="1800" dirty="0">
              <a:solidFill>
                <a:schemeClr val="tx1"/>
              </a:solidFill>
              <a:latin typeface="+mn-lt"/>
              <a:cs typeface="Arial" panose="020B0604020202020204" pitchFamily="34" charset="0"/>
            </a:endParaRPr>
          </a:p>
        </p:txBody>
      </p:sp>
      <p:sp>
        <p:nvSpPr>
          <p:cNvPr id="12" name="Freeform 13"/>
          <p:cNvSpPr/>
          <p:nvPr userDrawn="1"/>
        </p:nvSpPr>
        <p:spPr bwMode="auto">
          <a:xfrm>
            <a:off x="1601788" y="4103688"/>
            <a:ext cx="7542212" cy="2755900"/>
          </a:xfrm>
          <a:custGeom>
            <a:avLst/>
            <a:gdLst>
              <a:gd name="connsiteX0" fmla="*/ 6982434 w 6982434"/>
              <a:gd name="connsiteY0" fmla="*/ 0 h 2582696"/>
              <a:gd name="connsiteX1" fmla="*/ 6982434 w 6982434"/>
              <a:gd name="connsiteY1" fmla="*/ 2582696 h 2582696"/>
              <a:gd name="connsiteX2" fmla="*/ 0 w 6982434"/>
              <a:gd name="connsiteY2" fmla="*/ 2582696 h 2582696"/>
              <a:gd name="connsiteX3" fmla="*/ 42881 w 6982434"/>
              <a:gd name="connsiteY3" fmla="*/ 2557257 h 2582696"/>
              <a:gd name="connsiteX4" fmla="*/ 6544830 w 6982434"/>
              <a:gd name="connsiteY4" fmla="*/ 83842 h 258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34" h="2582696">
                <a:moveTo>
                  <a:pt x="6982434" y="0"/>
                </a:moveTo>
                <a:lnTo>
                  <a:pt x="6982434" y="2582696"/>
                </a:lnTo>
                <a:lnTo>
                  <a:pt x="0" y="2582696"/>
                </a:lnTo>
                <a:lnTo>
                  <a:pt x="42881" y="2557257"/>
                </a:lnTo>
                <a:cubicBezTo>
                  <a:pt x="2032331" y="1405280"/>
                  <a:pt x="4221112" y="559343"/>
                  <a:pt x="6544830" y="83842"/>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sp>
        <p:nvSpPr>
          <p:cNvPr id="13" name="TextBox 8"/>
          <p:cNvSpPr txBox="1"/>
          <p:nvPr userDrawn="1"/>
        </p:nvSpPr>
        <p:spPr>
          <a:xfrm>
            <a:off x="0" y="6580188"/>
            <a:ext cx="9144000" cy="261937"/>
          </a:xfrm>
          <a:prstGeom prst="rect">
            <a:avLst/>
          </a:prstGeom>
          <a:noFill/>
        </p:spPr>
        <p:txBody>
          <a:bodyPr>
            <a:spAutoFit/>
          </a:bodyPr>
          <a:lstStyle/>
          <a:p>
            <a:pPr algn="ctr" eaLnBrk="0" hangingPunct="0">
              <a:defRPr/>
            </a:pPr>
            <a:r>
              <a:rPr lang="en-US" sz="1100" kern="1000" spc="100" dirty="0">
                <a:latin typeface="+mn-lt"/>
              </a:rPr>
              <a:t>APL LOGISTICS CONFIDENTIAL</a:t>
            </a:r>
          </a:p>
        </p:txBody>
      </p:sp>
      <p:pic>
        <p:nvPicPr>
          <p:cNvPr id="14" name="Picture 11"/>
          <p:cNvPicPr>
            <a:picLocks noChangeAspect="1"/>
          </p:cNvPicPr>
          <p:nvPr userDrawn="1"/>
        </p:nvPicPr>
        <p:blipFill>
          <a:blip r:embed="rId8"/>
          <a:srcRect/>
          <a:stretch>
            <a:fillRect/>
          </a:stretch>
        </p:blipFill>
        <p:spPr bwMode="auto">
          <a:xfrm>
            <a:off x="228600" y="5437188"/>
            <a:ext cx="1828800" cy="1084262"/>
          </a:xfrm>
          <a:prstGeom prst="rect">
            <a:avLst/>
          </a:prstGeom>
          <a:noFill/>
          <a:ln w="9525">
            <a:noFill/>
            <a:miter lim="800000"/>
            <a:headEnd/>
            <a:tailEnd/>
          </a:ln>
        </p:spPr>
      </p:pic>
      <p:sp>
        <p:nvSpPr>
          <p:cNvPr id="4" name="Title 3"/>
          <p:cNvSpPr>
            <a:spLocks noGrp="1"/>
          </p:cNvSpPr>
          <p:nvPr>
            <p:ph type="title"/>
          </p:nvPr>
        </p:nvSpPr>
        <p:spPr>
          <a:xfrm>
            <a:off x="4988858" y="1166394"/>
            <a:ext cx="3797955" cy="1559859"/>
          </a:xfrm>
        </p:spPr>
        <p:txBody>
          <a:bodyPr anchor="b"/>
          <a:lstStyle>
            <a:lvl1pPr algn="l">
              <a:lnSpc>
                <a:spcPct val="80000"/>
              </a:lnSpc>
              <a:defRPr sz="4000">
                <a:solidFill>
                  <a:schemeClr val="tx2"/>
                </a:solidFill>
              </a:defRPr>
            </a:lvl1pPr>
          </a:lstStyle>
          <a:p>
            <a:r>
              <a:rPr lang="en-US"/>
              <a:t>Click to edit Master title style</a:t>
            </a:r>
          </a:p>
        </p:txBody>
      </p:sp>
      <p:sp>
        <p:nvSpPr>
          <p:cNvPr id="209928" name="Rectangle 8"/>
          <p:cNvSpPr>
            <a:spLocks noGrp="1" noChangeArrowheads="1"/>
          </p:cNvSpPr>
          <p:nvPr>
            <p:ph type="subTitle" sz="quarter" idx="1"/>
          </p:nvPr>
        </p:nvSpPr>
        <p:spPr>
          <a:xfrm>
            <a:off x="4572000" y="5325897"/>
            <a:ext cx="4229099" cy="307777"/>
          </a:xfrm>
          <a:prstGeom prst="rect">
            <a:avLst/>
          </a:prstGeom>
        </p:spPr>
        <p:txBody>
          <a:bodyPr rIns="0" bIns="0" anchor="b">
            <a:spAutoFit/>
          </a:bodyPr>
          <a:lstStyle>
            <a:lvl1pPr marL="0" marR="0" indent="0" algn="r" defTabSz="914400" rtl="0" eaLnBrk="1" fontAlgn="base" latinLnBrk="0" hangingPunct="1">
              <a:lnSpc>
                <a:spcPct val="100000"/>
              </a:lnSpc>
              <a:spcBef>
                <a:spcPts val="0"/>
              </a:spcBef>
              <a:spcAft>
                <a:spcPts val="600"/>
              </a:spcAft>
              <a:buClr>
                <a:schemeClr val="tx2"/>
              </a:buClr>
              <a:buSzTx/>
              <a:buFont typeface="Symbol" pitchFamily="18" charset="2"/>
              <a:buNone/>
              <a:tabLst/>
              <a:defRPr sz="2000" b="0">
                <a:solidFill>
                  <a:schemeClr val="bg1"/>
                </a:solidFill>
                <a:latin typeface="+mn-lt"/>
              </a:defRPr>
            </a:lvl1pPr>
          </a:lstStyle>
          <a:p>
            <a:r>
              <a:rPr lang="en-US"/>
              <a:t>Click to edit Master subtitle style</a:t>
            </a:r>
            <a:endParaRPr lang="en-IN"/>
          </a:p>
        </p:txBody>
      </p:sp>
      <p:sp>
        <p:nvSpPr>
          <p:cNvPr id="10" name="Text Placeholder 9"/>
          <p:cNvSpPr>
            <a:spLocks noGrp="1"/>
          </p:cNvSpPr>
          <p:nvPr>
            <p:ph type="body" sz="quarter" idx="10"/>
          </p:nvPr>
        </p:nvSpPr>
        <p:spPr>
          <a:xfrm>
            <a:off x="4571999" y="5774914"/>
            <a:ext cx="4229099" cy="246221"/>
          </a:xfrm>
          <a:prstGeom prst="rect">
            <a:avLst/>
          </a:prstGeom>
        </p:spPr>
        <p:txBody>
          <a:bodyPr rIns="0" bIns="0"/>
          <a:lstStyle>
            <a:lvl1pPr marL="0" marR="0" indent="0" algn="r" defTabSz="914400" rtl="0" eaLnBrk="1" fontAlgn="base" latinLnBrk="0" hangingPunct="1">
              <a:lnSpc>
                <a:spcPct val="100000"/>
              </a:lnSpc>
              <a:spcBef>
                <a:spcPct val="60000"/>
              </a:spcBef>
              <a:spcAft>
                <a:spcPct val="0"/>
              </a:spcAft>
              <a:buClr>
                <a:schemeClr val="tx2"/>
              </a:buClr>
              <a:buSzTx/>
              <a:buFont typeface="Wingdings" panose="05000000000000000000" pitchFamily="2" charset="2"/>
              <a:buNone/>
              <a:tabLst/>
              <a:defRPr sz="1600">
                <a:solidFill>
                  <a:schemeClr val="bg1"/>
                </a:solidFill>
                <a:latin typeface="+mn-lt"/>
              </a:defRPr>
            </a:lvl1pPr>
          </a:lstStyle>
          <a:p>
            <a:pPr lvl="0"/>
            <a:r>
              <a:rPr lang="en-US"/>
              <a:t>Click to edit Master text styles</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4. APLL 2016 - Title/1 Bullet ">
    <p:spTree>
      <p:nvGrpSpPr>
        <p:cNvPr id="1" name=""/>
        <p:cNvGrpSpPr/>
        <p:nvPr/>
      </p:nvGrpSpPr>
      <p:grpSpPr>
        <a:xfrm>
          <a:off x="0" y="0"/>
          <a:ext cx="0" cy="0"/>
          <a:chOff x="0" y="0"/>
          <a:chExt cx="0" cy="0"/>
        </a:xfrm>
      </p:grpSpPr>
      <p:graphicFrame>
        <p:nvGraphicFramePr>
          <p:cNvPr id="6"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4704"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B40922A-E8B9-41E3-9BAD-A01F0CBBB54E}"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graphicFrame>
        <p:nvGraphicFramePr>
          <p:cNvPr id="9"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4705"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Content Placeholder 8"/>
          <p:cNvSpPr>
            <a:spLocks noGrp="1"/>
          </p:cNvSpPr>
          <p:nvPr>
            <p:ph sz="quarter" idx="12"/>
          </p:nvPr>
        </p:nvSpPr>
        <p:spPr>
          <a:xfrm>
            <a:off x="365125" y="1143000"/>
            <a:ext cx="8421688" cy="5013324"/>
          </a:xfrm>
        </p:spPr>
        <p:txBody>
          <a:bodyPr rtlCol="0">
            <a:noAutofit/>
          </a:bodyPr>
          <a:lstStyle>
            <a:lvl1pPr>
              <a:defRPr lang="en-US" dirty="0"/>
            </a:lvl1pPr>
          </a:lstStyle>
          <a:p>
            <a:pPr lvl="0"/>
            <a:r>
              <a:rPr lang="en-US"/>
              <a:t>Click to edit Master text styles</a:t>
            </a:r>
          </a:p>
        </p:txBody>
      </p:sp>
      <p:sp>
        <p:nvSpPr>
          <p:cNvPr id="3" name="Title 2"/>
          <p:cNvSpPr>
            <a:spLocks noGrp="1"/>
          </p:cNvSpPr>
          <p:nvPr>
            <p:ph type="title"/>
          </p:nvPr>
        </p:nvSpPr>
        <p:spPr>
          <a:xfrm>
            <a:off x="365125" y="149665"/>
            <a:ext cx="8410575" cy="480131"/>
          </a:xfrm>
        </p:spPr>
        <p:txBody>
          <a:bodyPr/>
          <a:lstStyle/>
          <a:p>
            <a:r>
              <a:rPr lang="en-US" altLang="zh-TW"/>
              <a:t>Click to edit Master title style</a:t>
            </a:r>
            <a:endParaRPr lang="en-US"/>
          </a:p>
        </p:txBody>
      </p:sp>
    </p:spTree>
    <p:extLst>
      <p:ext uri="{BB962C8B-B14F-4D97-AF65-F5344CB8AC3E}">
        <p14:creationId xmlns:p14="http://schemas.microsoft.com/office/powerpoint/2010/main" val="1175526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0. APLL Master 2016 - 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8"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301"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11"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E71C61F-B31D-413A-BE6D-8AFE32AC370B}"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pic>
        <p:nvPicPr>
          <p:cNvPr id="12" name="Picture 3" descr="APL Logistics P51.jpg"/>
          <p:cNvPicPr>
            <a:picLocks/>
          </p:cNvPicPr>
          <p:nvPr userDrawn="1"/>
        </p:nvPicPr>
        <p:blipFill>
          <a:blip r:embed="rId7"/>
          <a:srcRect/>
          <a:stretch>
            <a:fillRect/>
          </a:stretch>
        </p:blipFill>
        <p:spPr bwMode="auto">
          <a:xfrm>
            <a:off x="0" y="0"/>
            <a:ext cx="6715125" cy="6858000"/>
          </a:xfrm>
          <a:prstGeom prst="rect">
            <a:avLst/>
          </a:prstGeom>
          <a:noFill/>
          <a:ln w="9525">
            <a:noFill/>
            <a:miter lim="800000"/>
            <a:headEnd/>
            <a:tailEnd/>
          </a:ln>
        </p:spPr>
      </p:pic>
      <p:sp>
        <p:nvSpPr>
          <p:cNvPr id="13" name="Rounded Rectangle 1"/>
          <p:cNvSpPr/>
          <p:nvPr userDrawn="1"/>
        </p:nvSpPr>
        <p:spPr bwMode="auto">
          <a:xfrm>
            <a:off x="-186917" y="5346616"/>
            <a:ext cx="3383280" cy="1691190"/>
          </a:xfrm>
          <a:custGeom>
            <a:avLst/>
            <a:gdLst>
              <a:gd name="connsiteX0" fmla="*/ 0 w 2377441"/>
              <a:gd name="connsiteY0" fmla="*/ 282647 h 1695851"/>
              <a:gd name="connsiteX1" fmla="*/ 282647 w 2377441"/>
              <a:gd name="connsiteY1" fmla="*/ 0 h 1695851"/>
              <a:gd name="connsiteX2" fmla="*/ 2094794 w 2377441"/>
              <a:gd name="connsiteY2" fmla="*/ 0 h 1695851"/>
              <a:gd name="connsiteX3" fmla="*/ 2377441 w 2377441"/>
              <a:gd name="connsiteY3" fmla="*/ 2826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2094794 w 2377441"/>
              <a:gd name="connsiteY2" fmla="*/ 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183131 w 2377441"/>
              <a:gd name="connsiteY3" fmla="*/ 68269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183131 w 2914651"/>
              <a:gd name="connsiteY3" fmla="*/ 68269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134056 w 3048707"/>
              <a:gd name="connsiteY0" fmla="*/ 282647 h 1695851"/>
              <a:gd name="connsiteX1" fmla="*/ 416703 w 3048707"/>
              <a:gd name="connsiteY1" fmla="*/ 0 h 1695851"/>
              <a:gd name="connsiteX2" fmla="*/ 0 w 3048707"/>
              <a:gd name="connsiteY2" fmla="*/ 80010 h 1695851"/>
              <a:gd name="connsiteX3" fmla="*/ 2465777 w 3048707"/>
              <a:gd name="connsiteY3" fmla="*/ 842717 h 1695851"/>
              <a:gd name="connsiteX4" fmla="*/ 3048707 w 3048707"/>
              <a:gd name="connsiteY4" fmla="*/ 1504644 h 1695851"/>
              <a:gd name="connsiteX5" fmla="*/ 2228850 w 3048707"/>
              <a:gd name="connsiteY5" fmla="*/ 1695851 h 1695851"/>
              <a:gd name="connsiteX6" fmla="*/ 416703 w 3048707"/>
              <a:gd name="connsiteY6" fmla="*/ 1695851 h 1695851"/>
              <a:gd name="connsiteX7" fmla="*/ 134056 w 3048707"/>
              <a:gd name="connsiteY7" fmla="*/ 1413204 h 1695851"/>
              <a:gd name="connsiteX8" fmla="*/ 134056 w 3048707"/>
              <a:gd name="connsiteY8" fmla="*/ 282647 h 1695851"/>
              <a:gd name="connsiteX0" fmla="*/ 134056 w 3197297"/>
              <a:gd name="connsiteY0" fmla="*/ 282647 h 1698866"/>
              <a:gd name="connsiteX1" fmla="*/ 416703 w 3197297"/>
              <a:gd name="connsiteY1" fmla="*/ 0 h 1698866"/>
              <a:gd name="connsiteX2" fmla="*/ 0 w 3197297"/>
              <a:gd name="connsiteY2" fmla="*/ 80010 h 1698866"/>
              <a:gd name="connsiteX3" fmla="*/ 2465777 w 3197297"/>
              <a:gd name="connsiteY3" fmla="*/ 842717 h 1698866"/>
              <a:gd name="connsiteX4" fmla="*/ 3197297 w 3197297"/>
              <a:gd name="connsiteY4" fmla="*/ 1573224 h 1698866"/>
              <a:gd name="connsiteX5" fmla="*/ 2228850 w 3197297"/>
              <a:gd name="connsiteY5" fmla="*/ 1695851 h 1698866"/>
              <a:gd name="connsiteX6" fmla="*/ 416703 w 3197297"/>
              <a:gd name="connsiteY6" fmla="*/ 1695851 h 1698866"/>
              <a:gd name="connsiteX7" fmla="*/ 134056 w 3197297"/>
              <a:gd name="connsiteY7" fmla="*/ 1413204 h 1698866"/>
              <a:gd name="connsiteX8" fmla="*/ 134056 w 3197297"/>
              <a:gd name="connsiteY8" fmla="*/ 282647 h 1698866"/>
              <a:gd name="connsiteX0" fmla="*/ 134056 w 3197297"/>
              <a:gd name="connsiteY0" fmla="*/ 282647 h 1695851"/>
              <a:gd name="connsiteX1" fmla="*/ 416703 w 3197297"/>
              <a:gd name="connsiteY1" fmla="*/ 0 h 1695851"/>
              <a:gd name="connsiteX2" fmla="*/ 0 w 3197297"/>
              <a:gd name="connsiteY2" fmla="*/ 80010 h 1695851"/>
              <a:gd name="connsiteX3" fmla="*/ 2465777 w 3197297"/>
              <a:gd name="connsiteY3" fmla="*/ 842717 h 1695851"/>
              <a:gd name="connsiteX4" fmla="*/ 3197297 w 3197297"/>
              <a:gd name="connsiteY4" fmla="*/ 1573224 h 1695851"/>
              <a:gd name="connsiteX5" fmla="*/ 2274570 w 3197297"/>
              <a:gd name="connsiteY5" fmla="*/ 1581551 h 1695851"/>
              <a:gd name="connsiteX6" fmla="*/ 416703 w 3197297"/>
              <a:gd name="connsiteY6" fmla="*/ 1695851 h 1695851"/>
              <a:gd name="connsiteX7" fmla="*/ 134056 w 3197297"/>
              <a:gd name="connsiteY7" fmla="*/ 1413204 h 1695851"/>
              <a:gd name="connsiteX8" fmla="*/ 134056 w 3197297"/>
              <a:gd name="connsiteY8" fmla="*/ 282647 h 1695851"/>
              <a:gd name="connsiteX0" fmla="*/ 134056 w 3197297"/>
              <a:gd name="connsiteY0" fmla="*/ 282647 h 1714201"/>
              <a:gd name="connsiteX1" fmla="*/ 416703 w 3197297"/>
              <a:gd name="connsiteY1" fmla="*/ 0 h 1714201"/>
              <a:gd name="connsiteX2" fmla="*/ 0 w 3197297"/>
              <a:gd name="connsiteY2" fmla="*/ 80010 h 1714201"/>
              <a:gd name="connsiteX3" fmla="*/ 2465777 w 3197297"/>
              <a:gd name="connsiteY3" fmla="*/ 842717 h 1714201"/>
              <a:gd name="connsiteX4" fmla="*/ 3197297 w 3197297"/>
              <a:gd name="connsiteY4" fmla="*/ 1573224 h 1714201"/>
              <a:gd name="connsiteX5" fmla="*/ 2274570 w 3197297"/>
              <a:gd name="connsiteY5" fmla="*/ 1581551 h 1714201"/>
              <a:gd name="connsiteX6" fmla="*/ 416703 w 3197297"/>
              <a:gd name="connsiteY6" fmla="*/ 1695851 h 1714201"/>
              <a:gd name="connsiteX7" fmla="*/ 134056 w 3197297"/>
              <a:gd name="connsiteY7" fmla="*/ 1413204 h 1714201"/>
              <a:gd name="connsiteX8" fmla="*/ 134056 w 3197297"/>
              <a:gd name="connsiteY8" fmla="*/ 282647 h 1714201"/>
              <a:gd name="connsiteX0" fmla="*/ 134056 w 3197297"/>
              <a:gd name="connsiteY0" fmla="*/ 282647 h 1843897"/>
              <a:gd name="connsiteX1" fmla="*/ 416703 w 3197297"/>
              <a:gd name="connsiteY1" fmla="*/ 0 h 1843897"/>
              <a:gd name="connsiteX2" fmla="*/ 0 w 3197297"/>
              <a:gd name="connsiteY2" fmla="*/ 80010 h 1843897"/>
              <a:gd name="connsiteX3" fmla="*/ 2465777 w 3197297"/>
              <a:gd name="connsiteY3" fmla="*/ 842717 h 1843897"/>
              <a:gd name="connsiteX4" fmla="*/ 3197297 w 3197297"/>
              <a:gd name="connsiteY4" fmla="*/ 1573224 h 1843897"/>
              <a:gd name="connsiteX5" fmla="*/ 2297430 w 3197297"/>
              <a:gd name="connsiteY5" fmla="*/ 1764431 h 1843897"/>
              <a:gd name="connsiteX6" fmla="*/ 416703 w 3197297"/>
              <a:gd name="connsiteY6" fmla="*/ 1695851 h 1843897"/>
              <a:gd name="connsiteX7" fmla="*/ 134056 w 3197297"/>
              <a:gd name="connsiteY7" fmla="*/ 1413204 h 1843897"/>
              <a:gd name="connsiteX8" fmla="*/ 134056 w 3197297"/>
              <a:gd name="connsiteY8" fmla="*/ 282647 h 18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97" h="1843897">
                <a:moveTo>
                  <a:pt x="134056" y="282647"/>
                </a:moveTo>
                <a:cubicBezTo>
                  <a:pt x="134056" y="126545"/>
                  <a:pt x="260601" y="0"/>
                  <a:pt x="416703" y="0"/>
                </a:cubicBezTo>
                <a:lnTo>
                  <a:pt x="0" y="80010"/>
                </a:lnTo>
                <a:cubicBezTo>
                  <a:pt x="156102" y="80010"/>
                  <a:pt x="1471367" y="12245"/>
                  <a:pt x="2465777" y="842717"/>
                </a:cubicBezTo>
                <a:cubicBezTo>
                  <a:pt x="2831537" y="1139559"/>
                  <a:pt x="3197297" y="1196372"/>
                  <a:pt x="3197297" y="1573224"/>
                </a:cubicBezTo>
                <a:cubicBezTo>
                  <a:pt x="3197297" y="1729326"/>
                  <a:pt x="2533542" y="1970171"/>
                  <a:pt x="2297430" y="1764431"/>
                </a:cubicBezTo>
                <a:lnTo>
                  <a:pt x="416703" y="1695851"/>
                </a:lnTo>
                <a:cubicBezTo>
                  <a:pt x="260601" y="1695851"/>
                  <a:pt x="134056" y="1569306"/>
                  <a:pt x="134056" y="1413204"/>
                </a:cubicBezTo>
                <a:lnTo>
                  <a:pt x="134056" y="282647"/>
                </a:lnTo>
                <a:close/>
              </a:path>
            </a:pathLst>
          </a:custGeom>
          <a:solidFill>
            <a:schemeClr val="tx1">
              <a:alpha val="84000"/>
            </a:schemeClr>
          </a:solidFill>
          <a:ln w="9525">
            <a:noFill/>
            <a:miter lim="800000"/>
            <a:headEnd/>
            <a:tailEnd/>
          </a:ln>
          <a:effectLst>
            <a:softEdge rad="266700"/>
          </a:effectLst>
          <a:extLst/>
        </p:spPr>
        <p:txBody>
          <a:bodyPr tIns="137160" rIns="0"/>
          <a:lstStyle/>
          <a:p>
            <a:pPr algn="ctr" eaLnBrk="0" hangingPunct="0">
              <a:spcBef>
                <a:spcPts val="0"/>
              </a:spcBef>
              <a:spcAft>
                <a:spcPts val="0"/>
              </a:spcAft>
              <a:buClr>
                <a:srgbClr val="101820"/>
              </a:buClr>
              <a:defRPr/>
            </a:pPr>
            <a:endParaRPr lang="en-US" sz="1800" dirty="0">
              <a:solidFill>
                <a:srgbClr val="101820"/>
              </a:solidFill>
              <a:latin typeface="Arial Narrow"/>
              <a:cs typeface="Arial" panose="020B0604020202020204" pitchFamily="34" charset="0"/>
            </a:endParaRPr>
          </a:p>
        </p:txBody>
      </p:sp>
      <p:sp>
        <p:nvSpPr>
          <p:cNvPr id="14" name="Freeform 10"/>
          <p:cNvSpPr/>
          <p:nvPr userDrawn="1"/>
        </p:nvSpPr>
        <p:spPr bwMode="auto">
          <a:xfrm>
            <a:off x="1601788" y="4103688"/>
            <a:ext cx="7542212" cy="2755900"/>
          </a:xfrm>
          <a:custGeom>
            <a:avLst/>
            <a:gdLst>
              <a:gd name="connsiteX0" fmla="*/ 6982434 w 6982434"/>
              <a:gd name="connsiteY0" fmla="*/ 0 h 2582696"/>
              <a:gd name="connsiteX1" fmla="*/ 6982434 w 6982434"/>
              <a:gd name="connsiteY1" fmla="*/ 2582696 h 2582696"/>
              <a:gd name="connsiteX2" fmla="*/ 0 w 6982434"/>
              <a:gd name="connsiteY2" fmla="*/ 2582696 h 2582696"/>
              <a:gd name="connsiteX3" fmla="*/ 42881 w 6982434"/>
              <a:gd name="connsiteY3" fmla="*/ 2557257 h 2582696"/>
              <a:gd name="connsiteX4" fmla="*/ 6544830 w 6982434"/>
              <a:gd name="connsiteY4" fmla="*/ 83842 h 258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34" h="2582696">
                <a:moveTo>
                  <a:pt x="6982434" y="0"/>
                </a:moveTo>
                <a:lnTo>
                  <a:pt x="6982434" y="2582696"/>
                </a:lnTo>
                <a:lnTo>
                  <a:pt x="0" y="2582696"/>
                </a:lnTo>
                <a:lnTo>
                  <a:pt x="42881" y="2557257"/>
                </a:lnTo>
                <a:cubicBezTo>
                  <a:pt x="2032331" y="1405280"/>
                  <a:pt x="4221112" y="559343"/>
                  <a:pt x="6544830" y="83842"/>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sp>
        <p:nvSpPr>
          <p:cNvPr id="15" name="TextBox 8"/>
          <p:cNvSpPr txBox="1"/>
          <p:nvPr userDrawn="1"/>
        </p:nvSpPr>
        <p:spPr>
          <a:xfrm>
            <a:off x="0" y="6580188"/>
            <a:ext cx="9144000" cy="261937"/>
          </a:xfrm>
          <a:prstGeom prst="rect">
            <a:avLst/>
          </a:prstGeom>
          <a:noFill/>
        </p:spPr>
        <p:txBody>
          <a:bodyPr>
            <a:spAutoFit/>
          </a:bodyPr>
          <a:lstStyle/>
          <a:p>
            <a:pPr algn="ctr" eaLnBrk="0" hangingPunct="0">
              <a:defRPr/>
            </a:pPr>
            <a:r>
              <a:rPr lang="en-US" sz="1100" kern="1000" spc="100" dirty="0">
                <a:solidFill>
                  <a:srgbClr val="FFFFFF"/>
                </a:solidFill>
                <a:latin typeface="Arial Narrow"/>
              </a:rPr>
              <a:t>APL LOGISTICS CONFIDENTIAL</a:t>
            </a:r>
          </a:p>
        </p:txBody>
      </p:sp>
      <p:pic>
        <p:nvPicPr>
          <p:cNvPr id="16" name="Picture 11"/>
          <p:cNvPicPr>
            <a:picLocks noChangeAspect="1"/>
          </p:cNvPicPr>
          <p:nvPr userDrawn="1"/>
        </p:nvPicPr>
        <p:blipFill>
          <a:blip r:embed="rId8"/>
          <a:srcRect/>
          <a:stretch>
            <a:fillRect/>
          </a:stretch>
        </p:blipFill>
        <p:spPr bwMode="auto">
          <a:xfrm>
            <a:off x="228600" y="5437188"/>
            <a:ext cx="1828800" cy="1084262"/>
          </a:xfrm>
          <a:prstGeom prst="rect">
            <a:avLst/>
          </a:prstGeom>
          <a:noFill/>
          <a:ln w="9525">
            <a:noFill/>
            <a:miter lim="800000"/>
            <a:headEnd/>
            <a:tailEnd/>
          </a:ln>
        </p:spPr>
      </p:pic>
      <p:sp>
        <p:nvSpPr>
          <p:cNvPr id="4" name="Title 3"/>
          <p:cNvSpPr>
            <a:spLocks noGrp="1"/>
          </p:cNvSpPr>
          <p:nvPr>
            <p:ph type="title"/>
          </p:nvPr>
        </p:nvSpPr>
        <p:spPr>
          <a:xfrm>
            <a:off x="4988859" y="941035"/>
            <a:ext cx="3797954" cy="1126774"/>
          </a:xfrm>
        </p:spPr>
        <p:txBody>
          <a:bodyPr anchor="b"/>
          <a:lstStyle>
            <a:lvl1pPr algn="l">
              <a:lnSpc>
                <a:spcPct val="80000"/>
              </a:lnSpc>
              <a:defRPr sz="4000" b="0">
                <a:solidFill>
                  <a:schemeClr val="tx2"/>
                </a:solidFill>
              </a:defRPr>
            </a:lvl1pPr>
          </a:lstStyle>
          <a:p>
            <a:r>
              <a:rPr lang="en-US"/>
              <a:t>Click to edit Master title style</a:t>
            </a:r>
          </a:p>
        </p:txBody>
      </p:sp>
      <p:sp>
        <p:nvSpPr>
          <p:cNvPr id="7" name="Text Placeholder 6"/>
          <p:cNvSpPr>
            <a:spLocks noGrp="1"/>
          </p:cNvSpPr>
          <p:nvPr>
            <p:ph type="body" sz="quarter" idx="11"/>
          </p:nvPr>
        </p:nvSpPr>
        <p:spPr>
          <a:xfrm>
            <a:off x="4988858" y="2139073"/>
            <a:ext cx="3797956" cy="673100"/>
          </a:xfrm>
        </p:spPr>
        <p:txBody>
          <a:bodyPr rIns="0" bIns="0"/>
          <a:lstStyle>
            <a:lvl1pPr marL="0" indent="0">
              <a:lnSpc>
                <a:spcPct val="80000"/>
              </a:lnSpc>
              <a:spcBef>
                <a:spcPts val="0"/>
              </a:spcBef>
              <a:spcAft>
                <a:spcPts val="0"/>
              </a:spcAft>
              <a:buNone/>
              <a:defRPr sz="2400" baseline="0">
                <a:solidFill>
                  <a:schemeClr val="bg2">
                    <a:lumMod val="75000"/>
                  </a:schemeClr>
                </a:solidFill>
                <a:latin typeface="+mj-lt"/>
              </a:defRPr>
            </a:lvl1pPr>
          </a:lstStyle>
          <a:p>
            <a:pPr lvl="0"/>
            <a:r>
              <a:rPr lang="en-US"/>
              <a:t>Click to edit Master text styles</a:t>
            </a:r>
          </a:p>
        </p:txBody>
      </p:sp>
      <p:sp>
        <p:nvSpPr>
          <p:cNvPr id="209928" name="Rectangle 8"/>
          <p:cNvSpPr>
            <a:spLocks noGrp="1" noChangeArrowheads="1"/>
          </p:cNvSpPr>
          <p:nvPr>
            <p:ph type="subTitle" sz="quarter" idx="1"/>
          </p:nvPr>
        </p:nvSpPr>
        <p:spPr>
          <a:xfrm>
            <a:off x="4323426" y="5325897"/>
            <a:ext cx="4477674" cy="307777"/>
          </a:xfrm>
          <a:prstGeom prst="rect">
            <a:avLst/>
          </a:prstGeom>
        </p:spPr>
        <p:txBody>
          <a:bodyPr rIns="0" bIns="0" anchor="b">
            <a:spAutoFit/>
          </a:bodyPr>
          <a:lstStyle>
            <a:lvl1pPr marL="0" marR="0" indent="0" algn="r" defTabSz="914400" rtl="0" eaLnBrk="1" fontAlgn="base" latinLnBrk="0" hangingPunct="1">
              <a:lnSpc>
                <a:spcPct val="100000"/>
              </a:lnSpc>
              <a:spcBef>
                <a:spcPts val="0"/>
              </a:spcBef>
              <a:spcAft>
                <a:spcPts val="600"/>
              </a:spcAft>
              <a:buClr>
                <a:schemeClr val="tx2"/>
              </a:buClr>
              <a:buSzTx/>
              <a:buFont typeface="Symbol" pitchFamily="18" charset="2"/>
              <a:buNone/>
              <a:tabLst/>
              <a:defRPr sz="2000" b="0">
                <a:solidFill>
                  <a:schemeClr val="bg1"/>
                </a:solidFill>
                <a:latin typeface="+mn-lt"/>
              </a:defRPr>
            </a:lvl1pPr>
          </a:lstStyle>
          <a:p>
            <a:r>
              <a:rPr lang="en-US"/>
              <a:t>Click to edit Master subtitle style</a:t>
            </a:r>
          </a:p>
        </p:txBody>
      </p:sp>
      <p:sp>
        <p:nvSpPr>
          <p:cNvPr id="10" name="Text Placeholder 9"/>
          <p:cNvSpPr>
            <a:spLocks noGrp="1"/>
          </p:cNvSpPr>
          <p:nvPr>
            <p:ph type="body" sz="quarter" idx="10"/>
          </p:nvPr>
        </p:nvSpPr>
        <p:spPr>
          <a:xfrm>
            <a:off x="4323425" y="5774914"/>
            <a:ext cx="4477674" cy="246221"/>
          </a:xfrm>
          <a:prstGeom prst="rect">
            <a:avLst/>
          </a:prstGeom>
        </p:spPr>
        <p:txBody>
          <a:bodyPr rIns="0" bIns="0"/>
          <a:lstStyle>
            <a:lvl1pPr marL="0" marR="0" indent="0" algn="r" defTabSz="914400" rtl="0" eaLnBrk="1" fontAlgn="base" latinLnBrk="0" hangingPunct="1">
              <a:lnSpc>
                <a:spcPct val="100000"/>
              </a:lnSpc>
              <a:spcBef>
                <a:spcPct val="60000"/>
              </a:spcBef>
              <a:spcAft>
                <a:spcPct val="0"/>
              </a:spcAft>
              <a:buClr>
                <a:schemeClr val="tx2"/>
              </a:buClr>
              <a:buSzTx/>
              <a:buFont typeface="Wingdings" panose="05000000000000000000" pitchFamily="2" charset="2"/>
              <a:buNone/>
              <a:tabLst/>
              <a:defRPr sz="1600" b="0">
                <a:solidFill>
                  <a:schemeClr val="bg1"/>
                </a:solidFill>
                <a:latin typeface="+mn-lt"/>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537392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 APLL Master 2016 - Title Slide/NO SubTitl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325"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600A2503-7496-4CA4-A910-5AE7DBB63457}"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pic>
        <p:nvPicPr>
          <p:cNvPr id="9" name="Picture 3" descr="APL Logistics P51.jpg"/>
          <p:cNvPicPr>
            <a:picLocks/>
          </p:cNvPicPr>
          <p:nvPr userDrawn="1"/>
        </p:nvPicPr>
        <p:blipFill>
          <a:blip r:embed="rId7"/>
          <a:srcRect/>
          <a:stretch>
            <a:fillRect/>
          </a:stretch>
        </p:blipFill>
        <p:spPr bwMode="auto">
          <a:xfrm>
            <a:off x="0" y="0"/>
            <a:ext cx="6715125" cy="6858000"/>
          </a:xfrm>
          <a:prstGeom prst="rect">
            <a:avLst/>
          </a:prstGeom>
          <a:noFill/>
          <a:ln w="9525">
            <a:noFill/>
            <a:miter lim="800000"/>
            <a:headEnd/>
            <a:tailEnd/>
          </a:ln>
        </p:spPr>
      </p:pic>
      <p:sp>
        <p:nvSpPr>
          <p:cNvPr id="11" name="Rounded Rectangle 1"/>
          <p:cNvSpPr/>
          <p:nvPr userDrawn="1"/>
        </p:nvSpPr>
        <p:spPr bwMode="auto">
          <a:xfrm>
            <a:off x="-186917" y="5346616"/>
            <a:ext cx="3383280" cy="1691190"/>
          </a:xfrm>
          <a:custGeom>
            <a:avLst/>
            <a:gdLst>
              <a:gd name="connsiteX0" fmla="*/ 0 w 2377441"/>
              <a:gd name="connsiteY0" fmla="*/ 282647 h 1695851"/>
              <a:gd name="connsiteX1" fmla="*/ 282647 w 2377441"/>
              <a:gd name="connsiteY1" fmla="*/ 0 h 1695851"/>
              <a:gd name="connsiteX2" fmla="*/ 2094794 w 2377441"/>
              <a:gd name="connsiteY2" fmla="*/ 0 h 1695851"/>
              <a:gd name="connsiteX3" fmla="*/ 2377441 w 2377441"/>
              <a:gd name="connsiteY3" fmla="*/ 2826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2094794 w 2377441"/>
              <a:gd name="connsiteY2" fmla="*/ 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183131 w 2377441"/>
              <a:gd name="connsiteY3" fmla="*/ 68269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183131 w 2914651"/>
              <a:gd name="connsiteY3" fmla="*/ 68269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134056 w 3048707"/>
              <a:gd name="connsiteY0" fmla="*/ 282647 h 1695851"/>
              <a:gd name="connsiteX1" fmla="*/ 416703 w 3048707"/>
              <a:gd name="connsiteY1" fmla="*/ 0 h 1695851"/>
              <a:gd name="connsiteX2" fmla="*/ 0 w 3048707"/>
              <a:gd name="connsiteY2" fmla="*/ 80010 h 1695851"/>
              <a:gd name="connsiteX3" fmla="*/ 2465777 w 3048707"/>
              <a:gd name="connsiteY3" fmla="*/ 842717 h 1695851"/>
              <a:gd name="connsiteX4" fmla="*/ 3048707 w 3048707"/>
              <a:gd name="connsiteY4" fmla="*/ 1504644 h 1695851"/>
              <a:gd name="connsiteX5" fmla="*/ 2228850 w 3048707"/>
              <a:gd name="connsiteY5" fmla="*/ 1695851 h 1695851"/>
              <a:gd name="connsiteX6" fmla="*/ 416703 w 3048707"/>
              <a:gd name="connsiteY6" fmla="*/ 1695851 h 1695851"/>
              <a:gd name="connsiteX7" fmla="*/ 134056 w 3048707"/>
              <a:gd name="connsiteY7" fmla="*/ 1413204 h 1695851"/>
              <a:gd name="connsiteX8" fmla="*/ 134056 w 3048707"/>
              <a:gd name="connsiteY8" fmla="*/ 282647 h 1695851"/>
              <a:gd name="connsiteX0" fmla="*/ 134056 w 3197297"/>
              <a:gd name="connsiteY0" fmla="*/ 282647 h 1698866"/>
              <a:gd name="connsiteX1" fmla="*/ 416703 w 3197297"/>
              <a:gd name="connsiteY1" fmla="*/ 0 h 1698866"/>
              <a:gd name="connsiteX2" fmla="*/ 0 w 3197297"/>
              <a:gd name="connsiteY2" fmla="*/ 80010 h 1698866"/>
              <a:gd name="connsiteX3" fmla="*/ 2465777 w 3197297"/>
              <a:gd name="connsiteY3" fmla="*/ 842717 h 1698866"/>
              <a:gd name="connsiteX4" fmla="*/ 3197297 w 3197297"/>
              <a:gd name="connsiteY4" fmla="*/ 1573224 h 1698866"/>
              <a:gd name="connsiteX5" fmla="*/ 2228850 w 3197297"/>
              <a:gd name="connsiteY5" fmla="*/ 1695851 h 1698866"/>
              <a:gd name="connsiteX6" fmla="*/ 416703 w 3197297"/>
              <a:gd name="connsiteY6" fmla="*/ 1695851 h 1698866"/>
              <a:gd name="connsiteX7" fmla="*/ 134056 w 3197297"/>
              <a:gd name="connsiteY7" fmla="*/ 1413204 h 1698866"/>
              <a:gd name="connsiteX8" fmla="*/ 134056 w 3197297"/>
              <a:gd name="connsiteY8" fmla="*/ 282647 h 1698866"/>
              <a:gd name="connsiteX0" fmla="*/ 134056 w 3197297"/>
              <a:gd name="connsiteY0" fmla="*/ 282647 h 1695851"/>
              <a:gd name="connsiteX1" fmla="*/ 416703 w 3197297"/>
              <a:gd name="connsiteY1" fmla="*/ 0 h 1695851"/>
              <a:gd name="connsiteX2" fmla="*/ 0 w 3197297"/>
              <a:gd name="connsiteY2" fmla="*/ 80010 h 1695851"/>
              <a:gd name="connsiteX3" fmla="*/ 2465777 w 3197297"/>
              <a:gd name="connsiteY3" fmla="*/ 842717 h 1695851"/>
              <a:gd name="connsiteX4" fmla="*/ 3197297 w 3197297"/>
              <a:gd name="connsiteY4" fmla="*/ 1573224 h 1695851"/>
              <a:gd name="connsiteX5" fmla="*/ 2274570 w 3197297"/>
              <a:gd name="connsiteY5" fmla="*/ 1581551 h 1695851"/>
              <a:gd name="connsiteX6" fmla="*/ 416703 w 3197297"/>
              <a:gd name="connsiteY6" fmla="*/ 1695851 h 1695851"/>
              <a:gd name="connsiteX7" fmla="*/ 134056 w 3197297"/>
              <a:gd name="connsiteY7" fmla="*/ 1413204 h 1695851"/>
              <a:gd name="connsiteX8" fmla="*/ 134056 w 3197297"/>
              <a:gd name="connsiteY8" fmla="*/ 282647 h 1695851"/>
              <a:gd name="connsiteX0" fmla="*/ 134056 w 3197297"/>
              <a:gd name="connsiteY0" fmla="*/ 282647 h 1714201"/>
              <a:gd name="connsiteX1" fmla="*/ 416703 w 3197297"/>
              <a:gd name="connsiteY1" fmla="*/ 0 h 1714201"/>
              <a:gd name="connsiteX2" fmla="*/ 0 w 3197297"/>
              <a:gd name="connsiteY2" fmla="*/ 80010 h 1714201"/>
              <a:gd name="connsiteX3" fmla="*/ 2465777 w 3197297"/>
              <a:gd name="connsiteY3" fmla="*/ 842717 h 1714201"/>
              <a:gd name="connsiteX4" fmla="*/ 3197297 w 3197297"/>
              <a:gd name="connsiteY4" fmla="*/ 1573224 h 1714201"/>
              <a:gd name="connsiteX5" fmla="*/ 2274570 w 3197297"/>
              <a:gd name="connsiteY5" fmla="*/ 1581551 h 1714201"/>
              <a:gd name="connsiteX6" fmla="*/ 416703 w 3197297"/>
              <a:gd name="connsiteY6" fmla="*/ 1695851 h 1714201"/>
              <a:gd name="connsiteX7" fmla="*/ 134056 w 3197297"/>
              <a:gd name="connsiteY7" fmla="*/ 1413204 h 1714201"/>
              <a:gd name="connsiteX8" fmla="*/ 134056 w 3197297"/>
              <a:gd name="connsiteY8" fmla="*/ 282647 h 1714201"/>
              <a:gd name="connsiteX0" fmla="*/ 134056 w 3197297"/>
              <a:gd name="connsiteY0" fmla="*/ 282647 h 1843897"/>
              <a:gd name="connsiteX1" fmla="*/ 416703 w 3197297"/>
              <a:gd name="connsiteY1" fmla="*/ 0 h 1843897"/>
              <a:gd name="connsiteX2" fmla="*/ 0 w 3197297"/>
              <a:gd name="connsiteY2" fmla="*/ 80010 h 1843897"/>
              <a:gd name="connsiteX3" fmla="*/ 2465777 w 3197297"/>
              <a:gd name="connsiteY3" fmla="*/ 842717 h 1843897"/>
              <a:gd name="connsiteX4" fmla="*/ 3197297 w 3197297"/>
              <a:gd name="connsiteY4" fmla="*/ 1573224 h 1843897"/>
              <a:gd name="connsiteX5" fmla="*/ 2297430 w 3197297"/>
              <a:gd name="connsiteY5" fmla="*/ 1764431 h 1843897"/>
              <a:gd name="connsiteX6" fmla="*/ 416703 w 3197297"/>
              <a:gd name="connsiteY6" fmla="*/ 1695851 h 1843897"/>
              <a:gd name="connsiteX7" fmla="*/ 134056 w 3197297"/>
              <a:gd name="connsiteY7" fmla="*/ 1413204 h 1843897"/>
              <a:gd name="connsiteX8" fmla="*/ 134056 w 3197297"/>
              <a:gd name="connsiteY8" fmla="*/ 282647 h 18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97" h="1843897">
                <a:moveTo>
                  <a:pt x="134056" y="282647"/>
                </a:moveTo>
                <a:cubicBezTo>
                  <a:pt x="134056" y="126545"/>
                  <a:pt x="260601" y="0"/>
                  <a:pt x="416703" y="0"/>
                </a:cubicBezTo>
                <a:lnTo>
                  <a:pt x="0" y="80010"/>
                </a:lnTo>
                <a:cubicBezTo>
                  <a:pt x="156102" y="80010"/>
                  <a:pt x="1471367" y="12245"/>
                  <a:pt x="2465777" y="842717"/>
                </a:cubicBezTo>
                <a:cubicBezTo>
                  <a:pt x="2831537" y="1139559"/>
                  <a:pt x="3197297" y="1196372"/>
                  <a:pt x="3197297" y="1573224"/>
                </a:cubicBezTo>
                <a:cubicBezTo>
                  <a:pt x="3197297" y="1729326"/>
                  <a:pt x="2533542" y="1970171"/>
                  <a:pt x="2297430" y="1764431"/>
                </a:cubicBezTo>
                <a:lnTo>
                  <a:pt x="416703" y="1695851"/>
                </a:lnTo>
                <a:cubicBezTo>
                  <a:pt x="260601" y="1695851"/>
                  <a:pt x="134056" y="1569306"/>
                  <a:pt x="134056" y="1413204"/>
                </a:cubicBezTo>
                <a:lnTo>
                  <a:pt x="134056" y="282647"/>
                </a:lnTo>
                <a:close/>
              </a:path>
            </a:pathLst>
          </a:custGeom>
          <a:solidFill>
            <a:schemeClr val="tx1">
              <a:alpha val="84000"/>
            </a:schemeClr>
          </a:solidFill>
          <a:ln w="9525">
            <a:noFill/>
            <a:miter lim="800000"/>
            <a:headEnd/>
            <a:tailEnd/>
          </a:ln>
          <a:effectLst>
            <a:softEdge rad="266700"/>
          </a:effectLst>
          <a:extLst/>
        </p:spPr>
        <p:txBody>
          <a:bodyPr tIns="137160" rIns="0"/>
          <a:lstStyle/>
          <a:p>
            <a:pPr algn="ctr" eaLnBrk="0" hangingPunct="0">
              <a:spcBef>
                <a:spcPts val="0"/>
              </a:spcBef>
              <a:spcAft>
                <a:spcPts val="0"/>
              </a:spcAft>
              <a:buClr>
                <a:srgbClr val="101820"/>
              </a:buClr>
              <a:defRPr/>
            </a:pPr>
            <a:endParaRPr lang="en-US" sz="1800" dirty="0">
              <a:solidFill>
                <a:srgbClr val="101820"/>
              </a:solidFill>
              <a:latin typeface="Arial Narrow"/>
              <a:cs typeface="Arial" panose="020B0604020202020204" pitchFamily="34" charset="0"/>
            </a:endParaRPr>
          </a:p>
        </p:txBody>
      </p:sp>
      <p:sp>
        <p:nvSpPr>
          <p:cNvPr id="12" name="Freeform 13"/>
          <p:cNvSpPr/>
          <p:nvPr userDrawn="1"/>
        </p:nvSpPr>
        <p:spPr bwMode="auto">
          <a:xfrm>
            <a:off x="1601788" y="4103688"/>
            <a:ext cx="7542212" cy="2755900"/>
          </a:xfrm>
          <a:custGeom>
            <a:avLst/>
            <a:gdLst>
              <a:gd name="connsiteX0" fmla="*/ 6982434 w 6982434"/>
              <a:gd name="connsiteY0" fmla="*/ 0 h 2582696"/>
              <a:gd name="connsiteX1" fmla="*/ 6982434 w 6982434"/>
              <a:gd name="connsiteY1" fmla="*/ 2582696 h 2582696"/>
              <a:gd name="connsiteX2" fmla="*/ 0 w 6982434"/>
              <a:gd name="connsiteY2" fmla="*/ 2582696 h 2582696"/>
              <a:gd name="connsiteX3" fmla="*/ 42881 w 6982434"/>
              <a:gd name="connsiteY3" fmla="*/ 2557257 h 2582696"/>
              <a:gd name="connsiteX4" fmla="*/ 6544830 w 6982434"/>
              <a:gd name="connsiteY4" fmla="*/ 83842 h 258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34" h="2582696">
                <a:moveTo>
                  <a:pt x="6982434" y="0"/>
                </a:moveTo>
                <a:lnTo>
                  <a:pt x="6982434" y="2582696"/>
                </a:lnTo>
                <a:lnTo>
                  <a:pt x="0" y="2582696"/>
                </a:lnTo>
                <a:lnTo>
                  <a:pt x="42881" y="2557257"/>
                </a:lnTo>
                <a:cubicBezTo>
                  <a:pt x="2032331" y="1405280"/>
                  <a:pt x="4221112" y="559343"/>
                  <a:pt x="6544830" y="83842"/>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sp>
        <p:nvSpPr>
          <p:cNvPr id="13" name="TextBox 8"/>
          <p:cNvSpPr txBox="1"/>
          <p:nvPr userDrawn="1"/>
        </p:nvSpPr>
        <p:spPr>
          <a:xfrm>
            <a:off x="0" y="6580188"/>
            <a:ext cx="9144000" cy="261937"/>
          </a:xfrm>
          <a:prstGeom prst="rect">
            <a:avLst/>
          </a:prstGeom>
          <a:noFill/>
        </p:spPr>
        <p:txBody>
          <a:bodyPr>
            <a:spAutoFit/>
          </a:bodyPr>
          <a:lstStyle/>
          <a:p>
            <a:pPr algn="ctr" eaLnBrk="0" hangingPunct="0">
              <a:defRPr/>
            </a:pPr>
            <a:r>
              <a:rPr lang="en-US" sz="1100" kern="1000" spc="100" dirty="0">
                <a:solidFill>
                  <a:srgbClr val="FFFFFF"/>
                </a:solidFill>
                <a:latin typeface="Arial Narrow"/>
              </a:rPr>
              <a:t>APL LOGISTICS CONFIDENTIAL</a:t>
            </a:r>
          </a:p>
        </p:txBody>
      </p:sp>
      <p:pic>
        <p:nvPicPr>
          <p:cNvPr id="14" name="Picture 11"/>
          <p:cNvPicPr>
            <a:picLocks noChangeAspect="1"/>
          </p:cNvPicPr>
          <p:nvPr userDrawn="1"/>
        </p:nvPicPr>
        <p:blipFill>
          <a:blip r:embed="rId8"/>
          <a:srcRect/>
          <a:stretch>
            <a:fillRect/>
          </a:stretch>
        </p:blipFill>
        <p:spPr bwMode="auto">
          <a:xfrm>
            <a:off x="228600" y="5437188"/>
            <a:ext cx="1828800" cy="1084262"/>
          </a:xfrm>
          <a:prstGeom prst="rect">
            <a:avLst/>
          </a:prstGeom>
          <a:noFill/>
          <a:ln w="9525">
            <a:noFill/>
            <a:miter lim="800000"/>
            <a:headEnd/>
            <a:tailEnd/>
          </a:ln>
        </p:spPr>
      </p:pic>
      <p:sp>
        <p:nvSpPr>
          <p:cNvPr id="4" name="Title 3"/>
          <p:cNvSpPr>
            <a:spLocks noGrp="1"/>
          </p:cNvSpPr>
          <p:nvPr>
            <p:ph type="title"/>
          </p:nvPr>
        </p:nvSpPr>
        <p:spPr>
          <a:xfrm>
            <a:off x="4988858" y="1166394"/>
            <a:ext cx="3797955" cy="1559859"/>
          </a:xfrm>
        </p:spPr>
        <p:txBody>
          <a:bodyPr anchor="b"/>
          <a:lstStyle>
            <a:lvl1pPr algn="l">
              <a:lnSpc>
                <a:spcPct val="80000"/>
              </a:lnSpc>
              <a:defRPr sz="4000">
                <a:solidFill>
                  <a:schemeClr val="tx2"/>
                </a:solidFill>
              </a:defRPr>
            </a:lvl1pPr>
          </a:lstStyle>
          <a:p>
            <a:r>
              <a:rPr lang="en-US"/>
              <a:t>Click to edit Master title style</a:t>
            </a:r>
          </a:p>
        </p:txBody>
      </p:sp>
      <p:sp>
        <p:nvSpPr>
          <p:cNvPr id="209928" name="Rectangle 8"/>
          <p:cNvSpPr>
            <a:spLocks noGrp="1" noChangeArrowheads="1"/>
          </p:cNvSpPr>
          <p:nvPr>
            <p:ph type="subTitle" sz="quarter" idx="1"/>
          </p:nvPr>
        </p:nvSpPr>
        <p:spPr>
          <a:xfrm>
            <a:off x="4572000" y="5325897"/>
            <a:ext cx="4229099" cy="307777"/>
          </a:xfrm>
          <a:prstGeom prst="rect">
            <a:avLst/>
          </a:prstGeom>
        </p:spPr>
        <p:txBody>
          <a:bodyPr rIns="0" bIns="0" anchor="b">
            <a:spAutoFit/>
          </a:bodyPr>
          <a:lstStyle>
            <a:lvl1pPr marL="0" marR="0" indent="0" algn="r" defTabSz="914400" rtl="0" eaLnBrk="1" fontAlgn="base" latinLnBrk="0" hangingPunct="1">
              <a:lnSpc>
                <a:spcPct val="100000"/>
              </a:lnSpc>
              <a:spcBef>
                <a:spcPts val="0"/>
              </a:spcBef>
              <a:spcAft>
                <a:spcPts val="600"/>
              </a:spcAft>
              <a:buClr>
                <a:schemeClr val="tx2"/>
              </a:buClr>
              <a:buSzTx/>
              <a:buFont typeface="Symbol" pitchFamily="18" charset="2"/>
              <a:buNone/>
              <a:tabLst/>
              <a:defRPr sz="2000" b="0">
                <a:solidFill>
                  <a:schemeClr val="bg1"/>
                </a:solidFill>
                <a:latin typeface="+mn-lt"/>
              </a:defRPr>
            </a:lvl1pPr>
          </a:lstStyle>
          <a:p>
            <a:r>
              <a:rPr lang="en-US"/>
              <a:t>Click to edit Master subtitle style</a:t>
            </a:r>
            <a:endParaRPr lang="en-IN"/>
          </a:p>
        </p:txBody>
      </p:sp>
      <p:sp>
        <p:nvSpPr>
          <p:cNvPr id="10" name="Text Placeholder 9"/>
          <p:cNvSpPr>
            <a:spLocks noGrp="1"/>
          </p:cNvSpPr>
          <p:nvPr>
            <p:ph type="body" sz="quarter" idx="10"/>
          </p:nvPr>
        </p:nvSpPr>
        <p:spPr>
          <a:xfrm>
            <a:off x="4571999" y="5774914"/>
            <a:ext cx="4229099" cy="246221"/>
          </a:xfrm>
          <a:prstGeom prst="rect">
            <a:avLst/>
          </a:prstGeom>
        </p:spPr>
        <p:txBody>
          <a:bodyPr rIns="0" bIns="0"/>
          <a:lstStyle>
            <a:lvl1pPr marL="0" marR="0" indent="0" algn="r" defTabSz="914400" rtl="0" eaLnBrk="1" fontAlgn="base" latinLnBrk="0" hangingPunct="1">
              <a:lnSpc>
                <a:spcPct val="100000"/>
              </a:lnSpc>
              <a:spcBef>
                <a:spcPct val="60000"/>
              </a:spcBef>
              <a:spcAft>
                <a:spcPct val="0"/>
              </a:spcAft>
              <a:buClr>
                <a:schemeClr val="tx2"/>
              </a:buClr>
              <a:buSzTx/>
              <a:buFont typeface="Wingdings" panose="05000000000000000000" pitchFamily="2" charset="2"/>
              <a:buNone/>
              <a:tabLst/>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8431911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 APLL Master 2016 - Divider slide (Title/SubTitl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568"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0884999-C6BA-4513-A685-73E569B85289}"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grpSp>
        <p:nvGrpSpPr>
          <p:cNvPr id="9" name="Group 12"/>
          <p:cNvGrpSpPr>
            <a:grpSpLocks/>
          </p:cNvGrpSpPr>
          <p:nvPr userDrawn="1"/>
        </p:nvGrpSpPr>
        <p:grpSpPr bwMode="auto">
          <a:xfrm>
            <a:off x="0" y="3684588"/>
            <a:ext cx="9144000" cy="3182937"/>
            <a:chOff x="-576" y="3675152"/>
            <a:chExt cx="9144576" cy="3182848"/>
          </a:xfrm>
        </p:grpSpPr>
        <p:pic>
          <p:nvPicPr>
            <p:cNvPr id="10" name="Picture 14" descr="APL Logistics P51.jpg"/>
            <p:cNvPicPr>
              <a:picLocks/>
            </p:cNvPicPr>
            <p:nvPr userDrawn="1"/>
          </p:nvPicPr>
          <p:blipFill>
            <a:blip r:embed="rId8"/>
            <a:srcRect/>
            <a:stretch>
              <a:fillRect/>
            </a:stretch>
          </p:blipFill>
          <p:spPr bwMode="auto">
            <a:xfrm>
              <a:off x="-576" y="3865335"/>
              <a:ext cx="3979537" cy="2992664"/>
            </a:xfrm>
            <a:prstGeom prst="rect">
              <a:avLst/>
            </a:prstGeom>
            <a:noFill/>
            <a:ln w="9525">
              <a:noFill/>
              <a:miter lim="800000"/>
              <a:headEnd/>
              <a:tailEnd/>
            </a:ln>
          </p:spPr>
        </p:pic>
        <p:sp>
          <p:nvSpPr>
            <p:cNvPr id="11" name="Freeform 15"/>
            <p:cNvSpPr/>
            <p:nvPr userDrawn="1"/>
          </p:nvSpPr>
          <p:spPr bwMode="auto">
            <a:xfrm>
              <a:off x="-576" y="3675152"/>
              <a:ext cx="4137286" cy="3182848"/>
            </a:xfrm>
            <a:custGeom>
              <a:avLst/>
              <a:gdLst>
                <a:gd name="connsiteX0" fmla="*/ 0 w 4137142"/>
                <a:gd name="connsiteY0" fmla="*/ 0 h 3182848"/>
                <a:gd name="connsiteX1" fmla="*/ 251365 w 4137142"/>
                <a:gd name="connsiteY1" fmla="*/ 66942 h 3182848"/>
                <a:gd name="connsiteX2" fmla="*/ 4066748 w 4137142"/>
                <a:gd name="connsiteY2" fmla="*/ 3044743 h 3182848"/>
                <a:gd name="connsiteX3" fmla="*/ 4137142 w 4137142"/>
                <a:gd name="connsiteY3" fmla="*/ 3182848 h 3182848"/>
                <a:gd name="connsiteX4" fmla="*/ 3861309 w 4137142"/>
                <a:gd name="connsiteY4" fmla="*/ 3182848 h 3182848"/>
                <a:gd name="connsiteX5" fmla="*/ 3849255 w 4137142"/>
                <a:gd name="connsiteY5" fmla="*/ 3159261 h 3182848"/>
                <a:gd name="connsiteX6" fmla="*/ 178286 w 4137142"/>
                <a:gd name="connsiteY6" fmla="*/ 301644 h 3182848"/>
                <a:gd name="connsiteX7" fmla="*/ 0 w 4137142"/>
                <a:gd name="connsiteY7" fmla="*/ 254288 h 318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7142" h="3182848">
                  <a:moveTo>
                    <a:pt x="0" y="0"/>
                  </a:moveTo>
                  <a:lnTo>
                    <a:pt x="251365" y="66942"/>
                  </a:lnTo>
                  <a:cubicBezTo>
                    <a:pt x="1903211" y="548776"/>
                    <a:pt x="3272256" y="1632580"/>
                    <a:pt x="4066748" y="3044743"/>
                  </a:cubicBezTo>
                  <a:lnTo>
                    <a:pt x="4137142" y="3182848"/>
                  </a:lnTo>
                  <a:lnTo>
                    <a:pt x="3861309" y="3182848"/>
                  </a:lnTo>
                  <a:lnTo>
                    <a:pt x="3849255" y="3159261"/>
                  </a:lnTo>
                  <a:cubicBezTo>
                    <a:pt x="3084834" y="1804093"/>
                    <a:pt x="1767609" y="764031"/>
                    <a:pt x="178286" y="301644"/>
                  </a:cubicBezTo>
                  <a:lnTo>
                    <a:pt x="0" y="254288"/>
                  </a:lnTo>
                  <a:close/>
                </a:path>
              </a:pathLst>
            </a:custGeom>
            <a:gradFill>
              <a:gsLst>
                <a:gs pos="21900">
                  <a:schemeClr val="bg1">
                    <a:lumMod val="95000"/>
                  </a:schemeClr>
                </a:gs>
                <a:gs pos="100000">
                  <a:schemeClr val="bg1">
                    <a:lumMod val="75000"/>
                  </a:schemeClr>
                </a:gs>
              </a:gsLst>
              <a:lin ang="5400000" scaled="1"/>
            </a:gradFill>
            <a:ln w="19050" cap="flat" cmpd="sng" algn="ctr">
              <a:noFill/>
              <a:prstDash val="solid"/>
              <a:round/>
              <a:headEnd type="none" w="med" len="med"/>
              <a:tailEnd type="none" w="med" len="med"/>
            </a:ln>
            <a:effectLst/>
          </p:spPr>
          <p:txBody>
            <a:bodyPr/>
            <a:lstStyle/>
            <a:p>
              <a:pP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IN" dirty="0">
                <a:solidFill>
                  <a:srgbClr val="FFFFFF"/>
                </a:solidFill>
                <a:latin typeface="Calibri Light"/>
              </a:endParaRPr>
            </a:p>
          </p:txBody>
        </p:sp>
        <p:sp>
          <p:nvSpPr>
            <p:cNvPr id="12" name="Freeform 16"/>
            <p:cNvSpPr/>
            <p:nvPr userDrawn="1"/>
          </p:nvSpPr>
          <p:spPr bwMode="auto">
            <a:xfrm>
              <a:off x="2669767" y="4676836"/>
              <a:ext cx="6474233" cy="2181164"/>
            </a:xfrm>
            <a:custGeom>
              <a:avLst/>
              <a:gdLst>
                <a:gd name="connsiteX0" fmla="*/ 6474260 w 6474260"/>
                <a:gd name="connsiteY0" fmla="*/ 0 h 2181734"/>
                <a:gd name="connsiteX1" fmla="*/ 6474260 w 6474260"/>
                <a:gd name="connsiteY1" fmla="*/ 2181734 h 2181734"/>
                <a:gd name="connsiteX2" fmla="*/ 0 w 6474260"/>
                <a:gd name="connsiteY2" fmla="*/ 2181734 h 2181734"/>
                <a:gd name="connsiteX3" fmla="*/ 446137 w 6474260"/>
                <a:gd name="connsiteY3" fmla="*/ 1965960 h 2181734"/>
                <a:gd name="connsiteX4" fmla="*/ 6253092 w 6474260"/>
                <a:gd name="connsiteY4" fmla="*/ 41869 h 218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4260" h="2181734">
                  <a:moveTo>
                    <a:pt x="6474260" y="0"/>
                  </a:moveTo>
                  <a:lnTo>
                    <a:pt x="6474260" y="2181734"/>
                  </a:lnTo>
                  <a:lnTo>
                    <a:pt x="0" y="2181734"/>
                  </a:lnTo>
                  <a:lnTo>
                    <a:pt x="446137" y="1965960"/>
                  </a:lnTo>
                  <a:cubicBezTo>
                    <a:pt x="2272021" y="1105103"/>
                    <a:pt x="4218246" y="453292"/>
                    <a:pt x="6253092" y="41869"/>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grpSp>
      <p:graphicFrame>
        <p:nvGraphicFramePr>
          <p:cNvPr id="13"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569" name="think-cell Slide" r:id="rId9" imgW="360" imgH="360" progId="">
                  <p:embed/>
                </p:oleObj>
              </mc:Choice>
              <mc:Fallback>
                <p:oleObj name="think-cell Slide" r:id="rId9" imgW="360" imgH="36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14" name="Straight Connector 6"/>
          <p:cNvCxnSpPr>
            <a:cxnSpLocks noChangeShapeType="1"/>
          </p:cNvCxnSpPr>
          <p:nvPr userDrawn="1"/>
        </p:nvCxnSpPr>
        <p:spPr bwMode="auto">
          <a:xfrm>
            <a:off x="349250" y="3216275"/>
            <a:ext cx="7077075" cy="0"/>
          </a:xfrm>
          <a:prstGeom prst="line">
            <a:avLst/>
          </a:prstGeom>
          <a:noFill/>
          <a:ln w="19050" algn="ctr">
            <a:solidFill>
              <a:schemeClr val="tx2"/>
            </a:solidFill>
            <a:prstDash val="sysDot"/>
            <a:round/>
            <a:headEnd/>
            <a:tailEnd type="none" w="med" len="sm"/>
          </a:ln>
        </p:spPr>
      </p:cxnSp>
      <p:pic>
        <p:nvPicPr>
          <p:cNvPr id="15" name="Picture 13"/>
          <p:cNvPicPr>
            <a:picLocks noChangeAspect="1"/>
          </p:cNvPicPr>
          <p:nvPr userDrawn="1"/>
        </p:nvPicPr>
        <p:blipFill>
          <a:blip r:embed="rId11"/>
          <a:srcRect/>
          <a:stretch>
            <a:fillRect/>
          </a:stretch>
        </p:blipFill>
        <p:spPr bwMode="auto">
          <a:xfrm>
            <a:off x="8048625" y="6273800"/>
            <a:ext cx="965200" cy="430213"/>
          </a:xfrm>
          <a:prstGeom prst="rect">
            <a:avLst/>
          </a:prstGeom>
          <a:noFill/>
          <a:ln w="9525">
            <a:noFill/>
            <a:miter lim="800000"/>
            <a:headEnd/>
            <a:tailEnd/>
          </a:ln>
        </p:spPr>
      </p:pic>
      <p:sp>
        <p:nvSpPr>
          <p:cNvPr id="3" name="Title 2"/>
          <p:cNvSpPr>
            <a:spLocks noGrp="1"/>
          </p:cNvSpPr>
          <p:nvPr>
            <p:ph type="title"/>
          </p:nvPr>
        </p:nvSpPr>
        <p:spPr>
          <a:xfrm>
            <a:off x="357189" y="1509180"/>
            <a:ext cx="7069137" cy="1617222"/>
          </a:xfrm>
        </p:spPr>
        <p:txBody>
          <a:bodyPr anchor="b">
            <a:noAutofit/>
          </a:bodyPr>
          <a:lstStyle>
            <a:lvl1pPr>
              <a:lnSpc>
                <a:spcPct val="80000"/>
              </a:lnSpc>
              <a:defRPr sz="4400" baseline="0">
                <a:solidFill>
                  <a:schemeClr val="tx2"/>
                </a:solidFill>
              </a:defRPr>
            </a:lvl1pPr>
          </a:lstStyle>
          <a:p>
            <a:r>
              <a:rPr lang="en-US"/>
              <a:t>Click to edit Master title style</a:t>
            </a:r>
          </a:p>
        </p:txBody>
      </p:sp>
      <p:sp>
        <p:nvSpPr>
          <p:cNvPr id="4" name="Text Placeholder 3"/>
          <p:cNvSpPr>
            <a:spLocks noGrp="1"/>
          </p:cNvSpPr>
          <p:nvPr>
            <p:ph type="body" sz="quarter" idx="11"/>
          </p:nvPr>
        </p:nvSpPr>
        <p:spPr>
          <a:xfrm>
            <a:off x="357188" y="3306122"/>
            <a:ext cx="7069138" cy="647700"/>
          </a:xfrm>
        </p:spPr>
        <p:txBody>
          <a:bodyPr>
            <a:normAutofit/>
          </a:bodyPr>
          <a:lstStyle>
            <a:lvl1pPr marL="0" indent="0">
              <a:lnSpc>
                <a:spcPct val="80000"/>
              </a:lnSpc>
              <a:buNone/>
              <a:defRPr sz="2800" baseline="0">
                <a:solidFill>
                  <a:schemeClr val="bg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28030985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 APLL 2016 - Title/1 Bullet ">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592"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B40922A-E8B9-41E3-9BAD-A01F0CBBB54E}"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graphicFrame>
        <p:nvGraphicFramePr>
          <p:cNvPr id="9"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593" name="think-cell Slide" r:id="rId8" imgW="360" imgH="360" progId="TCLayout.ActiveDocument.1">
                  <p:embed/>
                </p:oleObj>
              </mc:Choice>
              <mc:Fallback>
                <p:oleObj name="think-cell Slide" r:id="rId8"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Content Placeholder 8"/>
          <p:cNvSpPr>
            <a:spLocks noGrp="1"/>
          </p:cNvSpPr>
          <p:nvPr>
            <p:ph sz="quarter" idx="12"/>
          </p:nvPr>
        </p:nvSpPr>
        <p:spPr>
          <a:xfrm>
            <a:off x="365125" y="1143000"/>
            <a:ext cx="8421688" cy="5013324"/>
          </a:xfrm>
        </p:spPr>
        <p:txBody>
          <a:bodyPr rtlCol="0">
            <a:noAutofit/>
          </a:bodyPr>
          <a:lstStyle>
            <a:lvl1pPr>
              <a:defRPr lang="en-US" dirty="0"/>
            </a:lvl1pPr>
          </a:lstStyle>
          <a:p>
            <a:pPr lvl="0"/>
            <a:r>
              <a:rPr lang="en-US"/>
              <a:t>Click to edit Master text styles</a:t>
            </a:r>
          </a:p>
        </p:txBody>
      </p:sp>
      <p:sp>
        <p:nvSpPr>
          <p:cNvPr id="3" name="Title 2"/>
          <p:cNvSpPr>
            <a:spLocks noGrp="1"/>
          </p:cNvSpPr>
          <p:nvPr>
            <p:ph type="title"/>
          </p:nvPr>
        </p:nvSpPr>
        <p:spPr>
          <a:xfrm>
            <a:off x="365125" y="149665"/>
            <a:ext cx="8410575" cy="480131"/>
          </a:xfrm>
        </p:spPr>
        <p:txBody>
          <a:bodyPr/>
          <a:lstStyle/>
          <a:p>
            <a:r>
              <a:rPr lang="en-US" altLang="zh-TW"/>
              <a:t>Click to edit Master title style</a:t>
            </a:r>
            <a:endParaRPr lang="en-US"/>
          </a:p>
        </p:txBody>
      </p:sp>
    </p:spTree>
    <p:extLst>
      <p:ext uri="{BB962C8B-B14F-4D97-AF65-F5344CB8AC3E}">
        <p14:creationId xmlns:p14="http://schemas.microsoft.com/office/powerpoint/2010/main" val="33454706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APLL 2016 - Title/SubTitle/1 Bulle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5125" y="1143000"/>
            <a:ext cx="8421688" cy="5013324"/>
          </a:xfrm>
        </p:spPr>
        <p:txBody>
          <a:bodyPr rtlCol="0">
            <a:noAutofit/>
          </a:bodyPr>
          <a:lstStyle>
            <a:lvl1pPr marL="0">
              <a:defRPr lang="en-US" dirty="0"/>
            </a:lvl1pPr>
          </a:lstStyle>
          <a:p>
            <a:pPr lvl="0"/>
            <a:r>
              <a:rPr lang="en-US"/>
              <a:t>Click to edit Master text styles</a:t>
            </a:r>
          </a:p>
        </p:txBody>
      </p:sp>
      <p:sp>
        <p:nvSpPr>
          <p:cNvPr id="6" name="Text Placeholder 3"/>
          <p:cNvSpPr>
            <a:spLocks noGrp="1"/>
          </p:cNvSpPr>
          <p:nvPr>
            <p:ph type="body" sz="quarter" idx="12"/>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extLst>
      <p:ext uri="{BB962C8B-B14F-4D97-AF65-F5344CB8AC3E}">
        <p14:creationId xmlns:p14="http://schemas.microsoft.com/office/powerpoint/2010/main" val="109506462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APLL 2016 - Title/Bullets ">
    <p:spTree>
      <p:nvGrpSpPr>
        <p:cNvPr id="1" name=""/>
        <p:cNvGrpSpPr/>
        <p:nvPr/>
      </p:nvGrpSpPr>
      <p:grpSpPr>
        <a:xfrm>
          <a:off x="0" y="0"/>
          <a:ext cx="0" cy="0"/>
          <a:chOff x="0" y="0"/>
          <a:chExt cx="0" cy="0"/>
        </a:xfrm>
      </p:grpSpPr>
      <p:sp>
        <p:nvSpPr>
          <p:cNvPr id="6" name="Content Placeholder 8"/>
          <p:cNvSpPr>
            <a:spLocks noGrp="1"/>
          </p:cNvSpPr>
          <p:nvPr>
            <p:ph sz="quarter" idx="10"/>
          </p:nvPr>
        </p:nvSpPr>
        <p:spPr>
          <a:xfrm>
            <a:off x="365125" y="1143000"/>
            <a:ext cx="8421688" cy="5013324"/>
          </a:xfrm>
        </p:spPr>
        <p:txBody>
          <a:bodyPr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365125" y="149665"/>
            <a:ext cx="8410575" cy="480131"/>
          </a:xfrm>
        </p:spPr>
        <p:txBody>
          <a:bodyPr/>
          <a:lstStyle/>
          <a:p>
            <a:r>
              <a:rPr lang="en-US" altLang="zh-TW"/>
              <a:t>Click to edit Master title style</a:t>
            </a:r>
            <a:endParaRPr lang="en-US"/>
          </a:p>
        </p:txBody>
      </p:sp>
    </p:spTree>
    <p:extLst>
      <p:ext uri="{BB962C8B-B14F-4D97-AF65-F5344CB8AC3E}">
        <p14:creationId xmlns:p14="http://schemas.microsoft.com/office/powerpoint/2010/main" val="359935075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 APLL 2016 - Title/SubTitle/Bullets">
    <p:spTree>
      <p:nvGrpSpPr>
        <p:cNvPr id="1" name=""/>
        <p:cNvGrpSpPr/>
        <p:nvPr/>
      </p:nvGrpSpPr>
      <p:grpSpPr>
        <a:xfrm>
          <a:off x="0" y="0"/>
          <a:ext cx="0" cy="0"/>
          <a:chOff x="0" y="0"/>
          <a:chExt cx="0" cy="0"/>
        </a:xfrm>
      </p:grpSpPr>
      <p:graphicFrame>
        <p:nvGraphicFramePr>
          <p:cNvPr id="5"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616"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7"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6820987E-ED24-4963-AA74-88DAE458D2B7}"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graphicFrame>
        <p:nvGraphicFramePr>
          <p:cNvPr id="8"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617"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 Placeholder 3"/>
          <p:cNvSpPr>
            <a:spLocks noGrp="1"/>
          </p:cNvSpPr>
          <p:nvPr>
            <p:ph type="body" sz="quarter" idx="12"/>
          </p:nvPr>
        </p:nvSpPr>
        <p:spPr>
          <a:xfrm>
            <a:off x="365125" y="958203"/>
            <a:ext cx="8412480" cy="373062"/>
          </a:xfrm>
        </p:spPr>
        <p:txBody>
          <a:bodyPr rIns="0" bIns="0" anchor="ctr"/>
          <a:lstStyle>
            <a:lvl1pPr marL="0" indent="0">
              <a:lnSpc>
                <a:spcPct val="80000"/>
              </a:lnSpc>
              <a:spcBef>
                <a:spcPts val="0"/>
              </a:spcBef>
              <a:spcAft>
                <a:spcPts val="0"/>
              </a:spcAft>
              <a:buNone/>
              <a:defRPr lang="en-US" sz="18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
        <p:nvSpPr>
          <p:cNvPr id="3" name="Title 2"/>
          <p:cNvSpPr>
            <a:spLocks noGrp="1"/>
          </p:cNvSpPr>
          <p:nvPr>
            <p:ph type="title"/>
          </p:nvPr>
        </p:nvSpPr>
        <p:spPr>
          <a:xfrm>
            <a:off x="365125" y="337931"/>
            <a:ext cx="8410575" cy="574234"/>
          </a:xfrm>
        </p:spPr>
        <p:txBody>
          <a:bodyPr/>
          <a:lstStyle>
            <a:lvl1pPr>
              <a:defRPr sz="2400" b="1"/>
            </a:lvl1pPr>
          </a:lstStyle>
          <a:p>
            <a:r>
              <a:rPr lang="en-US" altLang="zh-TW"/>
              <a:t>Click to edit Master title style</a:t>
            </a:r>
            <a:endParaRPr lang="en-US"/>
          </a:p>
        </p:txBody>
      </p:sp>
    </p:spTree>
    <p:extLst>
      <p:ext uri="{BB962C8B-B14F-4D97-AF65-F5344CB8AC3E}">
        <p14:creationId xmlns:p14="http://schemas.microsoft.com/office/powerpoint/2010/main" val="172603292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 APLL 2016 - Title/SubTitle/Text">
    <p:spTree>
      <p:nvGrpSpPr>
        <p:cNvPr id="1" name=""/>
        <p:cNvGrpSpPr/>
        <p:nvPr/>
      </p:nvGrpSpPr>
      <p:grpSpPr>
        <a:xfrm>
          <a:off x="0" y="0"/>
          <a:ext cx="0" cy="0"/>
          <a:chOff x="0" y="0"/>
          <a:chExt cx="0" cy="0"/>
        </a:xfrm>
      </p:grpSpPr>
      <p:sp>
        <p:nvSpPr>
          <p:cNvPr id="5" name="Content Placeholder 8"/>
          <p:cNvSpPr>
            <a:spLocks noGrp="1"/>
          </p:cNvSpPr>
          <p:nvPr>
            <p:ph sz="quarter" idx="14"/>
          </p:nvPr>
        </p:nvSpPr>
        <p:spPr>
          <a:xfrm>
            <a:off x="365125" y="1143000"/>
            <a:ext cx="8421688" cy="5013324"/>
          </a:xfrm>
        </p:spPr>
        <p:txBody>
          <a:bodyPr rtlCol="0">
            <a:noAutofit/>
          </a:bodyPr>
          <a:lstStyle>
            <a:lvl1pPr marL="0" indent="0">
              <a:lnSpc>
                <a:spcPct val="125000"/>
              </a:lnSpc>
              <a:spcBef>
                <a:spcPts val="0"/>
              </a:spcBef>
              <a:spcAft>
                <a:spcPts val="0"/>
              </a:spcAft>
              <a:buNone/>
              <a:defRPr lang="en-US" baseline="0" dirty="0"/>
            </a:lvl1pPr>
          </a:lstStyle>
          <a:p>
            <a:pPr lvl="0"/>
            <a:r>
              <a:rPr lang="en-US"/>
              <a:t>Click to edit Master text styles</a:t>
            </a:r>
          </a:p>
        </p:txBody>
      </p:sp>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7" name="Text Placeholder 3"/>
          <p:cNvSpPr>
            <a:spLocks noGrp="1"/>
          </p:cNvSpPr>
          <p:nvPr>
            <p:ph type="body" sz="quarter" idx="15"/>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01024321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 APLL 2016 - Title Only">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extLst>
      <p:ext uri="{BB962C8B-B14F-4D97-AF65-F5344CB8AC3E}">
        <p14:creationId xmlns:p14="http://schemas.microsoft.com/office/powerpoint/2010/main" val="39498592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APLL Master 2016 - Divider slide (Title/SubTitl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69" name="think-cell Slide" r:id="rId6" imgW="360" imgH="360" progId="TCLayout.ActiveDocument.1">
                  <p:embed/>
                </p:oleObj>
              </mc:Choice>
              <mc:Fallback>
                <p:oleObj name="think-cell Slide" r:id="rId6" imgW="360" imgH="360" progId="TCLayout.ActiveDocument.1">
                  <p:embed/>
                  <p:pic>
                    <p:nvPicPr>
                      <p:cNvPr id="6"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0884999-C6BA-4513-A685-73E569B85289}" type="slidenum">
              <a:rPr lang="en-SG" sz="800" smtClean="0">
                <a:solidFill>
                  <a:schemeClr val="bg2"/>
                </a:solidFill>
                <a:latin typeface="+mn-lt"/>
              </a:rPr>
              <a:pPr algn="l">
                <a:defRPr/>
              </a:pPr>
              <a:t>‹#›</a:t>
            </a:fld>
            <a:endParaRPr lang="en-SG" sz="800" dirty="0">
              <a:solidFill>
                <a:schemeClr val="bg2"/>
              </a:solidFill>
              <a:latin typeface="+mn-lt"/>
            </a:endParaRPr>
          </a:p>
        </p:txBody>
      </p:sp>
      <p:grpSp>
        <p:nvGrpSpPr>
          <p:cNvPr id="9" name="Group 12"/>
          <p:cNvGrpSpPr>
            <a:grpSpLocks/>
          </p:cNvGrpSpPr>
          <p:nvPr userDrawn="1"/>
        </p:nvGrpSpPr>
        <p:grpSpPr bwMode="auto">
          <a:xfrm>
            <a:off x="0" y="3684588"/>
            <a:ext cx="9144000" cy="3182937"/>
            <a:chOff x="-576" y="3675152"/>
            <a:chExt cx="9144576" cy="3182848"/>
          </a:xfrm>
        </p:grpSpPr>
        <p:pic>
          <p:nvPicPr>
            <p:cNvPr id="10" name="Picture 14" descr="APL Logistics P51.jpg"/>
            <p:cNvPicPr>
              <a:picLocks/>
            </p:cNvPicPr>
            <p:nvPr userDrawn="1"/>
          </p:nvPicPr>
          <p:blipFill>
            <a:blip r:embed="rId8"/>
            <a:srcRect/>
            <a:stretch>
              <a:fillRect/>
            </a:stretch>
          </p:blipFill>
          <p:spPr bwMode="auto">
            <a:xfrm>
              <a:off x="-576" y="3865335"/>
              <a:ext cx="3979537" cy="2992664"/>
            </a:xfrm>
            <a:prstGeom prst="rect">
              <a:avLst/>
            </a:prstGeom>
            <a:noFill/>
            <a:ln w="9525">
              <a:noFill/>
              <a:miter lim="800000"/>
              <a:headEnd/>
              <a:tailEnd/>
            </a:ln>
          </p:spPr>
        </p:pic>
        <p:sp>
          <p:nvSpPr>
            <p:cNvPr id="11" name="Freeform 15"/>
            <p:cNvSpPr/>
            <p:nvPr userDrawn="1"/>
          </p:nvSpPr>
          <p:spPr bwMode="auto">
            <a:xfrm>
              <a:off x="-576" y="3675152"/>
              <a:ext cx="4137286" cy="3182848"/>
            </a:xfrm>
            <a:custGeom>
              <a:avLst/>
              <a:gdLst>
                <a:gd name="connsiteX0" fmla="*/ 0 w 4137142"/>
                <a:gd name="connsiteY0" fmla="*/ 0 h 3182848"/>
                <a:gd name="connsiteX1" fmla="*/ 251365 w 4137142"/>
                <a:gd name="connsiteY1" fmla="*/ 66942 h 3182848"/>
                <a:gd name="connsiteX2" fmla="*/ 4066748 w 4137142"/>
                <a:gd name="connsiteY2" fmla="*/ 3044743 h 3182848"/>
                <a:gd name="connsiteX3" fmla="*/ 4137142 w 4137142"/>
                <a:gd name="connsiteY3" fmla="*/ 3182848 h 3182848"/>
                <a:gd name="connsiteX4" fmla="*/ 3861309 w 4137142"/>
                <a:gd name="connsiteY4" fmla="*/ 3182848 h 3182848"/>
                <a:gd name="connsiteX5" fmla="*/ 3849255 w 4137142"/>
                <a:gd name="connsiteY5" fmla="*/ 3159261 h 3182848"/>
                <a:gd name="connsiteX6" fmla="*/ 178286 w 4137142"/>
                <a:gd name="connsiteY6" fmla="*/ 301644 h 3182848"/>
                <a:gd name="connsiteX7" fmla="*/ 0 w 4137142"/>
                <a:gd name="connsiteY7" fmla="*/ 254288 h 318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7142" h="3182848">
                  <a:moveTo>
                    <a:pt x="0" y="0"/>
                  </a:moveTo>
                  <a:lnTo>
                    <a:pt x="251365" y="66942"/>
                  </a:lnTo>
                  <a:cubicBezTo>
                    <a:pt x="1903211" y="548776"/>
                    <a:pt x="3272256" y="1632580"/>
                    <a:pt x="4066748" y="3044743"/>
                  </a:cubicBezTo>
                  <a:lnTo>
                    <a:pt x="4137142" y="3182848"/>
                  </a:lnTo>
                  <a:lnTo>
                    <a:pt x="3861309" y="3182848"/>
                  </a:lnTo>
                  <a:lnTo>
                    <a:pt x="3849255" y="3159261"/>
                  </a:lnTo>
                  <a:cubicBezTo>
                    <a:pt x="3084834" y="1804093"/>
                    <a:pt x="1767609" y="764031"/>
                    <a:pt x="178286" y="301644"/>
                  </a:cubicBezTo>
                  <a:lnTo>
                    <a:pt x="0" y="254288"/>
                  </a:lnTo>
                  <a:close/>
                </a:path>
              </a:pathLst>
            </a:custGeom>
            <a:gradFill>
              <a:gsLst>
                <a:gs pos="21900">
                  <a:schemeClr val="bg1">
                    <a:lumMod val="95000"/>
                  </a:schemeClr>
                </a:gs>
                <a:gs pos="100000">
                  <a:schemeClr val="bg1">
                    <a:lumMod val="75000"/>
                  </a:schemeClr>
                </a:gs>
              </a:gsLst>
              <a:lin ang="5400000" scaled="1"/>
            </a:gradFill>
            <a:ln w="19050" cap="flat" cmpd="sng" algn="ctr">
              <a:noFill/>
              <a:prstDash val="solid"/>
              <a:round/>
              <a:headEnd type="none" w="med" len="med"/>
              <a:tailEnd type="none" w="med" len="med"/>
            </a:ln>
            <a:effectLst/>
          </p:spPr>
          <p:txBody>
            <a:bodyPr/>
            <a:lstStyle/>
            <a:p>
              <a:pP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IN" dirty="0">
                <a:solidFill>
                  <a:srgbClr val="FFFFFF"/>
                </a:solidFill>
                <a:latin typeface="Calibri Light"/>
              </a:endParaRPr>
            </a:p>
          </p:txBody>
        </p:sp>
        <p:sp>
          <p:nvSpPr>
            <p:cNvPr id="12" name="Freeform 16"/>
            <p:cNvSpPr/>
            <p:nvPr userDrawn="1"/>
          </p:nvSpPr>
          <p:spPr bwMode="auto">
            <a:xfrm>
              <a:off x="2669767" y="4676836"/>
              <a:ext cx="6474233" cy="2181164"/>
            </a:xfrm>
            <a:custGeom>
              <a:avLst/>
              <a:gdLst>
                <a:gd name="connsiteX0" fmla="*/ 6474260 w 6474260"/>
                <a:gd name="connsiteY0" fmla="*/ 0 h 2181734"/>
                <a:gd name="connsiteX1" fmla="*/ 6474260 w 6474260"/>
                <a:gd name="connsiteY1" fmla="*/ 2181734 h 2181734"/>
                <a:gd name="connsiteX2" fmla="*/ 0 w 6474260"/>
                <a:gd name="connsiteY2" fmla="*/ 2181734 h 2181734"/>
                <a:gd name="connsiteX3" fmla="*/ 446137 w 6474260"/>
                <a:gd name="connsiteY3" fmla="*/ 1965960 h 2181734"/>
                <a:gd name="connsiteX4" fmla="*/ 6253092 w 6474260"/>
                <a:gd name="connsiteY4" fmla="*/ 41869 h 218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4260" h="2181734">
                  <a:moveTo>
                    <a:pt x="6474260" y="0"/>
                  </a:moveTo>
                  <a:lnTo>
                    <a:pt x="6474260" y="2181734"/>
                  </a:lnTo>
                  <a:lnTo>
                    <a:pt x="0" y="2181734"/>
                  </a:lnTo>
                  <a:lnTo>
                    <a:pt x="446137" y="1965960"/>
                  </a:lnTo>
                  <a:cubicBezTo>
                    <a:pt x="2272021" y="1105103"/>
                    <a:pt x="4218246" y="453292"/>
                    <a:pt x="6253092" y="41869"/>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grpSp>
      <p:graphicFrame>
        <p:nvGraphicFramePr>
          <p:cNvPr id="13"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70" name="think-cell Slide" r:id="rId9" imgW="360" imgH="360" progId="">
                  <p:embed/>
                </p:oleObj>
              </mc:Choice>
              <mc:Fallback>
                <p:oleObj name="think-cell Slide" r:id="rId9" imgW="360" imgH="360" progId="">
                  <p:embed/>
                  <p:pic>
                    <p:nvPicPr>
                      <p:cNvPr id="13"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14" name="Straight Connector 6"/>
          <p:cNvCxnSpPr>
            <a:cxnSpLocks noChangeShapeType="1"/>
          </p:cNvCxnSpPr>
          <p:nvPr userDrawn="1"/>
        </p:nvCxnSpPr>
        <p:spPr bwMode="auto">
          <a:xfrm>
            <a:off x="349250" y="3216275"/>
            <a:ext cx="7077075" cy="0"/>
          </a:xfrm>
          <a:prstGeom prst="line">
            <a:avLst/>
          </a:prstGeom>
          <a:noFill/>
          <a:ln w="19050" algn="ctr">
            <a:solidFill>
              <a:schemeClr val="tx2"/>
            </a:solidFill>
            <a:prstDash val="sysDot"/>
            <a:round/>
            <a:headEnd/>
            <a:tailEnd type="none" w="med" len="sm"/>
          </a:ln>
        </p:spPr>
      </p:cxnSp>
      <p:pic>
        <p:nvPicPr>
          <p:cNvPr id="15" name="Picture 13"/>
          <p:cNvPicPr>
            <a:picLocks noChangeAspect="1"/>
          </p:cNvPicPr>
          <p:nvPr userDrawn="1"/>
        </p:nvPicPr>
        <p:blipFill>
          <a:blip r:embed="rId11"/>
          <a:srcRect/>
          <a:stretch>
            <a:fillRect/>
          </a:stretch>
        </p:blipFill>
        <p:spPr bwMode="auto">
          <a:xfrm>
            <a:off x="8048625" y="6273800"/>
            <a:ext cx="965200" cy="430213"/>
          </a:xfrm>
          <a:prstGeom prst="rect">
            <a:avLst/>
          </a:prstGeom>
          <a:noFill/>
          <a:ln w="9525">
            <a:noFill/>
            <a:miter lim="800000"/>
            <a:headEnd/>
            <a:tailEnd/>
          </a:ln>
        </p:spPr>
      </p:pic>
      <p:sp>
        <p:nvSpPr>
          <p:cNvPr id="3" name="Title 2"/>
          <p:cNvSpPr>
            <a:spLocks noGrp="1"/>
          </p:cNvSpPr>
          <p:nvPr>
            <p:ph type="title"/>
          </p:nvPr>
        </p:nvSpPr>
        <p:spPr>
          <a:xfrm>
            <a:off x="357189" y="1509180"/>
            <a:ext cx="7069137" cy="1617222"/>
          </a:xfrm>
        </p:spPr>
        <p:txBody>
          <a:bodyPr anchor="b">
            <a:noAutofit/>
          </a:bodyPr>
          <a:lstStyle>
            <a:lvl1pPr>
              <a:lnSpc>
                <a:spcPct val="80000"/>
              </a:lnSpc>
              <a:defRPr sz="4400" baseline="0">
                <a:solidFill>
                  <a:schemeClr val="tx2"/>
                </a:solidFill>
              </a:defRPr>
            </a:lvl1pPr>
          </a:lstStyle>
          <a:p>
            <a:r>
              <a:rPr lang="en-US"/>
              <a:t>Click to edit Master title style</a:t>
            </a:r>
          </a:p>
        </p:txBody>
      </p:sp>
      <p:sp>
        <p:nvSpPr>
          <p:cNvPr id="4" name="Text Placeholder 3"/>
          <p:cNvSpPr>
            <a:spLocks noGrp="1"/>
          </p:cNvSpPr>
          <p:nvPr>
            <p:ph type="body" sz="quarter" idx="11"/>
          </p:nvPr>
        </p:nvSpPr>
        <p:spPr>
          <a:xfrm>
            <a:off x="357188" y="3306122"/>
            <a:ext cx="7069138" cy="647700"/>
          </a:xfrm>
        </p:spPr>
        <p:txBody>
          <a:bodyPr>
            <a:normAutofit/>
          </a:bodyPr>
          <a:lstStyle>
            <a:lvl1pPr marL="0" indent="0">
              <a:lnSpc>
                <a:spcPct val="80000"/>
              </a:lnSpc>
              <a:buNone/>
              <a:defRPr sz="2800" baseline="0">
                <a:solidFill>
                  <a:schemeClr val="bg2">
                    <a:lumMod val="75000"/>
                  </a:schemeClr>
                </a:solidFill>
              </a:defRPr>
            </a:lvl1pPr>
          </a:lstStyle>
          <a:p>
            <a:pPr lvl="0"/>
            <a:r>
              <a:rPr lang="en-US"/>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 APLL 2016 - Title/SubTitle Only">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5" name="Text Placeholder 3"/>
          <p:cNvSpPr>
            <a:spLocks noGrp="1"/>
          </p:cNvSpPr>
          <p:nvPr>
            <p:ph type="body" sz="quarter" idx="13"/>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24890063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 APLL 2016 - Blank (Only Logo/P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12472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3. APLL 2016 - Title/2 column/Bullets ">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421"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9"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BCABECC9-D577-49F2-9234-2DC57B414AF8}"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sp>
        <p:nvSpPr>
          <p:cNvPr id="4" name="Text Placeholder 3"/>
          <p:cNvSpPr>
            <a:spLocks noGrp="1"/>
          </p:cNvSpPr>
          <p:nvPr>
            <p:ph type="body" sz="half" idx="2"/>
          </p:nvPr>
        </p:nvSpPr>
        <p:spPr>
          <a:xfrm>
            <a:off x="4591050" y="1143000"/>
            <a:ext cx="4114800" cy="501332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half" idx="11"/>
          </p:nvPr>
        </p:nvSpPr>
        <p:spPr>
          <a:xfrm>
            <a:off x="365123" y="1143000"/>
            <a:ext cx="4114800" cy="5013324"/>
          </a:xfrm>
        </p:spPr>
        <p:txBody>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extLst>
      <p:ext uri="{BB962C8B-B14F-4D97-AF65-F5344CB8AC3E}">
        <p14:creationId xmlns:p14="http://schemas.microsoft.com/office/powerpoint/2010/main" val="2130084171"/>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4. APLL 2016 - Title/SubTitle/2 column/Hea/Bullets">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9"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445"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13"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AC1D1E11-B1A7-44F7-97D8-1B383B207706}"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sp>
        <p:nvSpPr>
          <p:cNvPr id="10" name="Text Placeholder 3"/>
          <p:cNvSpPr>
            <a:spLocks noGrp="1"/>
          </p:cNvSpPr>
          <p:nvPr>
            <p:ph type="body" sz="half" idx="2"/>
          </p:nvPr>
        </p:nvSpPr>
        <p:spPr>
          <a:xfrm>
            <a:off x="4591050" y="1143000"/>
            <a:ext cx="4114800" cy="501332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p:cNvSpPr>
            <a:spLocks noGrp="1"/>
          </p:cNvSpPr>
          <p:nvPr>
            <p:ph type="body" sz="half" idx="11"/>
          </p:nvPr>
        </p:nvSpPr>
        <p:spPr>
          <a:xfrm>
            <a:off x="365123" y="1143000"/>
            <a:ext cx="4114800" cy="5013324"/>
          </a:xfrm>
        </p:spPr>
        <p:txBody>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8" name="Text Placeholder 3"/>
          <p:cNvSpPr>
            <a:spLocks noGrp="1"/>
          </p:cNvSpPr>
          <p:nvPr>
            <p:ph type="body" sz="quarter" idx="12"/>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93167915"/>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5. APLL 2016 - Thank You">
    <p:bg>
      <p:bgPr>
        <a:solidFill>
          <a:schemeClr val="accent1"/>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5"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688"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7"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5D5504D2-508B-4854-8C70-ED41FA348CEA}"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pic>
        <p:nvPicPr>
          <p:cNvPr id="8" name="Picture 1"/>
          <p:cNvPicPr>
            <a:picLocks noChangeAspect="1"/>
          </p:cNvPicPr>
          <p:nvPr userDrawn="1"/>
        </p:nvPicPr>
        <p:blipFill>
          <a:blip r:embed="rId8"/>
          <a:srcRect/>
          <a:stretch>
            <a:fillRect/>
          </a:stretch>
        </p:blipFill>
        <p:spPr bwMode="auto">
          <a:xfrm>
            <a:off x="0" y="0"/>
            <a:ext cx="9144000" cy="6858000"/>
          </a:xfrm>
          <a:prstGeom prst="rect">
            <a:avLst/>
          </a:prstGeom>
          <a:noFill/>
          <a:ln w="9525">
            <a:noFill/>
            <a:miter lim="800000"/>
            <a:headEnd/>
            <a:tailEnd/>
          </a:ln>
        </p:spPr>
      </p:pic>
      <p:graphicFrame>
        <p:nvGraphicFramePr>
          <p:cNvPr id="9"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689" name="think-cell Slide" r:id="rId9" imgW="360" imgH="360" progId="">
                  <p:embed/>
                </p:oleObj>
              </mc:Choice>
              <mc:Fallback>
                <p:oleObj name="think-cell Slide" r:id="rId9" imgW="360" imgH="36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Rectangle 16"/>
          <p:cNvSpPr/>
          <p:nvPr userDrawn="1"/>
        </p:nvSpPr>
        <p:spPr>
          <a:xfrm>
            <a:off x="0" y="1588"/>
            <a:ext cx="9144000" cy="6856412"/>
          </a:xfrm>
          <a:prstGeom prst="rect">
            <a:avLst/>
          </a:prstGeom>
          <a:solidFill>
            <a:schemeClr val="tx2">
              <a:alpha val="65000"/>
            </a:schemeClr>
          </a:solidFill>
          <a:ln w="9525" cap="flat" cmpd="sng" algn="ctr">
            <a:noFill/>
            <a:prstDash val="solid"/>
          </a:ln>
          <a:effectLst/>
        </p:spPr>
        <p:txBody>
          <a:bodyPr anchor="ctr"/>
          <a:lstStyle/>
          <a:p>
            <a:pPr algn="ctr" fontAlgn="auto">
              <a:spcBef>
                <a:spcPts val="0"/>
              </a:spcBef>
              <a:spcAft>
                <a:spcPts val="0"/>
              </a:spcAft>
              <a:defRPr/>
            </a:pPr>
            <a:endParaRPr lang="en-US" sz="2000" kern="0" dirty="0">
              <a:solidFill>
                <a:srgbClr val="FFFFFF"/>
              </a:solidFill>
              <a:latin typeface="Century Gothic"/>
            </a:endParaRPr>
          </a:p>
        </p:txBody>
      </p:sp>
      <p:pic>
        <p:nvPicPr>
          <p:cNvPr id="11" name="Picture 6"/>
          <p:cNvPicPr>
            <a:picLocks noChangeAspect="1"/>
          </p:cNvPicPr>
          <p:nvPr userDrawn="1"/>
        </p:nvPicPr>
        <p:blipFill>
          <a:blip r:embed="rId11"/>
          <a:srcRect/>
          <a:stretch>
            <a:fillRect/>
          </a:stretch>
        </p:blipFill>
        <p:spPr bwMode="auto">
          <a:xfrm>
            <a:off x="7165975" y="388938"/>
            <a:ext cx="1554163" cy="920750"/>
          </a:xfrm>
          <a:prstGeom prst="rect">
            <a:avLst/>
          </a:prstGeom>
          <a:noFill/>
          <a:ln w="9525">
            <a:noFill/>
            <a:miter lim="800000"/>
            <a:headEnd/>
            <a:tailEnd/>
          </a:ln>
        </p:spPr>
      </p:pic>
      <p:sp>
        <p:nvSpPr>
          <p:cNvPr id="12" name="Title 19"/>
          <p:cNvSpPr>
            <a:spLocks noGrp="1"/>
          </p:cNvSpPr>
          <p:nvPr>
            <p:ph type="title"/>
          </p:nvPr>
        </p:nvSpPr>
        <p:spPr>
          <a:xfrm>
            <a:off x="365125" y="1143000"/>
            <a:ext cx="8410575" cy="2621132"/>
          </a:xfrm>
        </p:spPr>
        <p:txBody>
          <a:bodyPr anchor="ctr"/>
          <a:lstStyle>
            <a:lvl1pPr algn="ctr">
              <a:defRPr sz="8000" b="0">
                <a:solidFill>
                  <a:schemeClr val="bg1"/>
                </a:solidFill>
              </a:defRPr>
            </a:lvl1pPr>
          </a:lstStyle>
          <a:p>
            <a:r>
              <a:rPr lang="en-US"/>
              <a:t>Click to edit Master title style</a:t>
            </a:r>
          </a:p>
        </p:txBody>
      </p:sp>
      <p:sp>
        <p:nvSpPr>
          <p:cNvPr id="13" name="Content Placeholder 21"/>
          <p:cNvSpPr>
            <a:spLocks noGrp="1"/>
          </p:cNvSpPr>
          <p:nvPr>
            <p:ph sz="quarter" idx="15"/>
          </p:nvPr>
        </p:nvSpPr>
        <p:spPr>
          <a:xfrm>
            <a:off x="365125" y="3764132"/>
            <a:ext cx="8410575" cy="2392193"/>
          </a:xfrm>
        </p:spPr>
        <p:txBody>
          <a:bodyPr/>
          <a:lstStyle>
            <a:lvl1pPr marL="0" indent="0" algn="ctr">
              <a:buNone/>
              <a:defRPr sz="3600" baseline="0">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4320688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4"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712"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6"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DAE4DE9F-501D-4D90-B843-F9FB8CD12DBB}"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graphicFrame>
        <p:nvGraphicFramePr>
          <p:cNvPr id="7"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713" name="think-cell Slide" r:id="rId8" imgW="360" imgH="360" progId="TCLayout.ActiveDocument.1">
                  <p:embed/>
                </p:oleObj>
              </mc:Choice>
              <mc:Fallback>
                <p:oleObj name="think-cell Slide" r:id="rId8"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365125" y="149665"/>
            <a:ext cx="8410575" cy="480131"/>
          </a:xfrm>
        </p:spPr>
        <p:txBody>
          <a:bodyPr/>
          <a:lstStyle>
            <a:lvl1pPr>
              <a:defRPr sz="2400" b="1"/>
            </a:lvl1pPr>
          </a:lstStyle>
          <a:p>
            <a:r>
              <a:rPr lang="en-US"/>
              <a:t>Click to edit Master title style</a:t>
            </a:r>
            <a:endParaRPr lang="en-SG"/>
          </a:p>
        </p:txBody>
      </p:sp>
    </p:spTree>
    <p:extLst>
      <p:ext uri="{BB962C8B-B14F-4D97-AF65-F5344CB8AC3E}">
        <p14:creationId xmlns:p14="http://schemas.microsoft.com/office/powerpoint/2010/main" val="199235601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0. APLL Master 2016 - 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8"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9012"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11"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E71C61F-B31D-413A-BE6D-8AFE32AC370B}"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pic>
        <p:nvPicPr>
          <p:cNvPr id="12" name="Picture 3" descr="APL Logistics P51.jpg"/>
          <p:cNvPicPr>
            <a:picLocks/>
          </p:cNvPicPr>
          <p:nvPr userDrawn="1"/>
        </p:nvPicPr>
        <p:blipFill>
          <a:blip r:embed="rId7"/>
          <a:srcRect/>
          <a:stretch>
            <a:fillRect/>
          </a:stretch>
        </p:blipFill>
        <p:spPr bwMode="auto">
          <a:xfrm>
            <a:off x="0" y="0"/>
            <a:ext cx="6715125" cy="6858000"/>
          </a:xfrm>
          <a:prstGeom prst="rect">
            <a:avLst/>
          </a:prstGeom>
          <a:noFill/>
          <a:ln w="9525">
            <a:noFill/>
            <a:miter lim="800000"/>
            <a:headEnd/>
            <a:tailEnd/>
          </a:ln>
        </p:spPr>
      </p:pic>
      <p:sp>
        <p:nvSpPr>
          <p:cNvPr id="13" name="Rounded Rectangle 1"/>
          <p:cNvSpPr/>
          <p:nvPr userDrawn="1"/>
        </p:nvSpPr>
        <p:spPr bwMode="auto">
          <a:xfrm>
            <a:off x="-186917" y="5346616"/>
            <a:ext cx="3383280" cy="1691190"/>
          </a:xfrm>
          <a:custGeom>
            <a:avLst/>
            <a:gdLst>
              <a:gd name="connsiteX0" fmla="*/ 0 w 2377441"/>
              <a:gd name="connsiteY0" fmla="*/ 282647 h 1695851"/>
              <a:gd name="connsiteX1" fmla="*/ 282647 w 2377441"/>
              <a:gd name="connsiteY1" fmla="*/ 0 h 1695851"/>
              <a:gd name="connsiteX2" fmla="*/ 2094794 w 2377441"/>
              <a:gd name="connsiteY2" fmla="*/ 0 h 1695851"/>
              <a:gd name="connsiteX3" fmla="*/ 2377441 w 2377441"/>
              <a:gd name="connsiteY3" fmla="*/ 2826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2094794 w 2377441"/>
              <a:gd name="connsiteY2" fmla="*/ 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183131 w 2377441"/>
              <a:gd name="connsiteY3" fmla="*/ 68269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183131 w 2914651"/>
              <a:gd name="connsiteY3" fmla="*/ 68269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134056 w 3048707"/>
              <a:gd name="connsiteY0" fmla="*/ 282647 h 1695851"/>
              <a:gd name="connsiteX1" fmla="*/ 416703 w 3048707"/>
              <a:gd name="connsiteY1" fmla="*/ 0 h 1695851"/>
              <a:gd name="connsiteX2" fmla="*/ 0 w 3048707"/>
              <a:gd name="connsiteY2" fmla="*/ 80010 h 1695851"/>
              <a:gd name="connsiteX3" fmla="*/ 2465777 w 3048707"/>
              <a:gd name="connsiteY3" fmla="*/ 842717 h 1695851"/>
              <a:gd name="connsiteX4" fmla="*/ 3048707 w 3048707"/>
              <a:gd name="connsiteY4" fmla="*/ 1504644 h 1695851"/>
              <a:gd name="connsiteX5" fmla="*/ 2228850 w 3048707"/>
              <a:gd name="connsiteY5" fmla="*/ 1695851 h 1695851"/>
              <a:gd name="connsiteX6" fmla="*/ 416703 w 3048707"/>
              <a:gd name="connsiteY6" fmla="*/ 1695851 h 1695851"/>
              <a:gd name="connsiteX7" fmla="*/ 134056 w 3048707"/>
              <a:gd name="connsiteY7" fmla="*/ 1413204 h 1695851"/>
              <a:gd name="connsiteX8" fmla="*/ 134056 w 3048707"/>
              <a:gd name="connsiteY8" fmla="*/ 282647 h 1695851"/>
              <a:gd name="connsiteX0" fmla="*/ 134056 w 3197297"/>
              <a:gd name="connsiteY0" fmla="*/ 282647 h 1698866"/>
              <a:gd name="connsiteX1" fmla="*/ 416703 w 3197297"/>
              <a:gd name="connsiteY1" fmla="*/ 0 h 1698866"/>
              <a:gd name="connsiteX2" fmla="*/ 0 w 3197297"/>
              <a:gd name="connsiteY2" fmla="*/ 80010 h 1698866"/>
              <a:gd name="connsiteX3" fmla="*/ 2465777 w 3197297"/>
              <a:gd name="connsiteY3" fmla="*/ 842717 h 1698866"/>
              <a:gd name="connsiteX4" fmla="*/ 3197297 w 3197297"/>
              <a:gd name="connsiteY4" fmla="*/ 1573224 h 1698866"/>
              <a:gd name="connsiteX5" fmla="*/ 2228850 w 3197297"/>
              <a:gd name="connsiteY5" fmla="*/ 1695851 h 1698866"/>
              <a:gd name="connsiteX6" fmla="*/ 416703 w 3197297"/>
              <a:gd name="connsiteY6" fmla="*/ 1695851 h 1698866"/>
              <a:gd name="connsiteX7" fmla="*/ 134056 w 3197297"/>
              <a:gd name="connsiteY7" fmla="*/ 1413204 h 1698866"/>
              <a:gd name="connsiteX8" fmla="*/ 134056 w 3197297"/>
              <a:gd name="connsiteY8" fmla="*/ 282647 h 1698866"/>
              <a:gd name="connsiteX0" fmla="*/ 134056 w 3197297"/>
              <a:gd name="connsiteY0" fmla="*/ 282647 h 1695851"/>
              <a:gd name="connsiteX1" fmla="*/ 416703 w 3197297"/>
              <a:gd name="connsiteY1" fmla="*/ 0 h 1695851"/>
              <a:gd name="connsiteX2" fmla="*/ 0 w 3197297"/>
              <a:gd name="connsiteY2" fmla="*/ 80010 h 1695851"/>
              <a:gd name="connsiteX3" fmla="*/ 2465777 w 3197297"/>
              <a:gd name="connsiteY3" fmla="*/ 842717 h 1695851"/>
              <a:gd name="connsiteX4" fmla="*/ 3197297 w 3197297"/>
              <a:gd name="connsiteY4" fmla="*/ 1573224 h 1695851"/>
              <a:gd name="connsiteX5" fmla="*/ 2274570 w 3197297"/>
              <a:gd name="connsiteY5" fmla="*/ 1581551 h 1695851"/>
              <a:gd name="connsiteX6" fmla="*/ 416703 w 3197297"/>
              <a:gd name="connsiteY6" fmla="*/ 1695851 h 1695851"/>
              <a:gd name="connsiteX7" fmla="*/ 134056 w 3197297"/>
              <a:gd name="connsiteY7" fmla="*/ 1413204 h 1695851"/>
              <a:gd name="connsiteX8" fmla="*/ 134056 w 3197297"/>
              <a:gd name="connsiteY8" fmla="*/ 282647 h 1695851"/>
              <a:gd name="connsiteX0" fmla="*/ 134056 w 3197297"/>
              <a:gd name="connsiteY0" fmla="*/ 282647 h 1714201"/>
              <a:gd name="connsiteX1" fmla="*/ 416703 w 3197297"/>
              <a:gd name="connsiteY1" fmla="*/ 0 h 1714201"/>
              <a:gd name="connsiteX2" fmla="*/ 0 w 3197297"/>
              <a:gd name="connsiteY2" fmla="*/ 80010 h 1714201"/>
              <a:gd name="connsiteX3" fmla="*/ 2465777 w 3197297"/>
              <a:gd name="connsiteY3" fmla="*/ 842717 h 1714201"/>
              <a:gd name="connsiteX4" fmla="*/ 3197297 w 3197297"/>
              <a:gd name="connsiteY4" fmla="*/ 1573224 h 1714201"/>
              <a:gd name="connsiteX5" fmla="*/ 2274570 w 3197297"/>
              <a:gd name="connsiteY5" fmla="*/ 1581551 h 1714201"/>
              <a:gd name="connsiteX6" fmla="*/ 416703 w 3197297"/>
              <a:gd name="connsiteY6" fmla="*/ 1695851 h 1714201"/>
              <a:gd name="connsiteX7" fmla="*/ 134056 w 3197297"/>
              <a:gd name="connsiteY7" fmla="*/ 1413204 h 1714201"/>
              <a:gd name="connsiteX8" fmla="*/ 134056 w 3197297"/>
              <a:gd name="connsiteY8" fmla="*/ 282647 h 1714201"/>
              <a:gd name="connsiteX0" fmla="*/ 134056 w 3197297"/>
              <a:gd name="connsiteY0" fmla="*/ 282647 h 1843897"/>
              <a:gd name="connsiteX1" fmla="*/ 416703 w 3197297"/>
              <a:gd name="connsiteY1" fmla="*/ 0 h 1843897"/>
              <a:gd name="connsiteX2" fmla="*/ 0 w 3197297"/>
              <a:gd name="connsiteY2" fmla="*/ 80010 h 1843897"/>
              <a:gd name="connsiteX3" fmla="*/ 2465777 w 3197297"/>
              <a:gd name="connsiteY3" fmla="*/ 842717 h 1843897"/>
              <a:gd name="connsiteX4" fmla="*/ 3197297 w 3197297"/>
              <a:gd name="connsiteY4" fmla="*/ 1573224 h 1843897"/>
              <a:gd name="connsiteX5" fmla="*/ 2297430 w 3197297"/>
              <a:gd name="connsiteY5" fmla="*/ 1764431 h 1843897"/>
              <a:gd name="connsiteX6" fmla="*/ 416703 w 3197297"/>
              <a:gd name="connsiteY6" fmla="*/ 1695851 h 1843897"/>
              <a:gd name="connsiteX7" fmla="*/ 134056 w 3197297"/>
              <a:gd name="connsiteY7" fmla="*/ 1413204 h 1843897"/>
              <a:gd name="connsiteX8" fmla="*/ 134056 w 3197297"/>
              <a:gd name="connsiteY8" fmla="*/ 282647 h 18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97" h="1843897">
                <a:moveTo>
                  <a:pt x="134056" y="282647"/>
                </a:moveTo>
                <a:cubicBezTo>
                  <a:pt x="134056" y="126545"/>
                  <a:pt x="260601" y="0"/>
                  <a:pt x="416703" y="0"/>
                </a:cubicBezTo>
                <a:lnTo>
                  <a:pt x="0" y="80010"/>
                </a:lnTo>
                <a:cubicBezTo>
                  <a:pt x="156102" y="80010"/>
                  <a:pt x="1471367" y="12245"/>
                  <a:pt x="2465777" y="842717"/>
                </a:cubicBezTo>
                <a:cubicBezTo>
                  <a:pt x="2831537" y="1139559"/>
                  <a:pt x="3197297" y="1196372"/>
                  <a:pt x="3197297" y="1573224"/>
                </a:cubicBezTo>
                <a:cubicBezTo>
                  <a:pt x="3197297" y="1729326"/>
                  <a:pt x="2533542" y="1970171"/>
                  <a:pt x="2297430" y="1764431"/>
                </a:cubicBezTo>
                <a:lnTo>
                  <a:pt x="416703" y="1695851"/>
                </a:lnTo>
                <a:cubicBezTo>
                  <a:pt x="260601" y="1695851"/>
                  <a:pt x="134056" y="1569306"/>
                  <a:pt x="134056" y="1413204"/>
                </a:cubicBezTo>
                <a:lnTo>
                  <a:pt x="134056" y="282647"/>
                </a:lnTo>
                <a:close/>
              </a:path>
            </a:pathLst>
          </a:custGeom>
          <a:solidFill>
            <a:schemeClr val="tx1">
              <a:alpha val="84000"/>
            </a:schemeClr>
          </a:solidFill>
          <a:ln w="9525">
            <a:noFill/>
            <a:miter lim="800000"/>
            <a:headEnd/>
            <a:tailEnd/>
          </a:ln>
          <a:effectLst>
            <a:softEdge rad="266700"/>
          </a:effectLst>
          <a:extLst/>
        </p:spPr>
        <p:txBody>
          <a:bodyPr tIns="137160" rIns="0"/>
          <a:lstStyle/>
          <a:p>
            <a:pPr algn="ctr" eaLnBrk="0" hangingPunct="0">
              <a:spcBef>
                <a:spcPts val="0"/>
              </a:spcBef>
              <a:spcAft>
                <a:spcPts val="0"/>
              </a:spcAft>
              <a:buClr>
                <a:srgbClr val="101820"/>
              </a:buClr>
              <a:defRPr/>
            </a:pPr>
            <a:endParaRPr lang="en-US" sz="1800" dirty="0">
              <a:solidFill>
                <a:srgbClr val="101820"/>
              </a:solidFill>
              <a:latin typeface="Arial Narrow"/>
              <a:cs typeface="Arial" panose="020B0604020202020204" pitchFamily="34" charset="0"/>
            </a:endParaRPr>
          </a:p>
        </p:txBody>
      </p:sp>
      <p:sp>
        <p:nvSpPr>
          <p:cNvPr id="14" name="Freeform 10"/>
          <p:cNvSpPr/>
          <p:nvPr userDrawn="1"/>
        </p:nvSpPr>
        <p:spPr bwMode="auto">
          <a:xfrm>
            <a:off x="1601788" y="4103688"/>
            <a:ext cx="7542212" cy="2755900"/>
          </a:xfrm>
          <a:custGeom>
            <a:avLst/>
            <a:gdLst>
              <a:gd name="connsiteX0" fmla="*/ 6982434 w 6982434"/>
              <a:gd name="connsiteY0" fmla="*/ 0 h 2582696"/>
              <a:gd name="connsiteX1" fmla="*/ 6982434 w 6982434"/>
              <a:gd name="connsiteY1" fmla="*/ 2582696 h 2582696"/>
              <a:gd name="connsiteX2" fmla="*/ 0 w 6982434"/>
              <a:gd name="connsiteY2" fmla="*/ 2582696 h 2582696"/>
              <a:gd name="connsiteX3" fmla="*/ 42881 w 6982434"/>
              <a:gd name="connsiteY3" fmla="*/ 2557257 h 2582696"/>
              <a:gd name="connsiteX4" fmla="*/ 6544830 w 6982434"/>
              <a:gd name="connsiteY4" fmla="*/ 83842 h 258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34" h="2582696">
                <a:moveTo>
                  <a:pt x="6982434" y="0"/>
                </a:moveTo>
                <a:lnTo>
                  <a:pt x="6982434" y="2582696"/>
                </a:lnTo>
                <a:lnTo>
                  <a:pt x="0" y="2582696"/>
                </a:lnTo>
                <a:lnTo>
                  <a:pt x="42881" y="2557257"/>
                </a:lnTo>
                <a:cubicBezTo>
                  <a:pt x="2032331" y="1405280"/>
                  <a:pt x="4221112" y="559343"/>
                  <a:pt x="6544830" y="83842"/>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sp>
        <p:nvSpPr>
          <p:cNvPr id="15" name="TextBox 8"/>
          <p:cNvSpPr txBox="1"/>
          <p:nvPr userDrawn="1"/>
        </p:nvSpPr>
        <p:spPr>
          <a:xfrm>
            <a:off x="0" y="6580188"/>
            <a:ext cx="9144000" cy="261937"/>
          </a:xfrm>
          <a:prstGeom prst="rect">
            <a:avLst/>
          </a:prstGeom>
          <a:noFill/>
        </p:spPr>
        <p:txBody>
          <a:bodyPr>
            <a:spAutoFit/>
          </a:bodyPr>
          <a:lstStyle/>
          <a:p>
            <a:pPr algn="ctr" eaLnBrk="0" hangingPunct="0">
              <a:defRPr/>
            </a:pPr>
            <a:r>
              <a:rPr lang="en-US" sz="1100" kern="1000" spc="100" dirty="0">
                <a:solidFill>
                  <a:srgbClr val="FFFFFF"/>
                </a:solidFill>
                <a:latin typeface="Arial Narrow"/>
              </a:rPr>
              <a:t>APL LOGISTICS CONFIDENTIAL</a:t>
            </a:r>
          </a:p>
        </p:txBody>
      </p:sp>
      <p:pic>
        <p:nvPicPr>
          <p:cNvPr id="16" name="Picture 11"/>
          <p:cNvPicPr>
            <a:picLocks noChangeAspect="1"/>
          </p:cNvPicPr>
          <p:nvPr userDrawn="1"/>
        </p:nvPicPr>
        <p:blipFill>
          <a:blip r:embed="rId8"/>
          <a:srcRect/>
          <a:stretch>
            <a:fillRect/>
          </a:stretch>
        </p:blipFill>
        <p:spPr bwMode="auto">
          <a:xfrm>
            <a:off x="228600" y="5437188"/>
            <a:ext cx="1828800" cy="1084262"/>
          </a:xfrm>
          <a:prstGeom prst="rect">
            <a:avLst/>
          </a:prstGeom>
          <a:noFill/>
          <a:ln w="9525">
            <a:noFill/>
            <a:miter lim="800000"/>
            <a:headEnd/>
            <a:tailEnd/>
          </a:ln>
        </p:spPr>
      </p:pic>
      <p:sp>
        <p:nvSpPr>
          <p:cNvPr id="4" name="Title 3"/>
          <p:cNvSpPr>
            <a:spLocks noGrp="1"/>
          </p:cNvSpPr>
          <p:nvPr>
            <p:ph type="title"/>
          </p:nvPr>
        </p:nvSpPr>
        <p:spPr>
          <a:xfrm>
            <a:off x="4988859" y="941035"/>
            <a:ext cx="3797954" cy="1126774"/>
          </a:xfrm>
        </p:spPr>
        <p:txBody>
          <a:bodyPr anchor="b"/>
          <a:lstStyle>
            <a:lvl1pPr algn="l">
              <a:lnSpc>
                <a:spcPct val="80000"/>
              </a:lnSpc>
              <a:defRPr sz="4000" b="0">
                <a:solidFill>
                  <a:schemeClr val="tx2"/>
                </a:solidFill>
              </a:defRPr>
            </a:lvl1pPr>
          </a:lstStyle>
          <a:p>
            <a:r>
              <a:rPr lang="en-US"/>
              <a:t>Click to edit Master title style</a:t>
            </a:r>
          </a:p>
        </p:txBody>
      </p:sp>
      <p:sp>
        <p:nvSpPr>
          <p:cNvPr id="7" name="Text Placeholder 6"/>
          <p:cNvSpPr>
            <a:spLocks noGrp="1"/>
          </p:cNvSpPr>
          <p:nvPr>
            <p:ph type="body" sz="quarter" idx="11"/>
          </p:nvPr>
        </p:nvSpPr>
        <p:spPr>
          <a:xfrm>
            <a:off x="4988858" y="2139073"/>
            <a:ext cx="3797956" cy="673100"/>
          </a:xfrm>
        </p:spPr>
        <p:txBody>
          <a:bodyPr rIns="0" bIns="0"/>
          <a:lstStyle>
            <a:lvl1pPr marL="0" indent="0">
              <a:lnSpc>
                <a:spcPct val="80000"/>
              </a:lnSpc>
              <a:spcBef>
                <a:spcPts val="0"/>
              </a:spcBef>
              <a:spcAft>
                <a:spcPts val="0"/>
              </a:spcAft>
              <a:buNone/>
              <a:defRPr sz="2400" baseline="0">
                <a:solidFill>
                  <a:schemeClr val="bg2">
                    <a:lumMod val="75000"/>
                  </a:schemeClr>
                </a:solidFill>
                <a:latin typeface="+mj-lt"/>
              </a:defRPr>
            </a:lvl1pPr>
          </a:lstStyle>
          <a:p>
            <a:pPr lvl="0"/>
            <a:r>
              <a:rPr lang="en-US"/>
              <a:t>Click to edit Master text styles</a:t>
            </a:r>
          </a:p>
        </p:txBody>
      </p:sp>
      <p:sp>
        <p:nvSpPr>
          <p:cNvPr id="209928" name="Rectangle 8"/>
          <p:cNvSpPr>
            <a:spLocks noGrp="1" noChangeArrowheads="1"/>
          </p:cNvSpPr>
          <p:nvPr>
            <p:ph type="subTitle" sz="quarter" idx="1"/>
          </p:nvPr>
        </p:nvSpPr>
        <p:spPr>
          <a:xfrm>
            <a:off x="4323426" y="5325897"/>
            <a:ext cx="4477674" cy="307777"/>
          </a:xfrm>
          <a:prstGeom prst="rect">
            <a:avLst/>
          </a:prstGeom>
        </p:spPr>
        <p:txBody>
          <a:bodyPr rIns="0" bIns="0" anchor="b">
            <a:spAutoFit/>
          </a:bodyPr>
          <a:lstStyle>
            <a:lvl1pPr marL="0" marR="0" indent="0" algn="r" defTabSz="914400" rtl="0" eaLnBrk="1" fontAlgn="base" latinLnBrk="0" hangingPunct="1">
              <a:lnSpc>
                <a:spcPct val="100000"/>
              </a:lnSpc>
              <a:spcBef>
                <a:spcPts val="0"/>
              </a:spcBef>
              <a:spcAft>
                <a:spcPts val="600"/>
              </a:spcAft>
              <a:buClr>
                <a:schemeClr val="tx2"/>
              </a:buClr>
              <a:buSzTx/>
              <a:buFont typeface="Symbol" pitchFamily="18" charset="2"/>
              <a:buNone/>
              <a:tabLst/>
              <a:defRPr sz="2000" b="0">
                <a:solidFill>
                  <a:schemeClr val="bg1"/>
                </a:solidFill>
                <a:latin typeface="+mn-lt"/>
              </a:defRPr>
            </a:lvl1pPr>
          </a:lstStyle>
          <a:p>
            <a:r>
              <a:rPr lang="en-US"/>
              <a:t>Click to edit Master subtitle style</a:t>
            </a:r>
          </a:p>
        </p:txBody>
      </p:sp>
      <p:sp>
        <p:nvSpPr>
          <p:cNvPr id="10" name="Text Placeholder 9"/>
          <p:cNvSpPr>
            <a:spLocks noGrp="1"/>
          </p:cNvSpPr>
          <p:nvPr>
            <p:ph type="body" sz="quarter" idx="10"/>
          </p:nvPr>
        </p:nvSpPr>
        <p:spPr>
          <a:xfrm>
            <a:off x="4323425" y="5774914"/>
            <a:ext cx="4477674" cy="246221"/>
          </a:xfrm>
          <a:prstGeom prst="rect">
            <a:avLst/>
          </a:prstGeom>
        </p:spPr>
        <p:txBody>
          <a:bodyPr rIns="0" bIns="0"/>
          <a:lstStyle>
            <a:lvl1pPr marL="0" marR="0" indent="0" algn="r" defTabSz="914400" rtl="0" eaLnBrk="1" fontAlgn="base" latinLnBrk="0" hangingPunct="1">
              <a:lnSpc>
                <a:spcPct val="100000"/>
              </a:lnSpc>
              <a:spcBef>
                <a:spcPct val="60000"/>
              </a:spcBef>
              <a:spcAft>
                <a:spcPct val="0"/>
              </a:spcAft>
              <a:buClr>
                <a:schemeClr val="tx2"/>
              </a:buClr>
              <a:buSzTx/>
              <a:buFont typeface="Wingdings" panose="05000000000000000000" pitchFamily="2" charset="2"/>
              <a:buNone/>
              <a:tabLst/>
              <a:defRPr sz="1600" b="0">
                <a:solidFill>
                  <a:schemeClr val="bg1"/>
                </a:solidFill>
                <a:latin typeface="+mn-lt"/>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026998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 APLL Master 2016 - Title Slide/NO SubTitl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036"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600A2503-7496-4CA4-A910-5AE7DBB63457}"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pic>
        <p:nvPicPr>
          <p:cNvPr id="9" name="Picture 3" descr="APL Logistics P51.jpg"/>
          <p:cNvPicPr>
            <a:picLocks/>
          </p:cNvPicPr>
          <p:nvPr userDrawn="1"/>
        </p:nvPicPr>
        <p:blipFill>
          <a:blip r:embed="rId7"/>
          <a:srcRect/>
          <a:stretch>
            <a:fillRect/>
          </a:stretch>
        </p:blipFill>
        <p:spPr bwMode="auto">
          <a:xfrm>
            <a:off x="0" y="0"/>
            <a:ext cx="6715125" cy="6858000"/>
          </a:xfrm>
          <a:prstGeom prst="rect">
            <a:avLst/>
          </a:prstGeom>
          <a:noFill/>
          <a:ln w="9525">
            <a:noFill/>
            <a:miter lim="800000"/>
            <a:headEnd/>
            <a:tailEnd/>
          </a:ln>
        </p:spPr>
      </p:pic>
      <p:sp>
        <p:nvSpPr>
          <p:cNvPr id="11" name="Rounded Rectangle 1"/>
          <p:cNvSpPr/>
          <p:nvPr userDrawn="1"/>
        </p:nvSpPr>
        <p:spPr bwMode="auto">
          <a:xfrm>
            <a:off x="-186917" y="5346616"/>
            <a:ext cx="3383280" cy="1691190"/>
          </a:xfrm>
          <a:custGeom>
            <a:avLst/>
            <a:gdLst>
              <a:gd name="connsiteX0" fmla="*/ 0 w 2377441"/>
              <a:gd name="connsiteY0" fmla="*/ 282647 h 1695851"/>
              <a:gd name="connsiteX1" fmla="*/ 282647 w 2377441"/>
              <a:gd name="connsiteY1" fmla="*/ 0 h 1695851"/>
              <a:gd name="connsiteX2" fmla="*/ 2094794 w 2377441"/>
              <a:gd name="connsiteY2" fmla="*/ 0 h 1695851"/>
              <a:gd name="connsiteX3" fmla="*/ 2377441 w 2377441"/>
              <a:gd name="connsiteY3" fmla="*/ 2826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2094794 w 2377441"/>
              <a:gd name="connsiteY2" fmla="*/ 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183131 w 2377441"/>
              <a:gd name="connsiteY3" fmla="*/ 68269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183131 w 2914651"/>
              <a:gd name="connsiteY3" fmla="*/ 68269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134056 w 3048707"/>
              <a:gd name="connsiteY0" fmla="*/ 282647 h 1695851"/>
              <a:gd name="connsiteX1" fmla="*/ 416703 w 3048707"/>
              <a:gd name="connsiteY1" fmla="*/ 0 h 1695851"/>
              <a:gd name="connsiteX2" fmla="*/ 0 w 3048707"/>
              <a:gd name="connsiteY2" fmla="*/ 80010 h 1695851"/>
              <a:gd name="connsiteX3" fmla="*/ 2465777 w 3048707"/>
              <a:gd name="connsiteY3" fmla="*/ 842717 h 1695851"/>
              <a:gd name="connsiteX4" fmla="*/ 3048707 w 3048707"/>
              <a:gd name="connsiteY4" fmla="*/ 1504644 h 1695851"/>
              <a:gd name="connsiteX5" fmla="*/ 2228850 w 3048707"/>
              <a:gd name="connsiteY5" fmla="*/ 1695851 h 1695851"/>
              <a:gd name="connsiteX6" fmla="*/ 416703 w 3048707"/>
              <a:gd name="connsiteY6" fmla="*/ 1695851 h 1695851"/>
              <a:gd name="connsiteX7" fmla="*/ 134056 w 3048707"/>
              <a:gd name="connsiteY7" fmla="*/ 1413204 h 1695851"/>
              <a:gd name="connsiteX8" fmla="*/ 134056 w 3048707"/>
              <a:gd name="connsiteY8" fmla="*/ 282647 h 1695851"/>
              <a:gd name="connsiteX0" fmla="*/ 134056 w 3197297"/>
              <a:gd name="connsiteY0" fmla="*/ 282647 h 1698866"/>
              <a:gd name="connsiteX1" fmla="*/ 416703 w 3197297"/>
              <a:gd name="connsiteY1" fmla="*/ 0 h 1698866"/>
              <a:gd name="connsiteX2" fmla="*/ 0 w 3197297"/>
              <a:gd name="connsiteY2" fmla="*/ 80010 h 1698866"/>
              <a:gd name="connsiteX3" fmla="*/ 2465777 w 3197297"/>
              <a:gd name="connsiteY3" fmla="*/ 842717 h 1698866"/>
              <a:gd name="connsiteX4" fmla="*/ 3197297 w 3197297"/>
              <a:gd name="connsiteY4" fmla="*/ 1573224 h 1698866"/>
              <a:gd name="connsiteX5" fmla="*/ 2228850 w 3197297"/>
              <a:gd name="connsiteY5" fmla="*/ 1695851 h 1698866"/>
              <a:gd name="connsiteX6" fmla="*/ 416703 w 3197297"/>
              <a:gd name="connsiteY6" fmla="*/ 1695851 h 1698866"/>
              <a:gd name="connsiteX7" fmla="*/ 134056 w 3197297"/>
              <a:gd name="connsiteY7" fmla="*/ 1413204 h 1698866"/>
              <a:gd name="connsiteX8" fmla="*/ 134056 w 3197297"/>
              <a:gd name="connsiteY8" fmla="*/ 282647 h 1698866"/>
              <a:gd name="connsiteX0" fmla="*/ 134056 w 3197297"/>
              <a:gd name="connsiteY0" fmla="*/ 282647 h 1695851"/>
              <a:gd name="connsiteX1" fmla="*/ 416703 w 3197297"/>
              <a:gd name="connsiteY1" fmla="*/ 0 h 1695851"/>
              <a:gd name="connsiteX2" fmla="*/ 0 w 3197297"/>
              <a:gd name="connsiteY2" fmla="*/ 80010 h 1695851"/>
              <a:gd name="connsiteX3" fmla="*/ 2465777 w 3197297"/>
              <a:gd name="connsiteY3" fmla="*/ 842717 h 1695851"/>
              <a:gd name="connsiteX4" fmla="*/ 3197297 w 3197297"/>
              <a:gd name="connsiteY4" fmla="*/ 1573224 h 1695851"/>
              <a:gd name="connsiteX5" fmla="*/ 2274570 w 3197297"/>
              <a:gd name="connsiteY5" fmla="*/ 1581551 h 1695851"/>
              <a:gd name="connsiteX6" fmla="*/ 416703 w 3197297"/>
              <a:gd name="connsiteY6" fmla="*/ 1695851 h 1695851"/>
              <a:gd name="connsiteX7" fmla="*/ 134056 w 3197297"/>
              <a:gd name="connsiteY7" fmla="*/ 1413204 h 1695851"/>
              <a:gd name="connsiteX8" fmla="*/ 134056 w 3197297"/>
              <a:gd name="connsiteY8" fmla="*/ 282647 h 1695851"/>
              <a:gd name="connsiteX0" fmla="*/ 134056 w 3197297"/>
              <a:gd name="connsiteY0" fmla="*/ 282647 h 1714201"/>
              <a:gd name="connsiteX1" fmla="*/ 416703 w 3197297"/>
              <a:gd name="connsiteY1" fmla="*/ 0 h 1714201"/>
              <a:gd name="connsiteX2" fmla="*/ 0 w 3197297"/>
              <a:gd name="connsiteY2" fmla="*/ 80010 h 1714201"/>
              <a:gd name="connsiteX3" fmla="*/ 2465777 w 3197297"/>
              <a:gd name="connsiteY3" fmla="*/ 842717 h 1714201"/>
              <a:gd name="connsiteX4" fmla="*/ 3197297 w 3197297"/>
              <a:gd name="connsiteY4" fmla="*/ 1573224 h 1714201"/>
              <a:gd name="connsiteX5" fmla="*/ 2274570 w 3197297"/>
              <a:gd name="connsiteY5" fmla="*/ 1581551 h 1714201"/>
              <a:gd name="connsiteX6" fmla="*/ 416703 w 3197297"/>
              <a:gd name="connsiteY6" fmla="*/ 1695851 h 1714201"/>
              <a:gd name="connsiteX7" fmla="*/ 134056 w 3197297"/>
              <a:gd name="connsiteY7" fmla="*/ 1413204 h 1714201"/>
              <a:gd name="connsiteX8" fmla="*/ 134056 w 3197297"/>
              <a:gd name="connsiteY8" fmla="*/ 282647 h 1714201"/>
              <a:gd name="connsiteX0" fmla="*/ 134056 w 3197297"/>
              <a:gd name="connsiteY0" fmla="*/ 282647 h 1843897"/>
              <a:gd name="connsiteX1" fmla="*/ 416703 w 3197297"/>
              <a:gd name="connsiteY1" fmla="*/ 0 h 1843897"/>
              <a:gd name="connsiteX2" fmla="*/ 0 w 3197297"/>
              <a:gd name="connsiteY2" fmla="*/ 80010 h 1843897"/>
              <a:gd name="connsiteX3" fmla="*/ 2465777 w 3197297"/>
              <a:gd name="connsiteY3" fmla="*/ 842717 h 1843897"/>
              <a:gd name="connsiteX4" fmla="*/ 3197297 w 3197297"/>
              <a:gd name="connsiteY4" fmla="*/ 1573224 h 1843897"/>
              <a:gd name="connsiteX5" fmla="*/ 2297430 w 3197297"/>
              <a:gd name="connsiteY5" fmla="*/ 1764431 h 1843897"/>
              <a:gd name="connsiteX6" fmla="*/ 416703 w 3197297"/>
              <a:gd name="connsiteY6" fmla="*/ 1695851 h 1843897"/>
              <a:gd name="connsiteX7" fmla="*/ 134056 w 3197297"/>
              <a:gd name="connsiteY7" fmla="*/ 1413204 h 1843897"/>
              <a:gd name="connsiteX8" fmla="*/ 134056 w 3197297"/>
              <a:gd name="connsiteY8" fmla="*/ 282647 h 18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97" h="1843897">
                <a:moveTo>
                  <a:pt x="134056" y="282647"/>
                </a:moveTo>
                <a:cubicBezTo>
                  <a:pt x="134056" y="126545"/>
                  <a:pt x="260601" y="0"/>
                  <a:pt x="416703" y="0"/>
                </a:cubicBezTo>
                <a:lnTo>
                  <a:pt x="0" y="80010"/>
                </a:lnTo>
                <a:cubicBezTo>
                  <a:pt x="156102" y="80010"/>
                  <a:pt x="1471367" y="12245"/>
                  <a:pt x="2465777" y="842717"/>
                </a:cubicBezTo>
                <a:cubicBezTo>
                  <a:pt x="2831537" y="1139559"/>
                  <a:pt x="3197297" y="1196372"/>
                  <a:pt x="3197297" y="1573224"/>
                </a:cubicBezTo>
                <a:cubicBezTo>
                  <a:pt x="3197297" y="1729326"/>
                  <a:pt x="2533542" y="1970171"/>
                  <a:pt x="2297430" y="1764431"/>
                </a:cubicBezTo>
                <a:lnTo>
                  <a:pt x="416703" y="1695851"/>
                </a:lnTo>
                <a:cubicBezTo>
                  <a:pt x="260601" y="1695851"/>
                  <a:pt x="134056" y="1569306"/>
                  <a:pt x="134056" y="1413204"/>
                </a:cubicBezTo>
                <a:lnTo>
                  <a:pt x="134056" y="282647"/>
                </a:lnTo>
                <a:close/>
              </a:path>
            </a:pathLst>
          </a:custGeom>
          <a:solidFill>
            <a:schemeClr val="tx1">
              <a:alpha val="84000"/>
            </a:schemeClr>
          </a:solidFill>
          <a:ln w="9525">
            <a:noFill/>
            <a:miter lim="800000"/>
            <a:headEnd/>
            <a:tailEnd/>
          </a:ln>
          <a:effectLst>
            <a:softEdge rad="266700"/>
          </a:effectLst>
          <a:extLst/>
        </p:spPr>
        <p:txBody>
          <a:bodyPr tIns="137160" rIns="0"/>
          <a:lstStyle/>
          <a:p>
            <a:pPr algn="ctr" eaLnBrk="0" hangingPunct="0">
              <a:spcBef>
                <a:spcPts val="0"/>
              </a:spcBef>
              <a:spcAft>
                <a:spcPts val="0"/>
              </a:spcAft>
              <a:buClr>
                <a:srgbClr val="101820"/>
              </a:buClr>
              <a:defRPr/>
            </a:pPr>
            <a:endParaRPr lang="en-US" sz="1800" dirty="0">
              <a:solidFill>
                <a:srgbClr val="101820"/>
              </a:solidFill>
              <a:latin typeface="Arial Narrow"/>
              <a:cs typeface="Arial" panose="020B0604020202020204" pitchFamily="34" charset="0"/>
            </a:endParaRPr>
          </a:p>
        </p:txBody>
      </p:sp>
      <p:sp>
        <p:nvSpPr>
          <p:cNvPr id="12" name="Freeform 13"/>
          <p:cNvSpPr/>
          <p:nvPr userDrawn="1"/>
        </p:nvSpPr>
        <p:spPr bwMode="auto">
          <a:xfrm>
            <a:off x="1601788" y="4103688"/>
            <a:ext cx="7542212" cy="2755900"/>
          </a:xfrm>
          <a:custGeom>
            <a:avLst/>
            <a:gdLst>
              <a:gd name="connsiteX0" fmla="*/ 6982434 w 6982434"/>
              <a:gd name="connsiteY0" fmla="*/ 0 h 2582696"/>
              <a:gd name="connsiteX1" fmla="*/ 6982434 w 6982434"/>
              <a:gd name="connsiteY1" fmla="*/ 2582696 h 2582696"/>
              <a:gd name="connsiteX2" fmla="*/ 0 w 6982434"/>
              <a:gd name="connsiteY2" fmla="*/ 2582696 h 2582696"/>
              <a:gd name="connsiteX3" fmla="*/ 42881 w 6982434"/>
              <a:gd name="connsiteY3" fmla="*/ 2557257 h 2582696"/>
              <a:gd name="connsiteX4" fmla="*/ 6544830 w 6982434"/>
              <a:gd name="connsiteY4" fmla="*/ 83842 h 258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34" h="2582696">
                <a:moveTo>
                  <a:pt x="6982434" y="0"/>
                </a:moveTo>
                <a:lnTo>
                  <a:pt x="6982434" y="2582696"/>
                </a:lnTo>
                <a:lnTo>
                  <a:pt x="0" y="2582696"/>
                </a:lnTo>
                <a:lnTo>
                  <a:pt x="42881" y="2557257"/>
                </a:lnTo>
                <a:cubicBezTo>
                  <a:pt x="2032331" y="1405280"/>
                  <a:pt x="4221112" y="559343"/>
                  <a:pt x="6544830" y="83842"/>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sp>
        <p:nvSpPr>
          <p:cNvPr id="13" name="TextBox 8"/>
          <p:cNvSpPr txBox="1"/>
          <p:nvPr userDrawn="1"/>
        </p:nvSpPr>
        <p:spPr>
          <a:xfrm>
            <a:off x="0" y="6580188"/>
            <a:ext cx="9144000" cy="261937"/>
          </a:xfrm>
          <a:prstGeom prst="rect">
            <a:avLst/>
          </a:prstGeom>
          <a:noFill/>
        </p:spPr>
        <p:txBody>
          <a:bodyPr>
            <a:spAutoFit/>
          </a:bodyPr>
          <a:lstStyle/>
          <a:p>
            <a:pPr algn="ctr" eaLnBrk="0" hangingPunct="0">
              <a:defRPr/>
            </a:pPr>
            <a:r>
              <a:rPr lang="en-US" sz="1100" kern="1000" spc="100" dirty="0">
                <a:solidFill>
                  <a:srgbClr val="FFFFFF"/>
                </a:solidFill>
                <a:latin typeface="Arial Narrow"/>
              </a:rPr>
              <a:t>APL LOGISTICS CONFIDENTIAL</a:t>
            </a:r>
          </a:p>
        </p:txBody>
      </p:sp>
      <p:pic>
        <p:nvPicPr>
          <p:cNvPr id="14" name="Picture 11"/>
          <p:cNvPicPr>
            <a:picLocks noChangeAspect="1"/>
          </p:cNvPicPr>
          <p:nvPr userDrawn="1"/>
        </p:nvPicPr>
        <p:blipFill>
          <a:blip r:embed="rId8"/>
          <a:srcRect/>
          <a:stretch>
            <a:fillRect/>
          </a:stretch>
        </p:blipFill>
        <p:spPr bwMode="auto">
          <a:xfrm>
            <a:off x="228600" y="5437188"/>
            <a:ext cx="1828800" cy="1084262"/>
          </a:xfrm>
          <a:prstGeom prst="rect">
            <a:avLst/>
          </a:prstGeom>
          <a:noFill/>
          <a:ln w="9525">
            <a:noFill/>
            <a:miter lim="800000"/>
            <a:headEnd/>
            <a:tailEnd/>
          </a:ln>
        </p:spPr>
      </p:pic>
      <p:sp>
        <p:nvSpPr>
          <p:cNvPr id="4" name="Title 3"/>
          <p:cNvSpPr>
            <a:spLocks noGrp="1"/>
          </p:cNvSpPr>
          <p:nvPr>
            <p:ph type="title"/>
          </p:nvPr>
        </p:nvSpPr>
        <p:spPr>
          <a:xfrm>
            <a:off x="4988858" y="1166394"/>
            <a:ext cx="3797955" cy="1559859"/>
          </a:xfrm>
        </p:spPr>
        <p:txBody>
          <a:bodyPr anchor="b"/>
          <a:lstStyle>
            <a:lvl1pPr algn="l">
              <a:lnSpc>
                <a:spcPct val="80000"/>
              </a:lnSpc>
              <a:defRPr sz="4000">
                <a:solidFill>
                  <a:schemeClr val="tx2"/>
                </a:solidFill>
              </a:defRPr>
            </a:lvl1pPr>
          </a:lstStyle>
          <a:p>
            <a:r>
              <a:rPr lang="en-US"/>
              <a:t>Click to edit Master title style</a:t>
            </a:r>
          </a:p>
        </p:txBody>
      </p:sp>
      <p:sp>
        <p:nvSpPr>
          <p:cNvPr id="209928" name="Rectangle 8"/>
          <p:cNvSpPr>
            <a:spLocks noGrp="1" noChangeArrowheads="1"/>
          </p:cNvSpPr>
          <p:nvPr>
            <p:ph type="subTitle" sz="quarter" idx="1"/>
          </p:nvPr>
        </p:nvSpPr>
        <p:spPr>
          <a:xfrm>
            <a:off x="4572000" y="5325897"/>
            <a:ext cx="4229099" cy="307777"/>
          </a:xfrm>
          <a:prstGeom prst="rect">
            <a:avLst/>
          </a:prstGeom>
        </p:spPr>
        <p:txBody>
          <a:bodyPr rIns="0" bIns="0" anchor="b">
            <a:spAutoFit/>
          </a:bodyPr>
          <a:lstStyle>
            <a:lvl1pPr marL="0" marR="0" indent="0" algn="r" defTabSz="914400" rtl="0" eaLnBrk="1" fontAlgn="base" latinLnBrk="0" hangingPunct="1">
              <a:lnSpc>
                <a:spcPct val="100000"/>
              </a:lnSpc>
              <a:spcBef>
                <a:spcPts val="0"/>
              </a:spcBef>
              <a:spcAft>
                <a:spcPts val="600"/>
              </a:spcAft>
              <a:buClr>
                <a:schemeClr val="tx2"/>
              </a:buClr>
              <a:buSzTx/>
              <a:buFont typeface="Symbol" pitchFamily="18" charset="2"/>
              <a:buNone/>
              <a:tabLst/>
              <a:defRPr sz="2000" b="0">
                <a:solidFill>
                  <a:schemeClr val="bg1"/>
                </a:solidFill>
                <a:latin typeface="+mn-lt"/>
              </a:defRPr>
            </a:lvl1pPr>
          </a:lstStyle>
          <a:p>
            <a:r>
              <a:rPr lang="en-US"/>
              <a:t>Click to edit Master subtitle style</a:t>
            </a:r>
            <a:endParaRPr lang="en-IN"/>
          </a:p>
        </p:txBody>
      </p:sp>
      <p:sp>
        <p:nvSpPr>
          <p:cNvPr id="10" name="Text Placeholder 9"/>
          <p:cNvSpPr>
            <a:spLocks noGrp="1"/>
          </p:cNvSpPr>
          <p:nvPr>
            <p:ph type="body" sz="quarter" idx="10"/>
          </p:nvPr>
        </p:nvSpPr>
        <p:spPr>
          <a:xfrm>
            <a:off x="4571999" y="5774914"/>
            <a:ext cx="4229099" cy="246221"/>
          </a:xfrm>
          <a:prstGeom prst="rect">
            <a:avLst/>
          </a:prstGeom>
        </p:spPr>
        <p:txBody>
          <a:bodyPr rIns="0" bIns="0"/>
          <a:lstStyle>
            <a:lvl1pPr marL="0" marR="0" indent="0" algn="r" defTabSz="914400" rtl="0" eaLnBrk="1" fontAlgn="base" latinLnBrk="0" hangingPunct="1">
              <a:lnSpc>
                <a:spcPct val="100000"/>
              </a:lnSpc>
              <a:spcBef>
                <a:spcPct val="60000"/>
              </a:spcBef>
              <a:spcAft>
                <a:spcPct val="0"/>
              </a:spcAft>
              <a:buClr>
                <a:schemeClr val="tx2"/>
              </a:buClr>
              <a:buSzTx/>
              <a:buFont typeface="Wingdings" panose="05000000000000000000" pitchFamily="2" charset="2"/>
              <a:buNone/>
              <a:tabLst/>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43948973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 APLL Master 2016 - Divider slide (Title/SubTitl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262"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0884999-C6BA-4513-A685-73E569B85289}"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grpSp>
        <p:nvGrpSpPr>
          <p:cNvPr id="9" name="Group 12"/>
          <p:cNvGrpSpPr>
            <a:grpSpLocks/>
          </p:cNvGrpSpPr>
          <p:nvPr userDrawn="1"/>
        </p:nvGrpSpPr>
        <p:grpSpPr bwMode="auto">
          <a:xfrm>
            <a:off x="0" y="3684588"/>
            <a:ext cx="9144000" cy="3182937"/>
            <a:chOff x="-576" y="3675152"/>
            <a:chExt cx="9144576" cy="3182848"/>
          </a:xfrm>
        </p:grpSpPr>
        <p:pic>
          <p:nvPicPr>
            <p:cNvPr id="10" name="Picture 14" descr="APL Logistics P51.jpg"/>
            <p:cNvPicPr>
              <a:picLocks/>
            </p:cNvPicPr>
            <p:nvPr userDrawn="1"/>
          </p:nvPicPr>
          <p:blipFill>
            <a:blip r:embed="rId8"/>
            <a:srcRect/>
            <a:stretch>
              <a:fillRect/>
            </a:stretch>
          </p:blipFill>
          <p:spPr bwMode="auto">
            <a:xfrm>
              <a:off x="-576" y="3865335"/>
              <a:ext cx="3979537" cy="2992664"/>
            </a:xfrm>
            <a:prstGeom prst="rect">
              <a:avLst/>
            </a:prstGeom>
            <a:noFill/>
            <a:ln w="9525">
              <a:noFill/>
              <a:miter lim="800000"/>
              <a:headEnd/>
              <a:tailEnd/>
            </a:ln>
          </p:spPr>
        </p:pic>
        <p:sp>
          <p:nvSpPr>
            <p:cNvPr id="11" name="Freeform 15"/>
            <p:cNvSpPr/>
            <p:nvPr userDrawn="1"/>
          </p:nvSpPr>
          <p:spPr bwMode="auto">
            <a:xfrm>
              <a:off x="-576" y="3675152"/>
              <a:ext cx="4137286" cy="3182848"/>
            </a:xfrm>
            <a:custGeom>
              <a:avLst/>
              <a:gdLst>
                <a:gd name="connsiteX0" fmla="*/ 0 w 4137142"/>
                <a:gd name="connsiteY0" fmla="*/ 0 h 3182848"/>
                <a:gd name="connsiteX1" fmla="*/ 251365 w 4137142"/>
                <a:gd name="connsiteY1" fmla="*/ 66942 h 3182848"/>
                <a:gd name="connsiteX2" fmla="*/ 4066748 w 4137142"/>
                <a:gd name="connsiteY2" fmla="*/ 3044743 h 3182848"/>
                <a:gd name="connsiteX3" fmla="*/ 4137142 w 4137142"/>
                <a:gd name="connsiteY3" fmla="*/ 3182848 h 3182848"/>
                <a:gd name="connsiteX4" fmla="*/ 3861309 w 4137142"/>
                <a:gd name="connsiteY4" fmla="*/ 3182848 h 3182848"/>
                <a:gd name="connsiteX5" fmla="*/ 3849255 w 4137142"/>
                <a:gd name="connsiteY5" fmla="*/ 3159261 h 3182848"/>
                <a:gd name="connsiteX6" fmla="*/ 178286 w 4137142"/>
                <a:gd name="connsiteY6" fmla="*/ 301644 h 3182848"/>
                <a:gd name="connsiteX7" fmla="*/ 0 w 4137142"/>
                <a:gd name="connsiteY7" fmla="*/ 254288 h 318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7142" h="3182848">
                  <a:moveTo>
                    <a:pt x="0" y="0"/>
                  </a:moveTo>
                  <a:lnTo>
                    <a:pt x="251365" y="66942"/>
                  </a:lnTo>
                  <a:cubicBezTo>
                    <a:pt x="1903211" y="548776"/>
                    <a:pt x="3272256" y="1632580"/>
                    <a:pt x="4066748" y="3044743"/>
                  </a:cubicBezTo>
                  <a:lnTo>
                    <a:pt x="4137142" y="3182848"/>
                  </a:lnTo>
                  <a:lnTo>
                    <a:pt x="3861309" y="3182848"/>
                  </a:lnTo>
                  <a:lnTo>
                    <a:pt x="3849255" y="3159261"/>
                  </a:lnTo>
                  <a:cubicBezTo>
                    <a:pt x="3084834" y="1804093"/>
                    <a:pt x="1767609" y="764031"/>
                    <a:pt x="178286" y="301644"/>
                  </a:cubicBezTo>
                  <a:lnTo>
                    <a:pt x="0" y="254288"/>
                  </a:lnTo>
                  <a:close/>
                </a:path>
              </a:pathLst>
            </a:custGeom>
            <a:gradFill>
              <a:gsLst>
                <a:gs pos="21900">
                  <a:schemeClr val="bg1">
                    <a:lumMod val="95000"/>
                  </a:schemeClr>
                </a:gs>
                <a:gs pos="100000">
                  <a:schemeClr val="bg1">
                    <a:lumMod val="75000"/>
                  </a:schemeClr>
                </a:gs>
              </a:gsLst>
              <a:lin ang="5400000" scaled="1"/>
            </a:gradFill>
            <a:ln w="19050" cap="flat" cmpd="sng" algn="ctr">
              <a:noFill/>
              <a:prstDash val="solid"/>
              <a:round/>
              <a:headEnd type="none" w="med" len="med"/>
              <a:tailEnd type="none" w="med" len="med"/>
            </a:ln>
            <a:effectLst/>
          </p:spPr>
          <p:txBody>
            <a:bodyPr/>
            <a:lstStyle/>
            <a:p>
              <a:pP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IN" dirty="0">
                <a:solidFill>
                  <a:srgbClr val="FFFFFF"/>
                </a:solidFill>
                <a:latin typeface="Calibri Light"/>
              </a:endParaRPr>
            </a:p>
          </p:txBody>
        </p:sp>
        <p:sp>
          <p:nvSpPr>
            <p:cNvPr id="12" name="Freeform 16"/>
            <p:cNvSpPr/>
            <p:nvPr userDrawn="1"/>
          </p:nvSpPr>
          <p:spPr bwMode="auto">
            <a:xfrm>
              <a:off x="2669767" y="4676836"/>
              <a:ext cx="6474233" cy="2181164"/>
            </a:xfrm>
            <a:custGeom>
              <a:avLst/>
              <a:gdLst>
                <a:gd name="connsiteX0" fmla="*/ 6474260 w 6474260"/>
                <a:gd name="connsiteY0" fmla="*/ 0 h 2181734"/>
                <a:gd name="connsiteX1" fmla="*/ 6474260 w 6474260"/>
                <a:gd name="connsiteY1" fmla="*/ 2181734 h 2181734"/>
                <a:gd name="connsiteX2" fmla="*/ 0 w 6474260"/>
                <a:gd name="connsiteY2" fmla="*/ 2181734 h 2181734"/>
                <a:gd name="connsiteX3" fmla="*/ 446137 w 6474260"/>
                <a:gd name="connsiteY3" fmla="*/ 1965960 h 2181734"/>
                <a:gd name="connsiteX4" fmla="*/ 6253092 w 6474260"/>
                <a:gd name="connsiteY4" fmla="*/ 41869 h 218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4260" h="2181734">
                  <a:moveTo>
                    <a:pt x="6474260" y="0"/>
                  </a:moveTo>
                  <a:lnTo>
                    <a:pt x="6474260" y="2181734"/>
                  </a:lnTo>
                  <a:lnTo>
                    <a:pt x="0" y="2181734"/>
                  </a:lnTo>
                  <a:lnTo>
                    <a:pt x="446137" y="1965960"/>
                  </a:lnTo>
                  <a:cubicBezTo>
                    <a:pt x="2272021" y="1105103"/>
                    <a:pt x="4218246" y="453292"/>
                    <a:pt x="6253092" y="41869"/>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grpSp>
      <p:graphicFrame>
        <p:nvGraphicFramePr>
          <p:cNvPr id="13"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263" name="think-cell Slide" r:id="rId9" imgW="360" imgH="360" progId="">
                  <p:embed/>
                </p:oleObj>
              </mc:Choice>
              <mc:Fallback>
                <p:oleObj name="think-cell Slide" r:id="rId9" imgW="360" imgH="36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14" name="Straight Connector 6"/>
          <p:cNvCxnSpPr>
            <a:cxnSpLocks noChangeShapeType="1"/>
          </p:cNvCxnSpPr>
          <p:nvPr userDrawn="1"/>
        </p:nvCxnSpPr>
        <p:spPr bwMode="auto">
          <a:xfrm>
            <a:off x="349250" y="3216275"/>
            <a:ext cx="7077075" cy="0"/>
          </a:xfrm>
          <a:prstGeom prst="line">
            <a:avLst/>
          </a:prstGeom>
          <a:noFill/>
          <a:ln w="19050" algn="ctr">
            <a:solidFill>
              <a:schemeClr val="tx2"/>
            </a:solidFill>
            <a:prstDash val="sysDot"/>
            <a:round/>
            <a:headEnd/>
            <a:tailEnd type="none" w="med" len="sm"/>
          </a:ln>
        </p:spPr>
      </p:cxnSp>
      <p:pic>
        <p:nvPicPr>
          <p:cNvPr id="15" name="Picture 13"/>
          <p:cNvPicPr>
            <a:picLocks noChangeAspect="1"/>
          </p:cNvPicPr>
          <p:nvPr userDrawn="1"/>
        </p:nvPicPr>
        <p:blipFill>
          <a:blip r:embed="rId11"/>
          <a:srcRect/>
          <a:stretch>
            <a:fillRect/>
          </a:stretch>
        </p:blipFill>
        <p:spPr bwMode="auto">
          <a:xfrm>
            <a:off x="8048625" y="6273800"/>
            <a:ext cx="965200" cy="430213"/>
          </a:xfrm>
          <a:prstGeom prst="rect">
            <a:avLst/>
          </a:prstGeom>
          <a:noFill/>
          <a:ln w="9525">
            <a:noFill/>
            <a:miter lim="800000"/>
            <a:headEnd/>
            <a:tailEnd/>
          </a:ln>
        </p:spPr>
      </p:pic>
      <p:sp>
        <p:nvSpPr>
          <p:cNvPr id="3" name="Title 2"/>
          <p:cNvSpPr>
            <a:spLocks noGrp="1"/>
          </p:cNvSpPr>
          <p:nvPr>
            <p:ph type="title"/>
          </p:nvPr>
        </p:nvSpPr>
        <p:spPr>
          <a:xfrm>
            <a:off x="357189" y="1509180"/>
            <a:ext cx="7069137" cy="1617222"/>
          </a:xfrm>
        </p:spPr>
        <p:txBody>
          <a:bodyPr anchor="b">
            <a:noAutofit/>
          </a:bodyPr>
          <a:lstStyle>
            <a:lvl1pPr>
              <a:lnSpc>
                <a:spcPct val="80000"/>
              </a:lnSpc>
              <a:defRPr sz="4400" baseline="0">
                <a:solidFill>
                  <a:schemeClr val="tx2"/>
                </a:solidFill>
              </a:defRPr>
            </a:lvl1pPr>
          </a:lstStyle>
          <a:p>
            <a:r>
              <a:rPr lang="en-US"/>
              <a:t>Click to edit Master title style</a:t>
            </a:r>
          </a:p>
        </p:txBody>
      </p:sp>
      <p:sp>
        <p:nvSpPr>
          <p:cNvPr id="4" name="Text Placeholder 3"/>
          <p:cNvSpPr>
            <a:spLocks noGrp="1"/>
          </p:cNvSpPr>
          <p:nvPr>
            <p:ph type="body" sz="quarter" idx="11"/>
          </p:nvPr>
        </p:nvSpPr>
        <p:spPr>
          <a:xfrm>
            <a:off x="357188" y="3306122"/>
            <a:ext cx="7069138" cy="647700"/>
          </a:xfrm>
        </p:spPr>
        <p:txBody>
          <a:bodyPr>
            <a:normAutofit/>
          </a:bodyPr>
          <a:lstStyle>
            <a:lvl1pPr marL="0" indent="0">
              <a:lnSpc>
                <a:spcPct val="80000"/>
              </a:lnSpc>
              <a:buNone/>
              <a:defRPr sz="2800" baseline="0">
                <a:solidFill>
                  <a:schemeClr val="bg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128150548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 APLL 2016 - Title/1 Bullet ">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286"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B40922A-E8B9-41E3-9BAD-A01F0CBBB54E}"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graphicFrame>
        <p:nvGraphicFramePr>
          <p:cNvPr id="9"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287" name="think-cell Slide" r:id="rId8" imgW="360" imgH="360" progId="TCLayout.ActiveDocument.1">
                  <p:embed/>
                </p:oleObj>
              </mc:Choice>
              <mc:Fallback>
                <p:oleObj name="think-cell Slide" r:id="rId8"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Content Placeholder 8"/>
          <p:cNvSpPr>
            <a:spLocks noGrp="1"/>
          </p:cNvSpPr>
          <p:nvPr>
            <p:ph sz="quarter" idx="12"/>
          </p:nvPr>
        </p:nvSpPr>
        <p:spPr>
          <a:xfrm>
            <a:off x="365125" y="1143000"/>
            <a:ext cx="8421688" cy="5013324"/>
          </a:xfrm>
        </p:spPr>
        <p:txBody>
          <a:bodyPr rtlCol="0">
            <a:noAutofit/>
          </a:bodyPr>
          <a:lstStyle>
            <a:lvl1pPr>
              <a:defRPr lang="en-US" dirty="0"/>
            </a:lvl1pPr>
          </a:lstStyle>
          <a:p>
            <a:pPr lvl="0"/>
            <a:r>
              <a:rPr lang="en-US"/>
              <a:t>Click to edit Master text styles</a:t>
            </a:r>
          </a:p>
        </p:txBody>
      </p:sp>
      <p:sp>
        <p:nvSpPr>
          <p:cNvPr id="3" name="Title 2"/>
          <p:cNvSpPr>
            <a:spLocks noGrp="1"/>
          </p:cNvSpPr>
          <p:nvPr>
            <p:ph type="title"/>
          </p:nvPr>
        </p:nvSpPr>
        <p:spPr>
          <a:xfrm>
            <a:off x="365125" y="149665"/>
            <a:ext cx="8410575" cy="480131"/>
          </a:xfrm>
        </p:spPr>
        <p:txBody>
          <a:bodyPr/>
          <a:lstStyle/>
          <a:p>
            <a:r>
              <a:rPr lang="en-US" altLang="zh-TW"/>
              <a:t>Click to edit Master title style</a:t>
            </a:r>
            <a:endParaRPr lang="en-US"/>
          </a:p>
        </p:txBody>
      </p:sp>
    </p:spTree>
    <p:extLst>
      <p:ext uri="{BB962C8B-B14F-4D97-AF65-F5344CB8AC3E}">
        <p14:creationId xmlns:p14="http://schemas.microsoft.com/office/powerpoint/2010/main" val="7692250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APLL 2016 - Title/1 Bullet ">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hidden="1"/>
          <p:cNvGraphicFramePr>
            <a:graphicFrameLocks noChangeAspect="1"/>
          </p:cNvGraphicFramePr>
          <p:nvPr>
            <p:custDataLst>
              <p:tags r:id="rId2"/>
            </p:custDataLst>
            <p:extLst>
              <p:ext uri="{D42A27DB-BD31-4B8C-83A1-F6EECF244321}">
                <p14:modId xmlns:p14="http://schemas.microsoft.com/office/powerpoint/2010/main" val="16913337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93" name="think-cell Slide" r:id="rId6" imgW="360" imgH="360" progId="TCLayout.ActiveDocument.1">
                  <p:embed/>
                </p:oleObj>
              </mc:Choice>
              <mc:Fallback>
                <p:oleObj name="think-cell Slide" r:id="rId6" imgW="360" imgH="360" progId="TCLayout.ActiveDocument.1">
                  <p:embed/>
                  <p:pic>
                    <p:nvPicPr>
                      <p:cNvPr id="6" name="Object 1"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B40922A-E8B9-41E3-9BAD-A01F0CBBB54E}" type="slidenum">
              <a:rPr lang="en-SG" sz="800" smtClean="0">
                <a:solidFill>
                  <a:schemeClr val="bg2"/>
                </a:solidFill>
                <a:latin typeface="+mn-lt"/>
              </a:rPr>
              <a:pPr algn="l">
                <a:defRPr/>
              </a:pPr>
              <a:t>‹#›</a:t>
            </a:fld>
            <a:endParaRPr lang="en-SG" sz="800" dirty="0">
              <a:solidFill>
                <a:schemeClr val="bg2"/>
              </a:solidFill>
              <a:latin typeface="+mn-lt"/>
            </a:endParaRPr>
          </a:p>
        </p:txBody>
      </p:sp>
      <p:graphicFrame>
        <p:nvGraphicFramePr>
          <p:cNvPr id="9"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94" name="think-cell Slide" r:id="rId8" imgW="360" imgH="360" progId="TCLayout.ActiveDocument.1">
                  <p:embed/>
                </p:oleObj>
              </mc:Choice>
              <mc:Fallback>
                <p:oleObj name="think-cell Slide" r:id="rId8" imgW="360" imgH="360" progId="TCLayout.ActiveDocument.1">
                  <p:embed/>
                  <p:pic>
                    <p:nvPicPr>
                      <p:cNvPr id="9"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Content Placeholder 8"/>
          <p:cNvSpPr>
            <a:spLocks noGrp="1"/>
          </p:cNvSpPr>
          <p:nvPr>
            <p:ph sz="quarter" idx="12"/>
          </p:nvPr>
        </p:nvSpPr>
        <p:spPr>
          <a:xfrm>
            <a:off x="365125" y="1143000"/>
            <a:ext cx="8421688" cy="5013324"/>
          </a:xfrm>
        </p:spPr>
        <p:txBody>
          <a:bodyPr rtlCol="0">
            <a:noAutofit/>
          </a:bodyPr>
          <a:lstStyle>
            <a:lvl1pPr>
              <a:defRPr lang="en-US" dirty="0"/>
            </a:lvl1pPr>
          </a:lstStyle>
          <a:p>
            <a:pPr lvl="0"/>
            <a:r>
              <a:rPr lang="en-US"/>
              <a:t>Click to edit Master text styles</a:t>
            </a:r>
          </a:p>
        </p:txBody>
      </p:sp>
      <p:sp>
        <p:nvSpPr>
          <p:cNvPr id="3" name="Title 2"/>
          <p:cNvSpPr>
            <a:spLocks noGrp="1"/>
          </p:cNvSpPr>
          <p:nvPr>
            <p:ph type="title"/>
          </p:nvPr>
        </p:nvSpPr>
        <p:spPr>
          <a:xfrm>
            <a:off x="365125" y="149665"/>
            <a:ext cx="8410575" cy="480131"/>
          </a:xfrm>
        </p:spPr>
        <p:txBody>
          <a:bodyPr/>
          <a:lstStyle/>
          <a:p>
            <a:r>
              <a:rPr lang="en-US" altLang="zh-TW"/>
              <a:t>Click to edit Master title style</a:t>
            </a:r>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APLL 2016 - Title/SubTitle/1 Bulle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5125" y="1143000"/>
            <a:ext cx="8421688" cy="5013324"/>
          </a:xfrm>
        </p:spPr>
        <p:txBody>
          <a:bodyPr rtlCol="0">
            <a:noAutofit/>
          </a:bodyPr>
          <a:lstStyle>
            <a:lvl1pPr marL="0">
              <a:defRPr lang="en-US" dirty="0"/>
            </a:lvl1pPr>
          </a:lstStyle>
          <a:p>
            <a:pPr lvl="0"/>
            <a:r>
              <a:rPr lang="en-US"/>
              <a:t>Click to edit Master text styles</a:t>
            </a:r>
          </a:p>
        </p:txBody>
      </p:sp>
      <p:sp>
        <p:nvSpPr>
          <p:cNvPr id="6" name="Text Placeholder 3"/>
          <p:cNvSpPr>
            <a:spLocks noGrp="1"/>
          </p:cNvSpPr>
          <p:nvPr>
            <p:ph type="body" sz="quarter" idx="12"/>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extLst>
      <p:ext uri="{BB962C8B-B14F-4D97-AF65-F5344CB8AC3E}">
        <p14:creationId xmlns:p14="http://schemas.microsoft.com/office/powerpoint/2010/main" val="282834513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 APLL 2016 - Title/Bullets ">
    <p:spTree>
      <p:nvGrpSpPr>
        <p:cNvPr id="1" name=""/>
        <p:cNvGrpSpPr/>
        <p:nvPr/>
      </p:nvGrpSpPr>
      <p:grpSpPr>
        <a:xfrm>
          <a:off x="0" y="0"/>
          <a:ext cx="0" cy="0"/>
          <a:chOff x="0" y="0"/>
          <a:chExt cx="0" cy="0"/>
        </a:xfrm>
      </p:grpSpPr>
      <p:sp>
        <p:nvSpPr>
          <p:cNvPr id="6" name="Content Placeholder 8"/>
          <p:cNvSpPr>
            <a:spLocks noGrp="1"/>
          </p:cNvSpPr>
          <p:nvPr>
            <p:ph sz="quarter" idx="10"/>
          </p:nvPr>
        </p:nvSpPr>
        <p:spPr>
          <a:xfrm>
            <a:off x="365125" y="1143000"/>
            <a:ext cx="8421688" cy="5013324"/>
          </a:xfrm>
        </p:spPr>
        <p:txBody>
          <a:bodyPr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365125" y="149665"/>
            <a:ext cx="8410575" cy="480131"/>
          </a:xfrm>
        </p:spPr>
        <p:txBody>
          <a:bodyPr/>
          <a:lstStyle/>
          <a:p>
            <a:r>
              <a:rPr lang="en-US" altLang="zh-TW"/>
              <a:t>Click to edit Master title style</a:t>
            </a:r>
            <a:endParaRPr lang="en-US"/>
          </a:p>
        </p:txBody>
      </p:sp>
    </p:spTree>
    <p:extLst>
      <p:ext uri="{BB962C8B-B14F-4D97-AF65-F5344CB8AC3E}">
        <p14:creationId xmlns:p14="http://schemas.microsoft.com/office/powerpoint/2010/main" val="287695999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7. APLL 2016 - Title/SubTitle/Bullets">
    <p:spTree>
      <p:nvGrpSpPr>
        <p:cNvPr id="1" name=""/>
        <p:cNvGrpSpPr/>
        <p:nvPr/>
      </p:nvGrpSpPr>
      <p:grpSpPr>
        <a:xfrm>
          <a:off x="0" y="0"/>
          <a:ext cx="0" cy="0"/>
          <a:chOff x="0" y="0"/>
          <a:chExt cx="0" cy="0"/>
        </a:xfrm>
      </p:grpSpPr>
      <p:graphicFrame>
        <p:nvGraphicFramePr>
          <p:cNvPr id="5"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310"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7"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6820987E-ED24-4963-AA74-88DAE458D2B7}"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graphicFrame>
        <p:nvGraphicFramePr>
          <p:cNvPr id="8"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311"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 Placeholder 3"/>
          <p:cNvSpPr>
            <a:spLocks noGrp="1"/>
          </p:cNvSpPr>
          <p:nvPr>
            <p:ph type="body" sz="quarter" idx="12"/>
          </p:nvPr>
        </p:nvSpPr>
        <p:spPr>
          <a:xfrm>
            <a:off x="365125" y="958203"/>
            <a:ext cx="8412480" cy="373062"/>
          </a:xfrm>
        </p:spPr>
        <p:txBody>
          <a:bodyPr rIns="0" bIns="0" anchor="ctr"/>
          <a:lstStyle>
            <a:lvl1pPr marL="0" indent="0">
              <a:lnSpc>
                <a:spcPct val="80000"/>
              </a:lnSpc>
              <a:spcBef>
                <a:spcPts val="0"/>
              </a:spcBef>
              <a:spcAft>
                <a:spcPts val="0"/>
              </a:spcAft>
              <a:buNone/>
              <a:defRPr lang="en-US" sz="18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
        <p:nvSpPr>
          <p:cNvPr id="3" name="Title 2"/>
          <p:cNvSpPr>
            <a:spLocks noGrp="1"/>
          </p:cNvSpPr>
          <p:nvPr>
            <p:ph type="title"/>
          </p:nvPr>
        </p:nvSpPr>
        <p:spPr>
          <a:xfrm>
            <a:off x="365125" y="337931"/>
            <a:ext cx="8410575" cy="574234"/>
          </a:xfrm>
        </p:spPr>
        <p:txBody>
          <a:bodyPr/>
          <a:lstStyle>
            <a:lvl1pPr>
              <a:defRPr sz="2400" b="1"/>
            </a:lvl1pPr>
          </a:lstStyle>
          <a:p>
            <a:r>
              <a:rPr lang="en-US" altLang="zh-TW"/>
              <a:t>Click to edit Master title style</a:t>
            </a:r>
            <a:endParaRPr lang="en-US"/>
          </a:p>
        </p:txBody>
      </p:sp>
    </p:spTree>
    <p:extLst>
      <p:ext uri="{BB962C8B-B14F-4D97-AF65-F5344CB8AC3E}">
        <p14:creationId xmlns:p14="http://schemas.microsoft.com/office/powerpoint/2010/main" val="93140275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APLL 2016 - Title/SubTitle/Text">
    <p:spTree>
      <p:nvGrpSpPr>
        <p:cNvPr id="1" name=""/>
        <p:cNvGrpSpPr/>
        <p:nvPr/>
      </p:nvGrpSpPr>
      <p:grpSpPr>
        <a:xfrm>
          <a:off x="0" y="0"/>
          <a:ext cx="0" cy="0"/>
          <a:chOff x="0" y="0"/>
          <a:chExt cx="0" cy="0"/>
        </a:xfrm>
      </p:grpSpPr>
      <p:sp>
        <p:nvSpPr>
          <p:cNvPr id="5" name="Content Placeholder 8"/>
          <p:cNvSpPr>
            <a:spLocks noGrp="1"/>
          </p:cNvSpPr>
          <p:nvPr>
            <p:ph sz="quarter" idx="14"/>
          </p:nvPr>
        </p:nvSpPr>
        <p:spPr>
          <a:xfrm>
            <a:off x="365125" y="1143000"/>
            <a:ext cx="8421688" cy="5013324"/>
          </a:xfrm>
        </p:spPr>
        <p:txBody>
          <a:bodyPr rtlCol="0">
            <a:noAutofit/>
          </a:bodyPr>
          <a:lstStyle>
            <a:lvl1pPr marL="0" indent="0">
              <a:lnSpc>
                <a:spcPct val="125000"/>
              </a:lnSpc>
              <a:spcBef>
                <a:spcPts val="0"/>
              </a:spcBef>
              <a:spcAft>
                <a:spcPts val="0"/>
              </a:spcAft>
              <a:buNone/>
              <a:defRPr lang="en-US" baseline="0" dirty="0"/>
            </a:lvl1pPr>
          </a:lstStyle>
          <a:p>
            <a:pPr lvl="0"/>
            <a:r>
              <a:rPr lang="en-US"/>
              <a:t>Click to edit Master text styles</a:t>
            </a:r>
          </a:p>
        </p:txBody>
      </p:sp>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7" name="Text Placeholder 3"/>
          <p:cNvSpPr>
            <a:spLocks noGrp="1"/>
          </p:cNvSpPr>
          <p:nvPr>
            <p:ph type="body" sz="quarter" idx="15"/>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07966040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 APLL 2016 - Title Only">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extLst>
      <p:ext uri="{BB962C8B-B14F-4D97-AF65-F5344CB8AC3E}">
        <p14:creationId xmlns:p14="http://schemas.microsoft.com/office/powerpoint/2010/main" val="246150661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 APLL 2016 - Title/SubTitle Only">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5" name="Text Placeholder 3"/>
          <p:cNvSpPr>
            <a:spLocks noGrp="1"/>
          </p:cNvSpPr>
          <p:nvPr>
            <p:ph type="body" sz="quarter" idx="13"/>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32579116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APLL 2016 - Blank (Only Logo/P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9128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3. APLL 2016 - Title/2 column/Bullets ">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132"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9"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BCABECC9-D577-49F2-9234-2DC57B414AF8}"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sp>
        <p:nvSpPr>
          <p:cNvPr id="4" name="Text Placeholder 3"/>
          <p:cNvSpPr>
            <a:spLocks noGrp="1"/>
          </p:cNvSpPr>
          <p:nvPr>
            <p:ph type="body" sz="half" idx="2"/>
          </p:nvPr>
        </p:nvSpPr>
        <p:spPr>
          <a:xfrm>
            <a:off x="4591050" y="1143000"/>
            <a:ext cx="4114800" cy="501332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half" idx="11"/>
          </p:nvPr>
        </p:nvSpPr>
        <p:spPr>
          <a:xfrm>
            <a:off x="365123" y="1143000"/>
            <a:ext cx="4114800" cy="5013324"/>
          </a:xfrm>
        </p:spPr>
        <p:txBody>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extLst>
      <p:ext uri="{BB962C8B-B14F-4D97-AF65-F5344CB8AC3E}">
        <p14:creationId xmlns:p14="http://schemas.microsoft.com/office/powerpoint/2010/main" val="2872109181"/>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4. APLL 2016 - Title/SubTitle/2 column/Hea/Bullets">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9"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156"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13"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AC1D1E11-B1A7-44F7-97D8-1B383B207706}"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sp>
        <p:nvSpPr>
          <p:cNvPr id="10" name="Text Placeholder 3"/>
          <p:cNvSpPr>
            <a:spLocks noGrp="1"/>
          </p:cNvSpPr>
          <p:nvPr>
            <p:ph type="body" sz="half" idx="2"/>
          </p:nvPr>
        </p:nvSpPr>
        <p:spPr>
          <a:xfrm>
            <a:off x="4591050" y="1143000"/>
            <a:ext cx="4114800" cy="501332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p:cNvSpPr>
            <a:spLocks noGrp="1"/>
          </p:cNvSpPr>
          <p:nvPr>
            <p:ph type="body" sz="half" idx="11"/>
          </p:nvPr>
        </p:nvSpPr>
        <p:spPr>
          <a:xfrm>
            <a:off x="365123" y="1143000"/>
            <a:ext cx="4114800" cy="5013324"/>
          </a:xfrm>
        </p:spPr>
        <p:txBody>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8" name="Text Placeholder 3"/>
          <p:cNvSpPr>
            <a:spLocks noGrp="1"/>
          </p:cNvSpPr>
          <p:nvPr>
            <p:ph type="body" sz="quarter" idx="12"/>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28553102"/>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5. APLL 2016 - Thank You">
    <p:bg>
      <p:bgPr>
        <a:solidFill>
          <a:schemeClr val="accent1"/>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5" name="Object 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382"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7"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5D5504D2-508B-4854-8C70-ED41FA348CEA}"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pic>
        <p:nvPicPr>
          <p:cNvPr id="8" name="Picture 1"/>
          <p:cNvPicPr>
            <a:picLocks noChangeAspect="1"/>
          </p:cNvPicPr>
          <p:nvPr userDrawn="1"/>
        </p:nvPicPr>
        <p:blipFill>
          <a:blip r:embed="rId8"/>
          <a:srcRect/>
          <a:stretch>
            <a:fillRect/>
          </a:stretch>
        </p:blipFill>
        <p:spPr bwMode="auto">
          <a:xfrm>
            <a:off x="0" y="0"/>
            <a:ext cx="9144000" cy="6858000"/>
          </a:xfrm>
          <a:prstGeom prst="rect">
            <a:avLst/>
          </a:prstGeom>
          <a:noFill/>
          <a:ln w="9525">
            <a:noFill/>
            <a:miter lim="800000"/>
            <a:headEnd/>
            <a:tailEnd/>
          </a:ln>
        </p:spPr>
      </p:pic>
      <p:graphicFrame>
        <p:nvGraphicFramePr>
          <p:cNvPr id="9"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383" name="think-cell Slide" r:id="rId9" imgW="360" imgH="360" progId="">
                  <p:embed/>
                </p:oleObj>
              </mc:Choice>
              <mc:Fallback>
                <p:oleObj name="think-cell Slide" r:id="rId9" imgW="360" imgH="36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Rectangle 16"/>
          <p:cNvSpPr/>
          <p:nvPr userDrawn="1"/>
        </p:nvSpPr>
        <p:spPr>
          <a:xfrm>
            <a:off x="0" y="1588"/>
            <a:ext cx="9144000" cy="6856412"/>
          </a:xfrm>
          <a:prstGeom prst="rect">
            <a:avLst/>
          </a:prstGeom>
          <a:solidFill>
            <a:schemeClr val="tx2">
              <a:alpha val="65000"/>
            </a:schemeClr>
          </a:solidFill>
          <a:ln w="9525" cap="flat" cmpd="sng" algn="ctr">
            <a:noFill/>
            <a:prstDash val="solid"/>
          </a:ln>
          <a:effectLst/>
        </p:spPr>
        <p:txBody>
          <a:bodyPr anchor="ctr"/>
          <a:lstStyle/>
          <a:p>
            <a:pPr algn="ctr" fontAlgn="auto">
              <a:spcBef>
                <a:spcPts val="0"/>
              </a:spcBef>
              <a:spcAft>
                <a:spcPts val="0"/>
              </a:spcAft>
              <a:defRPr/>
            </a:pPr>
            <a:endParaRPr lang="en-US" sz="2000" kern="0" dirty="0">
              <a:solidFill>
                <a:srgbClr val="FFFFFF"/>
              </a:solidFill>
              <a:latin typeface="Century Gothic"/>
            </a:endParaRPr>
          </a:p>
        </p:txBody>
      </p:sp>
      <p:pic>
        <p:nvPicPr>
          <p:cNvPr id="11" name="Picture 6"/>
          <p:cNvPicPr>
            <a:picLocks noChangeAspect="1"/>
          </p:cNvPicPr>
          <p:nvPr userDrawn="1"/>
        </p:nvPicPr>
        <p:blipFill>
          <a:blip r:embed="rId11"/>
          <a:srcRect/>
          <a:stretch>
            <a:fillRect/>
          </a:stretch>
        </p:blipFill>
        <p:spPr bwMode="auto">
          <a:xfrm>
            <a:off x="7165975" y="388938"/>
            <a:ext cx="1554163" cy="920750"/>
          </a:xfrm>
          <a:prstGeom prst="rect">
            <a:avLst/>
          </a:prstGeom>
          <a:noFill/>
          <a:ln w="9525">
            <a:noFill/>
            <a:miter lim="800000"/>
            <a:headEnd/>
            <a:tailEnd/>
          </a:ln>
        </p:spPr>
      </p:pic>
      <p:sp>
        <p:nvSpPr>
          <p:cNvPr id="12" name="Title 19"/>
          <p:cNvSpPr>
            <a:spLocks noGrp="1"/>
          </p:cNvSpPr>
          <p:nvPr>
            <p:ph type="title"/>
          </p:nvPr>
        </p:nvSpPr>
        <p:spPr>
          <a:xfrm>
            <a:off x="365125" y="1143000"/>
            <a:ext cx="8410575" cy="2621132"/>
          </a:xfrm>
        </p:spPr>
        <p:txBody>
          <a:bodyPr anchor="ctr"/>
          <a:lstStyle>
            <a:lvl1pPr algn="ctr">
              <a:defRPr sz="8000" b="0">
                <a:solidFill>
                  <a:schemeClr val="bg1"/>
                </a:solidFill>
              </a:defRPr>
            </a:lvl1pPr>
          </a:lstStyle>
          <a:p>
            <a:r>
              <a:rPr lang="en-US"/>
              <a:t>Click to edit Master title style</a:t>
            </a:r>
          </a:p>
        </p:txBody>
      </p:sp>
      <p:sp>
        <p:nvSpPr>
          <p:cNvPr id="13" name="Content Placeholder 21"/>
          <p:cNvSpPr>
            <a:spLocks noGrp="1"/>
          </p:cNvSpPr>
          <p:nvPr>
            <p:ph sz="quarter" idx="15"/>
          </p:nvPr>
        </p:nvSpPr>
        <p:spPr>
          <a:xfrm>
            <a:off x="365125" y="3764132"/>
            <a:ext cx="8410575" cy="2392193"/>
          </a:xfrm>
        </p:spPr>
        <p:txBody>
          <a:bodyPr/>
          <a:lstStyle>
            <a:lvl1pPr marL="0" indent="0" algn="ctr">
              <a:buNone/>
              <a:defRPr sz="3600" baseline="0">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303194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APLL 2016 - Title/SubTitle/1 Bulle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5125" y="1143000"/>
            <a:ext cx="8421688" cy="5013324"/>
          </a:xfrm>
        </p:spPr>
        <p:txBody>
          <a:bodyPr rtlCol="0">
            <a:noAutofit/>
          </a:bodyPr>
          <a:lstStyle>
            <a:lvl1pPr marL="0">
              <a:defRPr lang="en-US" dirty="0"/>
            </a:lvl1pPr>
          </a:lstStyle>
          <a:p>
            <a:pPr lvl="0"/>
            <a:r>
              <a:rPr lang="en-US"/>
              <a:t>Click to edit Master text styles</a:t>
            </a:r>
          </a:p>
        </p:txBody>
      </p:sp>
      <p:sp>
        <p:nvSpPr>
          <p:cNvPr id="6" name="Text Placeholder 3"/>
          <p:cNvSpPr>
            <a:spLocks noGrp="1"/>
          </p:cNvSpPr>
          <p:nvPr>
            <p:ph type="body" sz="quarter" idx="12"/>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4"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406"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6"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DAE4DE9F-501D-4D90-B843-F9FB8CD12DBB}"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graphicFrame>
        <p:nvGraphicFramePr>
          <p:cNvPr id="7"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407" name="think-cell Slide" r:id="rId8" imgW="360" imgH="360" progId="TCLayout.ActiveDocument.1">
                  <p:embed/>
                </p:oleObj>
              </mc:Choice>
              <mc:Fallback>
                <p:oleObj name="think-cell Slide" r:id="rId8"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365125" y="149665"/>
            <a:ext cx="8410575" cy="480131"/>
          </a:xfrm>
        </p:spPr>
        <p:txBody>
          <a:bodyPr/>
          <a:lstStyle>
            <a:lvl1pPr>
              <a:defRPr sz="2400" b="1"/>
            </a:lvl1pPr>
          </a:lstStyle>
          <a:p>
            <a:r>
              <a:rPr lang="en-US"/>
              <a:t>Click to edit Master title style</a:t>
            </a:r>
            <a:endParaRPr lang="en-SG"/>
          </a:p>
        </p:txBody>
      </p:sp>
    </p:spTree>
    <p:extLst>
      <p:ext uri="{BB962C8B-B14F-4D97-AF65-F5344CB8AC3E}">
        <p14:creationId xmlns:p14="http://schemas.microsoft.com/office/powerpoint/2010/main" val="264427427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_7. APLL 2016 - Title/SubTitle/Bulle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8228"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Content Placeholder 8"/>
          <p:cNvSpPr>
            <a:spLocks noGrp="1"/>
          </p:cNvSpPr>
          <p:nvPr>
            <p:ph sz="quarter" idx="10" hasCustomPrompt="1"/>
          </p:nvPr>
        </p:nvSpPr>
        <p:spPr>
          <a:xfrm>
            <a:off x="365125" y="1143000"/>
            <a:ext cx="8421688" cy="5013324"/>
          </a:xfrm>
        </p:spPr>
        <p:txBody>
          <a:bodyPr vert="horz" wrap="square" lIns="0" tIns="0" rIns="91440" bIns="45720"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lang="en-US"/>
              <a:t>Arial, Size 28pt </a:t>
            </a:r>
          </a:p>
          <a:p>
            <a:pPr lvl="1"/>
            <a:r>
              <a:rPr lang="en-US" altLang="zh-TW"/>
              <a:t>Arial</a:t>
            </a:r>
            <a:r>
              <a:rPr lang="en-US"/>
              <a:t>, Size 24pt </a:t>
            </a:r>
          </a:p>
          <a:p>
            <a:pPr lvl="2"/>
            <a:r>
              <a:rPr lang="en-US" altLang="zh-TW"/>
              <a:t>Arial</a:t>
            </a:r>
            <a:r>
              <a:rPr lang="en-US"/>
              <a:t>, Size 20pt </a:t>
            </a:r>
          </a:p>
          <a:p>
            <a:pPr lvl="3"/>
            <a:r>
              <a:rPr lang="en-US" altLang="zh-TW"/>
              <a:t>Arial</a:t>
            </a:r>
            <a:r>
              <a:rPr lang="en-US"/>
              <a:t>, Size 18pt</a:t>
            </a:r>
          </a:p>
          <a:p>
            <a:pPr lvl="4"/>
            <a:r>
              <a:rPr lang="en-US" altLang="zh-TW"/>
              <a:t>Arial</a:t>
            </a:r>
            <a:r>
              <a:rPr lang="en-US"/>
              <a:t>, Size 16pt</a:t>
            </a:r>
            <a:endParaRPr kumimoji="0" lang="en-US" sz="1600" b="0" i="0" u="none" strike="noStrike" kern="0" cap="none" spc="0" normalizeH="0" baseline="0" noProof="0">
              <a:ln>
                <a:noFill/>
              </a:ln>
              <a:solidFill>
                <a:srgbClr val="101820"/>
              </a:solidFill>
              <a:effectLst/>
              <a:uLnTx/>
              <a:uFillTx/>
              <a:latin typeface="+mn-lt"/>
            </a:endParaRPr>
          </a:p>
        </p:txBody>
      </p:sp>
      <p:sp>
        <p:nvSpPr>
          <p:cNvPr id="10" name="Text Placeholder 3"/>
          <p:cNvSpPr>
            <a:spLocks noGrp="1"/>
          </p:cNvSpPr>
          <p:nvPr>
            <p:ph type="body" sz="quarter" idx="12" hasCustomPrompt="1"/>
          </p:nvPr>
        </p:nvSpPr>
        <p:spPr>
          <a:xfrm>
            <a:off x="365125" y="769938"/>
            <a:ext cx="8412480" cy="373062"/>
          </a:xfrm>
        </p:spPr>
        <p:txBody>
          <a:bodyPr tIns="0"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Sub-title: Arial, Size 20pt</a:t>
            </a:r>
          </a:p>
        </p:txBody>
      </p:sp>
      <p:sp>
        <p:nvSpPr>
          <p:cNvPr id="3" name="Title 2"/>
          <p:cNvSpPr>
            <a:spLocks noGrp="1"/>
          </p:cNvSpPr>
          <p:nvPr>
            <p:ph type="title" hasCustomPrompt="1"/>
          </p:nvPr>
        </p:nvSpPr>
        <p:spPr/>
        <p:txBody>
          <a:bodyPr/>
          <a:lstStyle>
            <a:lvl1pPr>
              <a:defRPr b="1"/>
            </a:lvl1pPr>
          </a:lstStyle>
          <a:p>
            <a:r>
              <a:rPr lang="en-US" altLang="zh-TW"/>
              <a:t>Title: Arial, Size 26</a:t>
            </a:r>
            <a:endParaRPr lang="en-US"/>
          </a:p>
        </p:txBody>
      </p:sp>
    </p:spTree>
    <p:extLst>
      <p:ext uri="{BB962C8B-B14F-4D97-AF65-F5344CB8AC3E}">
        <p14:creationId xmlns:p14="http://schemas.microsoft.com/office/powerpoint/2010/main" val="138834850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987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377" y="2182813"/>
            <a:ext cx="51303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w="9525">
              <a:noFill/>
              <a:miter lim="800000"/>
              <a:headEnd/>
              <a:tailEnd/>
            </a:ln>
            <a:effectLst/>
          </p:spPr>
          <p:txBody>
            <a:bodyPr lIns="0" tIns="0" rIns="0" bIns="0">
              <a:spAutoFit/>
            </a:bodyPr>
            <a:lstStyle/>
            <a:p>
              <a:pPr defTabSz="902699">
                <a:defRPr/>
              </a:pPr>
              <a:r>
                <a:rPr lang="en-US" altLang="zh-CN" sz="1385">
                  <a:solidFill>
                    <a:srgbClr val="FFFFFF"/>
                  </a:solidFill>
                  <a:latin typeface="Arial" pitchFamily="34" charset="0"/>
                  <a:ea typeface="华文楷体" pitchFamily="1" charset="-122"/>
                </a:rPr>
                <a:t>CONFIDENTIAL</a:t>
              </a:r>
            </a:p>
          </p:txBody>
        </p:sp>
        <p:sp>
          <p:nvSpPr>
            <p:cNvPr id="6" name="McK Document" hidden="1"/>
            <p:cNvSpPr txBox="1">
              <a:spLocks noChangeArrowheads="1"/>
            </p:cNvSpPr>
            <p:nvPr userDrawn="1"/>
          </p:nvSpPr>
          <p:spPr bwMode="auto">
            <a:xfrm>
              <a:off x="1663" y="3039"/>
              <a:ext cx="3167" cy="132"/>
            </a:xfrm>
            <a:prstGeom prst="rect">
              <a:avLst/>
            </a:prstGeom>
            <a:noFill/>
            <a:ln w="9525">
              <a:noFill/>
              <a:miter lim="800000"/>
              <a:headEnd/>
              <a:tailEnd/>
            </a:ln>
            <a:effectLst/>
          </p:spPr>
          <p:txBody>
            <a:bodyPr lIns="0" tIns="0" rIns="0" bIns="0" anchor="b">
              <a:spAutoFit/>
            </a:bodyPr>
            <a:lstStyle/>
            <a:p>
              <a:pPr defTabSz="902699">
                <a:defRPr/>
              </a:pPr>
              <a:r>
                <a:rPr lang="en-US" altLang="zh-CN" sz="1385">
                  <a:solidFill>
                    <a:srgbClr val="FFFFFF"/>
                  </a:solidFill>
                  <a:latin typeface="Arial" pitchFamily="34" charset="0"/>
                  <a:ea typeface="华文楷体" pitchFamily="1" charset="-122"/>
                </a:rPr>
                <a:t>Document</a:t>
              </a:r>
            </a:p>
          </p:txBody>
        </p:sp>
        <p:sp>
          <p:nvSpPr>
            <p:cNvPr id="7" name="McK Date" hidden="1"/>
            <p:cNvSpPr txBox="1">
              <a:spLocks noChangeArrowheads="1"/>
            </p:cNvSpPr>
            <p:nvPr userDrawn="1"/>
          </p:nvSpPr>
          <p:spPr bwMode="auto">
            <a:xfrm>
              <a:off x="1663" y="3216"/>
              <a:ext cx="3167" cy="134"/>
            </a:xfrm>
            <a:prstGeom prst="rect">
              <a:avLst/>
            </a:prstGeom>
            <a:noFill/>
            <a:ln w="9525">
              <a:noFill/>
              <a:miter lim="800000"/>
              <a:headEnd/>
              <a:tailEnd/>
            </a:ln>
            <a:effectLst/>
          </p:spPr>
          <p:txBody>
            <a:bodyPr lIns="0" tIns="0" rIns="0" bIns="0">
              <a:spAutoFit/>
            </a:bodyPr>
            <a:lstStyle/>
            <a:p>
              <a:pPr defTabSz="902699">
                <a:defRPr/>
              </a:pPr>
              <a:r>
                <a:rPr lang="en-US" altLang="zh-CN" sz="1385">
                  <a:solidFill>
                    <a:srgbClr val="FFFFFF"/>
                  </a:solidFill>
                  <a:latin typeface="Arial" pitchFamily="34" charset="0"/>
                  <a:ea typeface="华文楷体" pitchFamily="1" charset="-122"/>
                </a:rPr>
                <a:t>Date</a:t>
              </a:r>
            </a:p>
          </p:txBody>
        </p:sp>
        <p:sp>
          <p:nvSpPr>
            <p:cNvPr id="8" name="McK Disclaimer" hidden="1"/>
            <p:cNvSpPr>
              <a:spLocks noChangeArrowheads="1"/>
            </p:cNvSpPr>
            <p:nvPr userDrawn="1">
              <p:custDataLst>
                <p:tags r:id="rId1"/>
              </p:custDataLst>
            </p:nvPr>
          </p:nvSpPr>
          <p:spPr bwMode="auto">
            <a:xfrm>
              <a:off x="1663" y="3751"/>
              <a:ext cx="2303" cy="438"/>
            </a:xfrm>
            <a:prstGeom prst="rect">
              <a:avLst/>
            </a:prstGeom>
            <a:noFill/>
            <a:ln w="9525">
              <a:noFill/>
              <a:miter lim="800000"/>
              <a:headEnd/>
              <a:tailEnd/>
            </a:ln>
            <a:effectLst/>
          </p:spPr>
          <p:txBody>
            <a:bodyPr lIns="0" tIns="0" rIns="0" bIns="0" anchor="b">
              <a:spAutoFit/>
            </a:bodyPr>
            <a:lstStyle/>
            <a:p>
              <a:pPr defTabSz="794258" eaLnBrk="0" hangingPunct="0">
                <a:defRPr/>
              </a:pPr>
              <a:r>
                <a:rPr lang="en-US" altLang="zh-CN" sz="923">
                  <a:solidFill>
                    <a:srgbClr val="FFFFFF"/>
                  </a:solidFill>
                  <a:latin typeface="Arial" pitchFamily="34" charset="0"/>
                  <a:ea typeface="华文楷体" pitchFamily="1" charset="-122"/>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14" name="Rectangle 1026"/>
          <p:cNvSpPr>
            <a:spLocks noGrp="1" noChangeArrowheads="1"/>
          </p:cNvSpPr>
          <p:nvPr>
            <p:ph type="ctrTitle"/>
          </p:nvPr>
        </p:nvSpPr>
        <p:spPr>
          <a:xfrm>
            <a:off x="2693377" y="2757489"/>
            <a:ext cx="5130312" cy="396875"/>
          </a:xfrm>
        </p:spPr>
        <p:txBody>
          <a:bodyPr/>
          <a:lstStyle>
            <a:lvl1pPr>
              <a:defRPr sz="2400" b="0"/>
            </a:lvl1pPr>
          </a:lstStyle>
          <a:p>
            <a:r>
              <a:rPr lang="en-US" altLang="zh-CN"/>
              <a:t>Click to edit Master title style</a:t>
            </a:r>
          </a:p>
        </p:txBody>
      </p:sp>
      <p:sp>
        <p:nvSpPr>
          <p:cNvPr id="13315" name="Rectangle 1027"/>
          <p:cNvSpPr>
            <a:spLocks noGrp="1" noChangeArrowheads="1"/>
          </p:cNvSpPr>
          <p:nvPr>
            <p:ph type="subTitle" idx="1"/>
          </p:nvPr>
        </p:nvSpPr>
        <p:spPr>
          <a:xfrm>
            <a:off x="2693377" y="3962400"/>
            <a:ext cx="5130312" cy="228600"/>
          </a:xfrm>
        </p:spPr>
        <p:txBody>
          <a:bodyPr/>
          <a:lstStyle>
            <a:lvl1pPr>
              <a:defRPr sz="1385"/>
            </a:lvl1pPr>
          </a:lstStyle>
          <a:p>
            <a:r>
              <a:rPr lang="en-US" altLang="zh-CN"/>
              <a:t>Click to edit Master subtitle style</a:t>
            </a:r>
          </a:p>
        </p:txBody>
      </p:sp>
      <p:sp>
        <p:nvSpPr>
          <p:cNvPr id="9" name="doc id"/>
          <p:cNvSpPr>
            <a:spLocks noGrp="1" noChangeArrowheads="1"/>
          </p:cNvSpPr>
          <p:nvPr>
            <p:ph type="ftr" sz="quarter" idx="10"/>
          </p:nvPr>
        </p:nvSpPr>
        <p:spPr bwMode="auto">
          <a:xfrm>
            <a:off x="8915335" y="36514"/>
            <a:ext cx="65" cy="127856"/>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buSzTx/>
              <a:defRPr sz="831">
                <a:solidFill>
                  <a:srgbClr val="000000"/>
                </a:solidFill>
                <a:latin typeface="Arial" pitchFamily="34" charset="0"/>
                <a:ea typeface="Arial Unicode MS" pitchFamily="34" charset="-122"/>
                <a:cs typeface="Arial Unicode MS" pitchFamily="34" charset="-122"/>
              </a:defRPr>
            </a:lvl1pPr>
          </a:lstStyle>
          <a:p>
            <a:pPr>
              <a:defRPr/>
            </a:pPr>
            <a:endParaRPr lang="zh-CN" altLang="zh-CN"/>
          </a:p>
        </p:txBody>
      </p:sp>
    </p:spTree>
    <p:extLst>
      <p:ext uri="{BB962C8B-B14F-4D97-AF65-F5344CB8AC3E}">
        <p14:creationId xmlns:p14="http://schemas.microsoft.com/office/powerpoint/2010/main" val="19009888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3948112" cy="6858000"/>
          </a:xfrm>
        </p:spPr>
        <p:txBody>
          <a:bodyPr/>
          <a:lstStyle/>
          <a:p>
            <a:endParaRPr lang="en-US" dirty="0"/>
          </a:p>
        </p:txBody>
      </p:sp>
      <p:sp>
        <p:nvSpPr>
          <p:cNvPr id="12" name="Text Placeholder 4"/>
          <p:cNvSpPr>
            <a:spLocks noGrp="1"/>
          </p:cNvSpPr>
          <p:nvPr>
            <p:ph type="body" sz="quarter" idx="15" hasCustomPrompt="1"/>
          </p:nvPr>
        </p:nvSpPr>
        <p:spPr>
          <a:xfrm>
            <a:off x="4316193" y="958485"/>
            <a:ext cx="4262705" cy="721817"/>
          </a:xfrm>
        </p:spPr>
        <p:txBody>
          <a:bodyPr>
            <a:noAutofit/>
          </a:bodyPr>
          <a:lstStyle>
            <a:lvl1pPr marL="0" indent="0">
              <a:buNone/>
              <a:defRPr sz="4000" b="0" i="1" cap="none"/>
            </a:lvl1pPr>
          </a:lstStyle>
          <a:p>
            <a:pPr lvl="0"/>
            <a:r>
              <a:rPr lang="en-US" sz="4000" b="0" i="1" cap="none" dirty="0"/>
              <a:t>Text on the Right</a:t>
            </a:r>
            <a:endParaRPr lang="en-US" dirty="0"/>
          </a:p>
        </p:txBody>
      </p:sp>
      <p:sp>
        <p:nvSpPr>
          <p:cNvPr id="15" name="Text Placeholder 14"/>
          <p:cNvSpPr>
            <a:spLocks noGrp="1"/>
          </p:cNvSpPr>
          <p:nvPr>
            <p:ph type="body" sz="quarter" idx="16" hasCustomPrompt="1"/>
          </p:nvPr>
        </p:nvSpPr>
        <p:spPr>
          <a:xfrm>
            <a:off x="4316460" y="1834544"/>
            <a:ext cx="4262438" cy="1214438"/>
          </a:xfrm>
        </p:spPr>
        <p:txBody>
          <a:bodyPr>
            <a:normAutofit/>
          </a:bodyPr>
          <a:lstStyle>
            <a:lvl1pPr marL="0" indent="0">
              <a:lnSpc>
                <a:spcPts val="2400"/>
              </a:lnSpc>
              <a:buNone/>
              <a:defRPr sz="1600" cap="none" baseline="0"/>
            </a:lvl1pPr>
          </a:lstStyle>
          <a:p>
            <a:pPr lvl="0"/>
            <a:r>
              <a:rPr lang="en-US" sz="1600" cap="none" baseline="0" dirty="0"/>
              <a:t>Here’s an example of an introductory paragraph. An intro paragraph is slightly bigger.</a:t>
            </a:r>
            <a:endParaRPr lang="en-US" dirty="0"/>
          </a:p>
        </p:txBody>
      </p:sp>
      <p:sp>
        <p:nvSpPr>
          <p:cNvPr id="19" name="Text Placeholder 18"/>
          <p:cNvSpPr>
            <a:spLocks noGrp="1"/>
          </p:cNvSpPr>
          <p:nvPr>
            <p:ph type="body" sz="quarter" idx="17" hasCustomPrompt="1"/>
          </p:nvPr>
        </p:nvSpPr>
        <p:spPr>
          <a:xfrm>
            <a:off x="4313651" y="2963758"/>
            <a:ext cx="4258455" cy="575806"/>
          </a:xfrm>
        </p:spPr>
        <p:txBody>
          <a:bodyPr>
            <a:normAutofit/>
          </a:bodyPr>
          <a:lstStyle>
            <a:lvl1pPr marL="0" marR="0" indent="0" algn="l" defTabSz="457200" rtl="0" eaLnBrk="1" fontAlgn="auto" latinLnBrk="0" hangingPunct="1">
              <a:lnSpc>
                <a:spcPts val="1700"/>
              </a:lnSpc>
              <a:spcBef>
                <a:spcPct val="20000"/>
              </a:spcBef>
              <a:spcAft>
                <a:spcPts val="0"/>
              </a:spcAft>
              <a:buClrTx/>
              <a:buSzTx/>
              <a:buFont typeface="Arial"/>
              <a:buNone/>
              <a:tabLst/>
              <a:defRPr sz="1200" cap="none" baseline="0"/>
            </a:lvl1pPr>
          </a:lstStyle>
          <a:p>
            <a:pPr marL="0" marR="0" lvl="0" indent="0" algn="l" defTabSz="457200" rtl="0" eaLnBrk="1" fontAlgn="auto" latinLnBrk="0" hangingPunct="1">
              <a:lnSpc>
                <a:spcPts val="1700"/>
              </a:lnSpc>
              <a:spcBef>
                <a:spcPct val="20000"/>
              </a:spcBef>
              <a:spcAft>
                <a:spcPts val="0"/>
              </a:spcAft>
              <a:buClrTx/>
              <a:buSzTx/>
              <a:buFont typeface="Arial"/>
              <a:buNone/>
              <a:tabLst/>
              <a:defRPr/>
            </a:pPr>
            <a:r>
              <a:rPr lang="en-US" sz="1200" dirty="0" err="1">
                <a:solidFill>
                  <a:srgbClr val="414042"/>
                </a:solidFill>
              </a:rPr>
              <a:t>Consectetur</a:t>
            </a:r>
            <a:r>
              <a:rPr lang="en-US" sz="1200" dirty="0">
                <a:solidFill>
                  <a:srgbClr val="414042"/>
                </a:solidFill>
              </a:rPr>
              <a:t> </a:t>
            </a:r>
            <a:r>
              <a:rPr lang="en-US" sz="1200" dirty="0" err="1">
                <a:solidFill>
                  <a:srgbClr val="414042"/>
                </a:solidFill>
              </a:rPr>
              <a:t>adipiscing</a:t>
            </a:r>
            <a:r>
              <a:rPr lang="en-US" sz="1200" dirty="0">
                <a:solidFill>
                  <a:srgbClr val="414042"/>
                </a:solidFill>
              </a:rPr>
              <a:t> </a:t>
            </a:r>
            <a:r>
              <a:rPr lang="en-US" sz="1200" dirty="0" err="1">
                <a:solidFill>
                  <a:srgbClr val="414042"/>
                </a:solidFill>
              </a:rPr>
              <a:t>elit</a:t>
            </a:r>
            <a:r>
              <a:rPr lang="en-US" sz="1200" dirty="0">
                <a:solidFill>
                  <a:srgbClr val="414042"/>
                </a:solidFill>
              </a:rPr>
              <a:t>. </a:t>
            </a:r>
            <a:r>
              <a:rPr lang="en-US" sz="1200" dirty="0" err="1">
                <a:solidFill>
                  <a:srgbClr val="414042"/>
                </a:solidFill>
              </a:rPr>
              <a:t>Donec</a:t>
            </a:r>
            <a:r>
              <a:rPr lang="en-US" sz="1200" dirty="0">
                <a:solidFill>
                  <a:srgbClr val="414042"/>
                </a:solidFill>
              </a:rPr>
              <a:t> </a:t>
            </a:r>
            <a:r>
              <a:rPr lang="en-US" sz="1200" dirty="0" err="1">
                <a:solidFill>
                  <a:srgbClr val="414042"/>
                </a:solidFill>
              </a:rPr>
              <a:t>tincidunt</a:t>
            </a:r>
            <a:r>
              <a:rPr lang="en-US" sz="1200" dirty="0">
                <a:solidFill>
                  <a:srgbClr val="414042"/>
                </a:solidFill>
              </a:rPr>
              <a:t> </a:t>
            </a:r>
            <a:r>
              <a:rPr lang="en-US" sz="1200" dirty="0" err="1">
                <a:solidFill>
                  <a:srgbClr val="414042"/>
                </a:solidFill>
              </a:rPr>
              <a:t>hendrerit</a:t>
            </a:r>
            <a:r>
              <a:rPr lang="en-US" sz="1200" dirty="0">
                <a:solidFill>
                  <a:srgbClr val="414042"/>
                </a:solidFill>
              </a:rPr>
              <a:t> </a:t>
            </a:r>
            <a:r>
              <a:rPr lang="en-US" sz="1200" dirty="0" err="1">
                <a:solidFill>
                  <a:srgbClr val="414042"/>
                </a:solidFill>
              </a:rPr>
              <a:t>turpis</a:t>
            </a:r>
            <a:r>
              <a:rPr lang="en-US" sz="1200" dirty="0">
                <a:solidFill>
                  <a:srgbClr val="414042"/>
                </a:solidFill>
              </a:rPr>
              <a:t> </a:t>
            </a:r>
            <a:r>
              <a:rPr lang="en-US" sz="1200" dirty="0" err="1">
                <a:solidFill>
                  <a:srgbClr val="414042"/>
                </a:solidFill>
              </a:rPr>
              <a:t>eget</a:t>
            </a:r>
            <a:r>
              <a:rPr lang="en-US" sz="1200" dirty="0">
                <a:solidFill>
                  <a:srgbClr val="414042"/>
                </a:solidFill>
              </a:rPr>
              <a:t> semper. </a:t>
            </a:r>
            <a:r>
              <a:rPr lang="en-US" sz="1200" dirty="0" err="1">
                <a:solidFill>
                  <a:srgbClr val="414042"/>
                </a:solidFill>
              </a:rPr>
              <a:t>Quisque</a:t>
            </a:r>
            <a:r>
              <a:rPr lang="en-US" sz="1200" dirty="0">
                <a:solidFill>
                  <a:srgbClr val="414042"/>
                </a:solidFill>
              </a:rPr>
              <a:t> </a:t>
            </a:r>
            <a:r>
              <a:rPr lang="en-US" sz="1200" dirty="0" err="1">
                <a:solidFill>
                  <a:srgbClr val="414042"/>
                </a:solidFill>
              </a:rPr>
              <a:t>ultricies</a:t>
            </a:r>
            <a:r>
              <a:rPr lang="en-US" sz="1200" dirty="0">
                <a:solidFill>
                  <a:srgbClr val="414042"/>
                </a:solidFill>
              </a:rPr>
              <a:t> </a:t>
            </a:r>
            <a:r>
              <a:rPr lang="en-US" sz="1200" dirty="0" err="1">
                <a:solidFill>
                  <a:srgbClr val="414042"/>
                </a:solidFill>
              </a:rPr>
              <a:t>blandit</a:t>
            </a:r>
            <a:r>
              <a:rPr lang="en-US" sz="1200" dirty="0">
                <a:solidFill>
                  <a:srgbClr val="414042"/>
                </a:solidFill>
              </a:rPr>
              <a:t> </a:t>
            </a:r>
            <a:r>
              <a:rPr lang="en-US" sz="1200" dirty="0" err="1">
                <a:solidFill>
                  <a:srgbClr val="414042"/>
                </a:solidFill>
              </a:rPr>
              <a:t>pretium</a:t>
            </a:r>
            <a:r>
              <a:rPr lang="en-US" sz="1200" dirty="0">
                <a:solidFill>
                  <a:srgbClr val="414042"/>
                </a:solidFill>
              </a:rPr>
              <a:t>.</a:t>
            </a:r>
          </a:p>
        </p:txBody>
      </p:sp>
      <p:sp>
        <p:nvSpPr>
          <p:cNvPr id="24" name="Text Placeholder 23"/>
          <p:cNvSpPr>
            <a:spLocks noGrp="1"/>
          </p:cNvSpPr>
          <p:nvPr>
            <p:ph type="body" sz="quarter" idx="19" hasCustomPrompt="1"/>
          </p:nvPr>
        </p:nvSpPr>
        <p:spPr>
          <a:xfrm>
            <a:off x="4313651" y="4044164"/>
            <a:ext cx="4265247" cy="1540003"/>
          </a:xfrm>
        </p:spPr>
        <p:txBody>
          <a:bodyPr/>
          <a:lstStyle>
            <a:lvl1pPr marL="0" indent="0">
              <a:buNone/>
              <a:defRPr sz="1400" b="0" i="0" cap="none"/>
            </a:lvl1pPr>
          </a:lstStyle>
          <a:p>
            <a:pPr>
              <a:lnSpc>
                <a:spcPts val="1700"/>
              </a:lnSpc>
            </a:pPr>
            <a:r>
              <a:rPr lang="en-US" sz="1200" dirty="0" err="1">
                <a:solidFill>
                  <a:srgbClr val="414042"/>
                </a:solidFill>
              </a:rPr>
              <a:t>Nullam</a:t>
            </a:r>
            <a:r>
              <a:rPr lang="en-US" sz="1200" dirty="0">
                <a:solidFill>
                  <a:srgbClr val="414042"/>
                </a:solidFill>
              </a:rPr>
              <a:t> </a:t>
            </a:r>
            <a:r>
              <a:rPr lang="en-US" sz="1200" dirty="0" err="1">
                <a:solidFill>
                  <a:srgbClr val="414042"/>
                </a:solidFill>
              </a:rPr>
              <a:t>enim</a:t>
            </a:r>
            <a:r>
              <a:rPr lang="en-US" sz="1200" dirty="0">
                <a:solidFill>
                  <a:srgbClr val="414042"/>
                </a:solidFill>
              </a:rPr>
              <a:t> </a:t>
            </a:r>
            <a:r>
              <a:rPr lang="en-US" sz="1200" dirty="0" err="1">
                <a:solidFill>
                  <a:srgbClr val="414042"/>
                </a:solidFill>
              </a:rPr>
              <a:t>purus</a:t>
            </a:r>
            <a:r>
              <a:rPr lang="en-US" sz="1200" dirty="0">
                <a:solidFill>
                  <a:srgbClr val="414042"/>
                </a:solidFill>
              </a:rPr>
              <a:t>, </a:t>
            </a:r>
            <a:r>
              <a:rPr lang="en-US" sz="1200" dirty="0" err="1">
                <a:solidFill>
                  <a:srgbClr val="414042"/>
                </a:solidFill>
              </a:rPr>
              <a:t>tincidunt</a:t>
            </a:r>
            <a:r>
              <a:rPr lang="en-US" sz="1200" dirty="0">
                <a:solidFill>
                  <a:srgbClr val="414042"/>
                </a:solidFill>
              </a:rPr>
              <a:t> sit </a:t>
            </a:r>
            <a:r>
              <a:rPr lang="en-US" sz="1200" dirty="0" err="1">
                <a:solidFill>
                  <a:srgbClr val="414042"/>
                </a:solidFill>
              </a:rPr>
              <a:t>amet</a:t>
            </a:r>
            <a:r>
              <a:rPr lang="en-US" sz="1200" dirty="0">
                <a:solidFill>
                  <a:srgbClr val="414042"/>
                </a:solidFill>
              </a:rPr>
              <a:t> </a:t>
            </a:r>
            <a:r>
              <a:rPr lang="en-US" sz="1200" dirty="0" err="1">
                <a:solidFill>
                  <a:srgbClr val="414042"/>
                </a:solidFill>
              </a:rPr>
              <a:t>bibendum</a:t>
            </a:r>
            <a:r>
              <a:rPr lang="en-US" sz="1200" dirty="0">
                <a:solidFill>
                  <a:srgbClr val="414042"/>
                </a:solidFill>
              </a:rPr>
              <a:t> </a:t>
            </a:r>
            <a:r>
              <a:rPr lang="en-US" sz="1200" dirty="0" err="1">
                <a:solidFill>
                  <a:srgbClr val="414042"/>
                </a:solidFill>
              </a:rPr>
              <a:t>vel</a:t>
            </a:r>
            <a:r>
              <a:rPr lang="en-US" sz="1200" dirty="0">
                <a:solidFill>
                  <a:srgbClr val="414042"/>
                </a:solidFill>
              </a:rPr>
              <a:t>, </a:t>
            </a:r>
            <a:r>
              <a:rPr lang="en-US" sz="1200" dirty="0" err="1">
                <a:solidFill>
                  <a:srgbClr val="414042"/>
                </a:solidFill>
              </a:rPr>
              <a:t>mattis</a:t>
            </a:r>
            <a:r>
              <a:rPr lang="en-US" sz="1200" dirty="0">
                <a:solidFill>
                  <a:srgbClr val="414042"/>
                </a:solidFill>
              </a:rPr>
              <a:t> </a:t>
            </a:r>
            <a:r>
              <a:rPr lang="en-US" sz="1200" dirty="0" err="1">
                <a:solidFill>
                  <a:srgbClr val="414042"/>
                </a:solidFill>
              </a:rPr>
              <a:t>nec</a:t>
            </a:r>
            <a:r>
              <a:rPr lang="en-US" sz="1200" dirty="0">
                <a:solidFill>
                  <a:srgbClr val="414042"/>
                </a:solidFill>
              </a:rPr>
              <a:t> </a:t>
            </a:r>
            <a:r>
              <a:rPr lang="en-US" sz="1200" dirty="0" err="1">
                <a:solidFill>
                  <a:srgbClr val="414042"/>
                </a:solidFill>
              </a:rPr>
              <a:t>urna</a:t>
            </a:r>
            <a:r>
              <a:rPr lang="en-US" sz="1200" dirty="0">
                <a:solidFill>
                  <a:srgbClr val="414042"/>
                </a:solidFill>
              </a:rPr>
              <a:t>. </a:t>
            </a:r>
            <a:r>
              <a:rPr lang="en-US" sz="1200" dirty="0" err="1">
                <a:solidFill>
                  <a:srgbClr val="414042"/>
                </a:solidFill>
              </a:rPr>
              <a:t>Duis</a:t>
            </a:r>
            <a:r>
              <a:rPr lang="en-US" sz="1200" dirty="0">
                <a:solidFill>
                  <a:srgbClr val="414042"/>
                </a:solidFill>
              </a:rPr>
              <a:t> ligula dolor, </a:t>
            </a:r>
            <a:r>
              <a:rPr lang="en-US" sz="1200" dirty="0" err="1">
                <a:solidFill>
                  <a:srgbClr val="414042"/>
                </a:solidFill>
              </a:rPr>
              <a:t>pretium</a:t>
            </a:r>
            <a:r>
              <a:rPr lang="en-US" sz="1200" dirty="0">
                <a:solidFill>
                  <a:srgbClr val="414042"/>
                </a:solidFill>
              </a:rPr>
              <a:t> in </a:t>
            </a:r>
            <a:r>
              <a:rPr lang="en-US" sz="1200" dirty="0" err="1">
                <a:solidFill>
                  <a:srgbClr val="414042"/>
                </a:solidFill>
              </a:rPr>
              <a:t>adipiscing</a:t>
            </a:r>
            <a:r>
              <a:rPr lang="en-US" sz="1200" dirty="0">
                <a:solidFill>
                  <a:srgbClr val="414042"/>
                </a:solidFill>
              </a:rPr>
              <a:t> </a:t>
            </a:r>
            <a:r>
              <a:rPr lang="en-US" sz="1200" dirty="0" err="1">
                <a:solidFill>
                  <a:srgbClr val="414042"/>
                </a:solidFill>
              </a:rPr>
              <a:t>ut</a:t>
            </a:r>
            <a:r>
              <a:rPr lang="en-US" sz="1200" dirty="0">
                <a:solidFill>
                  <a:srgbClr val="414042"/>
                </a:solidFill>
              </a:rPr>
              <a:t>, </a:t>
            </a:r>
            <a:r>
              <a:rPr lang="en-US" sz="1200" dirty="0" err="1">
                <a:solidFill>
                  <a:srgbClr val="414042"/>
                </a:solidFill>
              </a:rPr>
              <a:t>rutrum</a:t>
            </a:r>
            <a:r>
              <a:rPr lang="en-US" sz="1200" dirty="0">
                <a:solidFill>
                  <a:srgbClr val="414042"/>
                </a:solidFill>
              </a:rPr>
              <a:t> </a:t>
            </a:r>
            <a:r>
              <a:rPr lang="en-US" sz="1200" dirty="0" err="1">
                <a:solidFill>
                  <a:srgbClr val="414042"/>
                </a:solidFill>
              </a:rPr>
              <a:t>sed</a:t>
            </a:r>
            <a:r>
              <a:rPr lang="en-US" sz="1200" dirty="0">
                <a:solidFill>
                  <a:srgbClr val="414042"/>
                </a:solidFill>
              </a:rPr>
              <a:t> ligula. </a:t>
            </a:r>
            <a:r>
              <a:rPr lang="en-US" sz="1200" dirty="0" err="1">
                <a:solidFill>
                  <a:srgbClr val="414042"/>
                </a:solidFill>
              </a:rPr>
              <a:t>Sed</a:t>
            </a:r>
            <a:r>
              <a:rPr lang="en-US" sz="1200" dirty="0">
                <a:solidFill>
                  <a:srgbClr val="414042"/>
                </a:solidFill>
              </a:rPr>
              <a:t> </a:t>
            </a:r>
            <a:r>
              <a:rPr lang="en-US" sz="1200" dirty="0" err="1">
                <a:solidFill>
                  <a:srgbClr val="414042"/>
                </a:solidFill>
              </a:rPr>
              <a:t>volutpat</a:t>
            </a:r>
            <a:r>
              <a:rPr lang="en-US" sz="1200" dirty="0">
                <a:solidFill>
                  <a:srgbClr val="414042"/>
                </a:solidFill>
              </a:rPr>
              <a:t> </a:t>
            </a:r>
            <a:r>
              <a:rPr lang="en-US" sz="1200" dirty="0" err="1">
                <a:solidFill>
                  <a:srgbClr val="414042"/>
                </a:solidFill>
              </a:rPr>
              <a:t>bibendum</a:t>
            </a:r>
            <a:r>
              <a:rPr lang="en-US" sz="1200" dirty="0">
                <a:solidFill>
                  <a:srgbClr val="414042"/>
                </a:solidFill>
              </a:rPr>
              <a:t> </a:t>
            </a:r>
            <a:r>
              <a:rPr lang="en-US" sz="1200" dirty="0" err="1">
                <a:solidFill>
                  <a:srgbClr val="414042"/>
                </a:solidFill>
              </a:rPr>
              <a:t>elit</a:t>
            </a:r>
            <a:r>
              <a:rPr lang="en-US" sz="1200" dirty="0">
                <a:solidFill>
                  <a:srgbClr val="414042"/>
                </a:solidFill>
              </a:rPr>
              <a:t> et </a:t>
            </a:r>
            <a:r>
              <a:rPr lang="en-US" sz="1200" dirty="0" err="1">
                <a:solidFill>
                  <a:srgbClr val="414042"/>
                </a:solidFill>
              </a:rPr>
              <a:t>malesuada</a:t>
            </a:r>
            <a:r>
              <a:rPr lang="en-US" sz="1200" dirty="0">
                <a:solidFill>
                  <a:srgbClr val="414042"/>
                </a:solidFill>
              </a:rPr>
              <a:t>. </a:t>
            </a:r>
          </a:p>
          <a:p>
            <a:pPr>
              <a:lnSpc>
                <a:spcPts val="1700"/>
              </a:lnSpc>
            </a:pPr>
            <a:endParaRPr lang="en-US" sz="1200" dirty="0">
              <a:solidFill>
                <a:srgbClr val="414042"/>
              </a:solidFill>
            </a:endParaRPr>
          </a:p>
          <a:p>
            <a:pPr>
              <a:lnSpc>
                <a:spcPts val="1700"/>
              </a:lnSpc>
            </a:pPr>
            <a:r>
              <a:rPr lang="en-US" sz="1200" dirty="0" err="1">
                <a:solidFill>
                  <a:srgbClr val="414042"/>
                </a:solidFill>
              </a:rPr>
              <a:t>Phasellus</a:t>
            </a:r>
            <a:r>
              <a:rPr lang="en-US" sz="1200" dirty="0">
                <a:solidFill>
                  <a:srgbClr val="414042"/>
                </a:solidFill>
              </a:rPr>
              <a:t> </a:t>
            </a:r>
            <a:r>
              <a:rPr lang="en-US" sz="1200" dirty="0" err="1">
                <a:solidFill>
                  <a:srgbClr val="414042"/>
                </a:solidFill>
              </a:rPr>
              <a:t>eu</a:t>
            </a:r>
            <a:r>
              <a:rPr lang="en-US" sz="1200" dirty="0">
                <a:solidFill>
                  <a:srgbClr val="414042"/>
                </a:solidFill>
              </a:rPr>
              <a:t> </a:t>
            </a:r>
            <a:r>
              <a:rPr lang="en-US" sz="1200" dirty="0" err="1">
                <a:solidFill>
                  <a:srgbClr val="414042"/>
                </a:solidFill>
              </a:rPr>
              <a:t>risus</a:t>
            </a:r>
            <a:r>
              <a:rPr lang="en-US" sz="1200" dirty="0">
                <a:solidFill>
                  <a:srgbClr val="414042"/>
                </a:solidFill>
              </a:rPr>
              <a:t> </a:t>
            </a:r>
            <a:r>
              <a:rPr lang="en-US" sz="1200" dirty="0" err="1">
                <a:solidFill>
                  <a:srgbClr val="414042"/>
                </a:solidFill>
              </a:rPr>
              <a:t>massa</a:t>
            </a:r>
            <a:r>
              <a:rPr lang="en-US" sz="1200" dirty="0">
                <a:solidFill>
                  <a:srgbClr val="414042"/>
                </a:solidFill>
              </a:rPr>
              <a:t>, </a:t>
            </a:r>
            <a:r>
              <a:rPr lang="en-US" sz="1200" dirty="0" err="1">
                <a:solidFill>
                  <a:srgbClr val="414042"/>
                </a:solidFill>
              </a:rPr>
              <a:t>eget</a:t>
            </a:r>
            <a:r>
              <a:rPr lang="en-US" sz="1200" dirty="0">
                <a:solidFill>
                  <a:srgbClr val="414042"/>
                </a:solidFill>
              </a:rPr>
              <a:t> </a:t>
            </a:r>
            <a:r>
              <a:rPr lang="en-US" sz="1200" dirty="0" err="1">
                <a:solidFill>
                  <a:srgbClr val="414042"/>
                </a:solidFill>
              </a:rPr>
              <a:t>sodales</a:t>
            </a:r>
            <a:r>
              <a:rPr lang="en-US" sz="1200" dirty="0">
                <a:solidFill>
                  <a:srgbClr val="414042"/>
                </a:solidFill>
              </a:rPr>
              <a:t> </a:t>
            </a:r>
            <a:r>
              <a:rPr lang="en-US" sz="1200" dirty="0" err="1">
                <a:solidFill>
                  <a:srgbClr val="414042"/>
                </a:solidFill>
              </a:rPr>
              <a:t>nisl</a:t>
            </a:r>
            <a:r>
              <a:rPr lang="en-US" sz="1200" dirty="0">
                <a:solidFill>
                  <a:srgbClr val="414042"/>
                </a:solidFill>
              </a:rPr>
              <a:t>. </a:t>
            </a:r>
            <a:r>
              <a:rPr lang="en-US" sz="1200" dirty="0" err="1">
                <a:solidFill>
                  <a:srgbClr val="414042"/>
                </a:solidFill>
              </a:rPr>
              <a:t>Etiam</a:t>
            </a:r>
            <a:r>
              <a:rPr lang="en-US" sz="1200" dirty="0">
                <a:solidFill>
                  <a:srgbClr val="414042"/>
                </a:solidFill>
              </a:rPr>
              <a:t> </a:t>
            </a:r>
            <a:r>
              <a:rPr lang="en-US" sz="1200" dirty="0" err="1">
                <a:solidFill>
                  <a:srgbClr val="414042"/>
                </a:solidFill>
              </a:rPr>
              <a:t>sed</a:t>
            </a:r>
            <a:r>
              <a:rPr lang="en-US" sz="1200" dirty="0">
                <a:solidFill>
                  <a:srgbClr val="414042"/>
                </a:solidFill>
              </a:rPr>
              <a:t> </a:t>
            </a:r>
            <a:r>
              <a:rPr lang="en-US" sz="1200" dirty="0" err="1">
                <a:solidFill>
                  <a:srgbClr val="414042"/>
                </a:solidFill>
              </a:rPr>
              <a:t>molestie</a:t>
            </a:r>
            <a:r>
              <a:rPr lang="en-US" sz="1200" dirty="0">
                <a:solidFill>
                  <a:srgbClr val="414042"/>
                </a:solidFill>
              </a:rPr>
              <a:t> </a:t>
            </a:r>
            <a:r>
              <a:rPr lang="en-US" sz="1200" dirty="0" err="1">
                <a:solidFill>
                  <a:srgbClr val="414042"/>
                </a:solidFill>
              </a:rPr>
              <a:t>lectus</a:t>
            </a:r>
            <a:r>
              <a:rPr lang="en-US" sz="1200" dirty="0">
                <a:solidFill>
                  <a:srgbClr val="414042"/>
                </a:solidFill>
              </a:rPr>
              <a:t>.</a:t>
            </a:r>
          </a:p>
        </p:txBody>
      </p:sp>
      <p:sp>
        <p:nvSpPr>
          <p:cNvPr id="3" name="Text Placeholder 2"/>
          <p:cNvSpPr>
            <a:spLocks noGrp="1"/>
          </p:cNvSpPr>
          <p:nvPr>
            <p:ph type="body" sz="quarter" idx="20" hasCustomPrompt="1"/>
          </p:nvPr>
        </p:nvSpPr>
        <p:spPr>
          <a:xfrm>
            <a:off x="4322985" y="728844"/>
            <a:ext cx="2318669" cy="319087"/>
          </a:xfrm>
        </p:spPr>
        <p:txBody>
          <a:bodyPr/>
          <a:lstStyle>
            <a:lvl1pPr marL="0" indent="0">
              <a:buNone/>
              <a:defRPr/>
            </a:lvl1pPr>
          </a:lstStyle>
          <a:p>
            <a:pPr lvl="0"/>
            <a:r>
              <a:rPr lang="en-US" dirty="0"/>
              <a:t>PAGE FORMAT OPTION</a:t>
            </a:r>
          </a:p>
        </p:txBody>
      </p:sp>
      <p:sp>
        <p:nvSpPr>
          <p:cNvPr id="32" name="Text Placeholder 25"/>
          <p:cNvSpPr>
            <a:spLocks noGrp="1"/>
          </p:cNvSpPr>
          <p:nvPr>
            <p:ph type="body" sz="quarter" idx="21" hasCustomPrompt="1"/>
          </p:nvPr>
        </p:nvSpPr>
        <p:spPr>
          <a:xfrm>
            <a:off x="4316460" y="3588072"/>
            <a:ext cx="2918477" cy="340902"/>
          </a:xfrm>
        </p:spPr>
        <p:txBody>
          <a:bodyPr>
            <a:noAutofit/>
          </a:bodyPr>
          <a:lstStyle>
            <a:lvl1pPr marL="0" indent="0">
              <a:buNone/>
              <a:defRPr sz="1600" b="0" i="1" cap="none" baseline="0"/>
            </a:lvl1pPr>
          </a:lstStyle>
          <a:p>
            <a:pPr lvl="0"/>
            <a:r>
              <a:rPr lang="en-US" b="0" i="1" cap="none" dirty="0"/>
              <a:t>Example of a sub-header</a:t>
            </a:r>
          </a:p>
        </p:txBody>
      </p:sp>
    </p:spTree>
    <p:extLst>
      <p:ext uri="{BB962C8B-B14F-4D97-AF65-F5344CB8AC3E}">
        <p14:creationId xmlns:p14="http://schemas.microsoft.com/office/powerpoint/2010/main" val="94694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14" name="Text Placeholder 14"/>
          <p:cNvSpPr>
            <a:spLocks noGrp="1"/>
          </p:cNvSpPr>
          <p:nvPr>
            <p:ph type="body" sz="quarter" idx="16" hasCustomPrompt="1"/>
          </p:nvPr>
        </p:nvSpPr>
        <p:spPr>
          <a:xfrm>
            <a:off x="327202" y="1439400"/>
            <a:ext cx="4262438" cy="1214438"/>
          </a:xfrm>
        </p:spPr>
        <p:txBody>
          <a:bodyPr>
            <a:normAutofit/>
          </a:bodyPr>
          <a:lstStyle>
            <a:lvl1pPr marL="0" indent="0">
              <a:lnSpc>
                <a:spcPts val="2400"/>
              </a:lnSpc>
              <a:buNone/>
              <a:defRPr sz="1600" cap="none" baseline="0"/>
            </a:lvl1pPr>
          </a:lstStyle>
          <a:p>
            <a:pPr lvl="0"/>
            <a:r>
              <a:rPr lang="en-US" sz="1600" cap="none" baseline="0" dirty="0"/>
              <a:t>Here’s an example of an introductory paragraph. An intro paragraph is slightly bigger.</a:t>
            </a:r>
            <a:endParaRPr lang="en-US" dirty="0"/>
          </a:p>
        </p:txBody>
      </p:sp>
      <p:sp>
        <p:nvSpPr>
          <p:cNvPr id="15" name="Text Placeholder 2"/>
          <p:cNvSpPr>
            <a:spLocks noGrp="1"/>
          </p:cNvSpPr>
          <p:nvPr>
            <p:ph type="body" sz="quarter" idx="20" hasCustomPrompt="1"/>
          </p:nvPr>
        </p:nvSpPr>
        <p:spPr>
          <a:xfrm>
            <a:off x="334618" y="643551"/>
            <a:ext cx="2318669" cy="319087"/>
          </a:xfrm>
        </p:spPr>
        <p:txBody>
          <a:bodyPr/>
          <a:lstStyle>
            <a:lvl1pPr marL="0" indent="0">
              <a:buNone/>
              <a:defRPr/>
            </a:lvl1pPr>
          </a:lstStyle>
          <a:p>
            <a:pPr lvl="0"/>
            <a:r>
              <a:rPr lang="en-US" dirty="0"/>
              <a:t>PAGE FORMAT OPTION</a:t>
            </a:r>
          </a:p>
        </p:txBody>
      </p:sp>
      <p:sp>
        <p:nvSpPr>
          <p:cNvPr id="17" name="Text Placeholder 16"/>
          <p:cNvSpPr>
            <a:spLocks noGrp="1"/>
          </p:cNvSpPr>
          <p:nvPr>
            <p:ph type="body" sz="quarter" idx="21" hasCustomPrompt="1"/>
          </p:nvPr>
        </p:nvSpPr>
        <p:spPr>
          <a:xfrm>
            <a:off x="330232" y="858210"/>
            <a:ext cx="4029075" cy="787400"/>
          </a:xfrm>
        </p:spPr>
        <p:txBody>
          <a:bodyPr>
            <a:normAutofit/>
          </a:bodyPr>
          <a:lstStyle>
            <a:lvl1pPr marL="0" indent="0">
              <a:buNone/>
              <a:defRPr sz="3200" i="1" cap="none" baseline="0"/>
            </a:lvl1pPr>
          </a:lstStyle>
          <a:p>
            <a:pPr lvl="0"/>
            <a:r>
              <a:rPr lang="en-US" cap="none" dirty="0"/>
              <a:t>Left Quotation</a:t>
            </a:r>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4711" y="4394313"/>
            <a:ext cx="1304925" cy="952500"/>
          </a:xfrm>
          <a:prstGeom prst="rect">
            <a:avLst/>
          </a:prstGeom>
        </p:spPr>
      </p:pic>
      <p:sp>
        <p:nvSpPr>
          <p:cNvPr id="27" name="Text Placeholder 23"/>
          <p:cNvSpPr>
            <a:spLocks noGrp="1"/>
          </p:cNvSpPr>
          <p:nvPr>
            <p:ph type="body" sz="quarter" idx="19" hasCustomPrompt="1"/>
          </p:nvPr>
        </p:nvSpPr>
        <p:spPr>
          <a:xfrm>
            <a:off x="448355" y="3236255"/>
            <a:ext cx="3826380" cy="1028524"/>
          </a:xfrm>
        </p:spPr>
        <p:txBody>
          <a:bodyPr/>
          <a:lstStyle>
            <a:lvl1pPr marL="0" indent="0">
              <a:buNone/>
              <a:defRPr sz="1400" b="0" i="0" cap="none"/>
            </a:lvl1pPr>
          </a:lstStyle>
          <a:p>
            <a:pPr>
              <a:lnSpc>
                <a:spcPts val="1700"/>
              </a:lnSpc>
            </a:pPr>
            <a:r>
              <a:rPr lang="en-US" sz="1200" dirty="0">
                <a:solidFill>
                  <a:srgbClr val="414042"/>
                </a:solidFill>
              </a:rPr>
              <a:t>Description of an example of a trip here. </a:t>
            </a:r>
            <a:r>
              <a:rPr lang="en-US" sz="1200" dirty="0" err="1">
                <a:solidFill>
                  <a:srgbClr val="414042"/>
                </a:solidFill>
              </a:rPr>
              <a:t>Duis</a:t>
            </a:r>
            <a:r>
              <a:rPr lang="en-US" sz="1200" dirty="0">
                <a:solidFill>
                  <a:srgbClr val="414042"/>
                </a:solidFill>
              </a:rPr>
              <a:t> ligula dolor, </a:t>
            </a:r>
            <a:r>
              <a:rPr lang="en-US" sz="1200" dirty="0" err="1">
                <a:solidFill>
                  <a:srgbClr val="414042"/>
                </a:solidFill>
              </a:rPr>
              <a:t>pretium</a:t>
            </a:r>
            <a:r>
              <a:rPr lang="en-US" sz="1200" dirty="0">
                <a:solidFill>
                  <a:srgbClr val="414042"/>
                </a:solidFill>
              </a:rPr>
              <a:t> in </a:t>
            </a:r>
            <a:r>
              <a:rPr lang="en-US" sz="1200" dirty="0" err="1">
                <a:solidFill>
                  <a:srgbClr val="414042"/>
                </a:solidFill>
              </a:rPr>
              <a:t>adipiscing</a:t>
            </a:r>
            <a:r>
              <a:rPr lang="en-US" sz="1200" dirty="0">
                <a:solidFill>
                  <a:srgbClr val="414042"/>
                </a:solidFill>
              </a:rPr>
              <a:t> </a:t>
            </a:r>
            <a:r>
              <a:rPr lang="en-US" sz="1200" dirty="0" err="1">
                <a:solidFill>
                  <a:srgbClr val="414042"/>
                </a:solidFill>
              </a:rPr>
              <a:t>ut</a:t>
            </a:r>
            <a:r>
              <a:rPr lang="en-US" sz="1200" dirty="0">
                <a:solidFill>
                  <a:srgbClr val="414042"/>
                </a:solidFill>
              </a:rPr>
              <a:t>, </a:t>
            </a:r>
            <a:r>
              <a:rPr lang="en-US" sz="1200" dirty="0" err="1">
                <a:solidFill>
                  <a:srgbClr val="414042"/>
                </a:solidFill>
              </a:rPr>
              <a:t>rutrum</a:t>
            </a:r>
            <a:r>
              <a:rPr lang="en-US" sz="1200" dirty="0">
                <a:solidFill>
                  <a:srgbClr val="414042"/>
                </a:solidFill>
              </a:rPr>
              <a:t> </a:t>
            </a:r>
            <a:r>
              <a:rPr lang="en-US" sz="1200" dirty="0" err="1">
                <a:solidFill>
                  <a:srgbClr val="414042"/>
                </a:solidFill>
              </a:rPr>
              <a:t>sed</a:t>
            </a:r>
            <a:r>
              <a:rPr lang="en-US" sz="1200" dirty="0">
                <a:solidFill>
                  <a:srgbClr val="414042"/>
                </a:solidFill>
              </a:rPr>
              <a:t> ligula. Description of an example of a trip here. </a:t>
            </a:r>
            <a:r>
              <a:rPr lang="en-US" sz="1200" dirty="0" err="1">
                <a:solidFill>
                  <a:srgbClr val="414042"/>
                </a:solidFill>
              </a:rPr>
              <a:t>Duis</a:t>
            </a:r>
            <a:r>
              <a:rPr lang="en-US" sz="1200" dirty="0">
                <a:solidFill>
                  <a:srgbClr val="414042"/>
                </a:solidFill>
              </a:rPr>
              <a:t> ligula dolor, </a:t>
            </a:r>
            <a:r>
              <a:rPr lang="en-US" sz="1200" dirty="0" err="1">
                <a:solidFill>
                  <a:srgbClr val="414042"/>
                </a:solidFill>
              </a:rPr>
              <a:t>pretium</a:t>
            </a:r>
            <a:r>
              <a:rPr lang="en-US" sz="1200" dirty="0">
                <a:solidFill>
                  <a:srgbClr val="414042"/>
                </a:solidFill>
              </a:rPr>
              <a:t> in </a:t>
            </a:r>
            <a:r>
              <a:rPr lang="en-US" sz="1200" dirty="0" err="1">
                <a:solidFill>
                  <a:srgbClr val="414042"/>
                </a:solidFill>
              </a:rPr>
              <a:t>adipiscing</a:t>
            </a:r>
            <a:r>
              <a:rPr lang="en-US" sz="1200" dirty="0">
                <a:solidFill>
                  <a:srgbClr val="414042"/>
                </a:solidFill>
              </a:rPr>
              <a:t> </a:t>
            </a:r>
            <a:r>
              <a:rPr lang="en-US" sz="1200" dirty="0" err="1">
                <a:solidFill>
                  <a:srgbClr val="414042"/>
                </a:solidFill>
              </a:rPr>
              <a:t>ut</a:t>
            </a:r>
            <a:r>
              <a:rPr lang="en-US" sz="1200" dirty="0">
                <a:solidFill>
                  <a:srgbClr val="414042"/>
                </a:solidFill>
              </a:rPr>
              <a:t>, </a:t>
            </a:r>
            <a:r>
              <a:rPr lang="en-US" sz="1200" dirty="0" err="1">
                <a:solidFill>
                  <a:srgbClr val="414042"/>
                </a:solidFill>
              </a:rPr>
              <a:t>rutrum</a:t>
            </a:r>
            <a:r>
              <a:rPr lang="en-US" sz="1200" dirty="0">
                <a:solidFill>
                  <a:srgbClr val="414042"/>
                </a:solidFill>
              </a:rPr>
              <a:t> </a:t>
            </a:r>
            <a:r>
              <a:rPr lang="en-US" sz="1200" dirty="0" err="1">
                <a:solidFill>
                  <a:srgbClr val="414042"/>
                </a:solidFill>
              </a:rPr>
              <a:t>sed</a:t>
            </a:r>
            <a:r>
              <a:rPr lang="en-US" sz="1200" dirty="0">
                <a:solidFill>
                  <a:srgbClr val="414042"/>
                </a:solidFill>
              </a:rPr>
              <a:t> ligula.</a:t>
            </a:r>
          </a:p>
        </p:txBody>
      </p:sp>
      <p:sp>
        <p:nvSpPr>
          <p:cNvPr id="30" name="Text Placeholder 29"/>
          <p:cNvSpPr>
            <a:spLocks noGrp="1"/>
          </p:cNvSpPr>
          <p:nvPr>
            <p:ph type="body" sz="quarter" idx="22" hasCustomPrompt="1"/>
          </p:nvPr>
        </p:nvSpPr>
        <p:spPr>
          <a:xfrm>
            <a:off x="445235" y="2728536"/>
            <a:ext cx="3213837" cy="322262"/>
          </a:xfrm>
        </p:spPr>
        <p:txBody>
          <a:bodyPr>
            <a:noAutofit/>
          </a:bodyPr>
          <a:lstStyle>
            <a:lvl1pPr marL="0" indent="0">
              <a:buNone/>
              <a:defRPr sz="1800" i="1" cap="none" baseline="0"/>
            </a:lvl1pPr>
          </a:lstStyle>
          <a:p>
            <a:pPr lvl="0"/>
            <a:r>
              <a:rPr lang="en-US" sz="1800" i="1" cap="none" dirty="0"/>
              <a:t>Example of a sub-header</a:t>
            </a:r>
            <a:endParaRPr lang="en-US" dirty="0"/>
          </a:p>
        </p:txBody>
      </p:sp>
      <p:sp>
        <p:nvSpPr>
          <p:cNvPr id="31" name="Text Placeholder 23"/>
          <p:cNvSpPr>
            <a:spLocks noGrp="1"/>
          </p:cNvSpPr>
          <p:nvPr>
            <p:ph type="body" sz="quarter" idx="23" hasCustomPrompt="1"/>
          </p:nvPr>
        </p:nvSpPr>
        <p:spPr>
          <a:xfrm>
            <a:off x="448356" y="4840261"/>
            <a:ext cx="3826380" cy="950360"/>
          </a:xfrm>
        </p:spPr>
        <p:txBody>
          <a:bodyPr/>
          <a:lstStyle>
            <a:lvl1pPr marL="0" indent="0">
              <a:buNone/>
              <a:defRPr sz="1400" b="0" i="0" cap="none"/>
            </a:lvl1pPr>
          </a:lstStyle>
          <a:p>
            <a:pPr>
              <a:lnSpc>
                <a:spcPts val="1700"/>
              </a:lnSpc>
            </a:pPr>
            <a:r>
              <a:rPr lang="en-US" sz="1200" dirty="0" err="1">
                <a:solidFill>
                  <a:srgbClr val="414042"/>
                </a:solidFill>
              </a:rPr>
              <a:t>Nullam</a:t>
            </a:r>
            <a:r>
              <a:rPr lang="en-US" sz="1200" dirty="0">
                <a:solidFill>
                  <a:srgbClr val="414042"/>
                </a:solidFill>
              </a:rPr>
              <a:t> </a:t>
            </a:r>
            <a:r>
              <a:rPr lang="en-US" sz="1200" dirty="0" err="1">
                <a:solidFill>
                  <a:srgbClr val="414042"/>
                </a:solidFill>
              </a:rPr>
              <a:t>enim</a:t>
            </a:r>
            <a:r>
              <a:rPr lang="en-US" sz="1200" dirty="0">
                <a:solidFill>
                  <a:srgbClr val="414042"/>
                </a:solidFill>
              </a:rPr>
              <a:t> </a:t>
            </a:r>
            <a:r>
              <a:rPr lang="en-US" sz="1200" dirty="0" err="1">
                <a:solidFill>
                  <a:srgbClr val="414042"/>
                </a:solidFill>
              </a:rPr>
              <a:t>purus</a:t>
            </a:r>
            <a:r>
              <a:rPr lang="en-US" sz="1200" dirty="0">
                <a:solidFill>
                  <a:srgbClr val="414042"/>
                </a:solidFill>
              </a:rPr>
              <a:t>, </a:t>
            </a:r>
            <a:r>
              <a:rPr lang="en-US" sz="1200" dirty="0" err="1">
                <a:solidFill>
                  <a:srgbClr val="414042"/>
                </a:solidFill>
              </a:rPr>
              <a:t>tincidunt</a:t>
            </a:r>
            <a:r>
              <a:rPr lang="en-US" sz="1200" dirty="0">
                <a:solidFill>
                  <a:srgbClr val="414042"/>
                </a:solidFill>
              </a:rPr>
              <a:t> sit </a:t>
            </a:r>
            <a:r>
              <a:rPr lang="en-US" sz="1200" dirty="0" err="1">
                <a:solidFill>
                  <a:srgbClr val="414042"/>
                </a:solidFill>
              </a:rPr>
              <a:t>amet</a:t>
            </a:r>
            <a:r>
              <a:rPr lang="en-US" sz="1200" dirty="0">
                <a:solidFill>
                  <a:srgbClr val="414042"/>
                </a:solidFill>
              </a:rPr>
              <a:t> </a:t>
            </a:r>
            <a:r>
              <a:rPr lang="en-US" sz="1200" dirty="0" err="1">
                <a:solidFill>
                  <a:srgbClr val="414042"/>
                </a:solidFill>
              </a:rPr>
              <a:t>bibendum</a:t>
            </a:r>
            <a:r>
              <a:rPr lang="en-US" sz="1200" dirty="0">
                <a:solidFill>
                  <a:srgbClr val="414042"/>
                </a:solidFill>
              </a:rPr>
              <a:t> </a:t>
            </a:r>
            <a:r>
              <a:rPr lang="en-US" sz="1200" dirty="0" err="1">
                <a:solidFill>
                  <a:srgbClr val="414042"/>
                </a:solidFill>
              </a:rPr>
              <a:t>vel</a:t>
            </a:r>
            <a:r>
              <a:rPr lang="en-US" sz="1200" dirty="0">
                <a:solidFill>
                  <a:srgbClr val="414042"/>
                </a:solidFill>
              </a:rPr>
              <a:t>, </a:t>
            </a:r>
            <a:r>
              <a:rPr lang="en-US" sz="1200" dirty="0" err="1">
                <a:solidFill>
                  <a:srgbClr val="414042"/>
                </a:solidFill>
              </a:rPr>
              <a:t>mattis</a:t>
            </a:r>
            <a:r>
              <a:rPr lang="en-US" sz="1200" dirty="0">
                <a:solidFill>
                  <a:srgbClr val="414042"/>
                </a:solidFill>
              </a:rPr>
              <a:t> </a:t>
            </a:r>
            <a:r>
              <a:rPr lang="en-US" sz="1200" dirty="0" err="1">
                <a:solidFill>
                  <a:srgbClr val="414042"/>
                </a:solidFill>
              </a:rPr>
              <a:t>nec</a:t>
            </a:r>
            <a:r>
              <a:rPr lang="en-US" sz="1200" dirty="0">
                <a:solidFill>
                  <a:srgbClr val="414042"/>
                </a:solidFill>
              </a:rPr>
              <a:t> </a:t>
            </a:r>
            <a:r>
              <a:rPr lang="en-US" sz="1200" dirty="0" err="1">
                <a:solidFill>
                  <a:srgbClr val="414042"/>
                </a:solidFill>
              </a:rPr>
              <a:t>urna</a:t>
            </a:r>
            <a:r>
              <a:rPr lang="en-US" sz="1200" dirty="0">
                <a:solidFill>
                  <a:srgbClr val="414042"/>
                </a:solidFill>
              </a:rPr>
              <a:t>. </a:t>
            </a:r>
            <a:r>
              <a:rPr lang="en-US" sz="1200" dirty="0" err="1">
                <a:solidFill>
                  <a:srgbClr val="414042"/>
                </a:solidFill>
              </a:rPr>
              <a:t>Duis</a:t>
            </a:r>
            <a:r>
              <a:rPr lang="en-US" sz="1200" dirty="0">
                <a:solidFill>
                  <a:srgbClr val="414042"/>
                </a:solidFill>
              </a:rPr>
              <a:t> ligula dolor, </a:t>
            </a:r>
            <a:r>
              <a:rPr lang="en-US" sz="1200" dirty="0" err="1">
                <a:solidFill>
                  <a:srgbClr val="414042"/>
                </a:solidFill>
              </a:rPr>
              <a:t>pretium</a:t>
            </a:r>
            <a:r>
              <a:rPr lang="en-US" sz="1200" dirty="0">
                <a:solidFill>
                  <a:srgbClr val="414042"/>
                </a:solidFill>
              </a:rPr>
              <a:t> in </a:t>
            </a:r>
            <a:r>
              <a:rPr lang="en-US" sz="1200" dirty="0" err="1">
                <a:solidFill>
                  <a:srgbClr val="414042"/>
                </a:solidFill>
              </a:rPr>
              <a:t>adipiscing</a:t>
            </a:r>
            <a:r>
              <a:rPr lang="en-US" sz="1200" dirty="0">
                <a:solidFill>
                  <a:srgbClr val="414042"/>
                </a:solidFill>
              </a:rPr>
              <a:t> </a:t>
            </a:r>
            <a:r>
              <a:rPr lang="en-US" sz="1200" dirty="0" err="1">
                <a:solidFill>
                  <a:srgbClr val="414042"/>
                </a:solidFill>
              </a:rPr>
              <a:t>ut</a:t>
            </a:r>
            <a:r>
              <a:rPr lang="en-US" sz="1200" dirty="0">
                <a:solidFill>
                  <a:srgbClr val="414042"/>
                </a:solidFill>
              </a:rPr>
              <a:t>, </a:t>
            </a:r>
            <a:r>
              <a:rPr lang="en-US" sz="1200" dirty="0" err="1">
                <a:solidFill>
                  <a:srgbClr val="414042"/>
                </a:solidFill>
              </a:rPr>
              <a:t>rutrum</a:t>
            </a:r>
            <a:r>
              <a:rPr lang="en-US" sz="1200" dirty="0">
                <a:solidFill>
                  <a:srgbClr val="414042"/>
                </a:solidFill>
              </a:rPr>
              <a:t> </a:t>
            </a:r>
            <a:r>
              <a:rPr lang="en-US" sz="1200" dirty="0" err="1">
                <a:solidFill>
                  <a:srgbClr val="414042"/>
                </a:solidFill>
              </a:rPr>
              <a:t>sed</a:t>
            </a:r>
            <a:r>
              <a:rPr lang="en-US" sz="1200" dirty="0">
                <a:solidFill>
                  <a:srgbClr val="414042"/>
                </a:solidFill>
              </a:rPr>
              <a:t> ligula. </a:t>
            </a:r>
            <a:r>
              <a:rPr lang="en-US" sz="1200" dirty="0" err="1">
                <a:solidFill>
                  <a:srgbClr val="414042"/>
                </a:solidFill>
              </a:rPr>
              <a:t>Sed</a:t>
            </a:r>
            <a:r>
              <a:rPr lang="en-US" sz="1200" dirty="0">
                <a:solidFill>
                  <a:srgbClr val="414042"/>
                </a:solidFill>
              </a:rPr>
              <a:t> </a:t>
            </a:r>
            <a:r>
              <a:rPr lang="en-US" sz="1200" dirty="0" err="1">
                <a:solidFill>
                  <a:srgbClr val="414042"/>
                </a:solidFill>
              </a:rPr>
              <a:t>volutpat</a:t>
            </a:r>
            <a:r>
              <a:rPr lang="en-US" sz="1200" dirty="0">
                <a:solidFill>
                  <a:srgbClr val="414042"/>
                </a:solidFill>
              </a:rPr>
              <a:t> </a:t>
            </a:r>
            <a:r>
              <a:rPr lang="en-US" sz="1200" dirty="0" err="1">
                <a:solidFill>
                  <a:srgbClr val="414042"/>
                </a:solidFill>
              </a:rPr>
              <a:t>bibendum</a:t>
            </a:r>
            <a:r>
              <a:rPr lang="en-US" sz="1200" dirty="0">
                <a:solidFill>
                  <a:srgbClr val="414042"/>
                </a:solidFill>
              </a:rPr>
              <a:t> </a:t>
            </a:r>
            <a:r>
              <a:rPr lang="en-US" sz="1200" dirty="0" err="1">
                <a:solidFill>
                  <a:srgbClr val="414042"/>
                </a:solidFill>
              </a:rPr>
              <a:t>elit</a:t>
            </a:r>
            <a:r>
              <a:rPr lang="en-US" sz="1200" dirty="0">
                <a:solidFill>
                  <a:srgbClr val="414042"/>
                </a:solidFill>
              </a:rPr>
              <a:t> et </a:t>
            </a:r>
            <a:r>
              <a:rPr lang="en-US" sz="1200" dirty="0" err="1">
                <a:solidFill>
                  <a:srgbClr val="414042"/>
                </a:solidFill>
              </a:rPr>
              <a:t>malesuada</a:t>
            </a:r>
            <a:r>
              <a:rPr lang="en-US" sz="1200" dirty="0">
                <a:solidFill>
                  <a:srgbClr val="414042"/>
                </a:solidFill>
              </a:rPr>
              <a:t>.</a:t>
            </a:r>
          </a:p>
        </p:txBody>
      </p:sp>
      <p:sp>
        <p:nvSpPr>
          <p:cNvPr id="36" name="Text Placeholder 35"/>
          <p:cNvSpPr>
            <a:spLocks noGrp="1"/>
          </p:cNvSpPr>
          <p:nvPr>
            <p:ph type="body" sz="quarter" idx="24" hasCustomPrompt="1"/>
          </p:nvPr>
        </p:nvSpPr>
        <p:spPr>
          <a:xfrm>
            <a:off x="452912" y="5913832"/>
            <a:ext cx="2710813" cy="473594"/>
          </a:xfrm>
        </p:spPr>
        <p:txBody>
          <a:bodyPr/>
          <a:lstStyle>
            <a:lvl1pPr marL="0" indent="0">
              <a:buNone/>
              <a:defRPr i="1" cap="none" baseline="0"/>
            </a:lvl1pPr>
          </a:lstStyle>
          <a:p>
            <a:pPr lvl="0"/>
            <a:r>
              <a:rPr lang="en-US" i="1" cap="none" dirty="0"/>
              <a:t>- Name of Person, Title if Any</a:t>
            </a:r>
            <a:endParaRPr lang="en-US" dirty="0"/>
          </a:p>
        </p:txBody>
      </p:sp>
      <p:sp>
        <p:nvSpPr>
          <p:cNvPr id="37" name="Picture Placeholder 11"/>
          <p:cNvSpPr>
            <a:spLocks noGrp="1"/>
          </p:cNvSpPr>
          <p:nvPr>
            <p:ph type="pic" sz="quarter" idx="10"/>
          </p:nvPr>
        </p:nvSpPr>
        <p:spPr>
          <a:xfrm>
            <a:off x="4660335" y="32680"/>
            <a:ext cx="4516244" cy="6858000"/>
          </a:xfrm>
        </p:spPr>
        <p:txBody>
          <a:bodyPr/>
          <a:lstStyle/>
          <a:p>
            <a:endParaRPr lang="en-US" dirty="0"/>
          </a:p>
        </p:txBody>
      </p:sp>
    </p:spTree>
    <p:extLst>
      <p:ext uri="{BB962C8B-B14F-4D97-AF65-F5344CB8AC3E}">
        <p14:creationId xmlns:p14="http://schemas.microsoft.com/office/powerpoint/2010/main" val="62541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ig Photo Title Sli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0" y="0"/>
            <a:ext cx="9144000" cy="6858000"/>
          </a:xfrm>
        </p:spPr>
        <p:txBody>
          <a:bodyPr/>
          <a:lstStyle>
            <a:lvl1pPr marL="0" indent="0">
              <a:buNone/>
              <a:defRPr/>
            </a:lvl1pPr>
          </a:lstStyle>
          <a:p>
            <a:endParaRPr lang="en-US" dirty="0"/>
          </a:p>
        </p:txBody>
      </p:sp>
      <p:sp>
        <p:nvSpPr>
          <p:cNvPr id="13" name="Text Placeholder 12"/>
          <p:cNvSpPr>
            <a:spLocks noGrp="1"/>
          </p:cNvSpPr>
          <p:nvPr>
            <p:ph type="body" sz="quarter" idx="14" hasCustomPrompt="1"/>
          </p:nvPr>
        </p:nvSpPr>
        <p:spPr>
          <a:xfrm>
            <a:off x="490653" y="581497"/>
            <a:ext cx="2247731" cy="292089"/>
          </a:xfrm>
        </p:spPr>
        <p:txBody>
          <a:bodyPr/>
          <a:lstStyle>
            <a:lvl1pPr marL="0" indent="0">
              <a:buNone/>
              <a:defRPr/>
            </a:lvl1pPr>
          </a:lstStyle>
          <a:p>
            <a:pPr lvl="0"/>
            <a:r>
              <a:rPr lang="en-US" dirty="0"/>
              <a:t>Title format option</a:t>
            </a:r>
          </a:p>
        </p:txBody>
      </p:sp>
      <p:sp>
        <p:nvSpPr>
          <p:cNvPr id="15" name="Text Placeholder 14"/>
          <p:cNvSpPr>
            <a:spLocks noGrp="1"/>
          </p:cNvSpPr>
          <p:nvPr>
            <p:ph type="body" sz="quarter" idx="15" hasCustomPrompt="1"/>
          </p:nvPr>
        </p:nvSpPr>
        <p:spPr>
          <a:xfrm>
            <a:off x="490654" y="796551"/>
            <a:ext cx="5919270" cy="1030847"/>
          </a:xfrm>
        </p:spPr>
        <p:txBody>
          <a:bodyPr>
            <a:normAutofit/>
          </a:bodyPr>
          <a:lstStyle>
            <a:lvl1pPr marL="0" indent="0">
              <a:buNone/>
              <a:defRPr sz="4800" b="0" i="1" cap="none" baseline="0"/>
            </a:lvl1pPr>
          </a:lstStyle>
          <a:p>
            <a:pPr lvl="0"/>
            <a:r>
              <a:rPr lang="en-US" sz="4800" b="0" i="1" cap="none" dirty="0"/>
              <a:t>Big Photo Title Slide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68519" y="4750420"/>
            <a:ext cx="730543" cy="1557686"/>
          </a:xfrm>
          <a:prstGeom prst="rect">
            <a:avLst/>
          </a:prstGeom>
        </p:spPr>
      </p:pic>
    </p:spTree>
    <p:extLst>
      <p:ext uri="{BB962C8B-B14F-4D97-AF65-F5344CB8AC3E}">
        <p14:creationId xmlns:p14="http://schemas.microsoft.com/office/powerpoint/2010/main" val="411564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0. APLL Master 2016 - 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8"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784"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11"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E71C61F-B31D-413A-BE6D-8AFE32AC370B}"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pic>
        <p:nvPicPr>
          <p:cNvPr id="12" name="Picture 3" descr="APL Logistics P51.jpg"/>
          <p:cNvPicPr>
            <a:picLocks/>
          </p:cNvPicPr>
          <p:nvPr userDrawn="1"/>
        </p:nvPicPr>
        <p:blipFill>
          <a:blip r:embed="rId7"/>
          <a:srcRect/>
          <a:stretch>
            <a:fillRect/>
          </a:stretch>
        </p:blipFill>
        <p:spPr bwMode="auto">
          <a:xfrm>
            <a:off x="0" y="0"/>
            <a:ext cx="6715125" cy="6858000"/>
          </a:xfrm>
          <a:prstGeom prst="rect">
            <a:avLst/>
          </a:prstGeom>
          <a:noFill/>
          <a:ln w="9525">
            <a:noFill/>
            <a:miter lim="800000"/>
            <a:headEnd/>
            <a:tailEnd/>
          </a:ln>
        </p:spPr>
      </p:pic>
      <p:sp>
        <p:nvSpPr>
          <p:cNvPr id="13" name="Rounded Rectangle 1"/>
          <p:cNvSpPr/>
          <p:nvPr userDrawn="1"/>
        </p:nvSpPr>
        <p:spPr bwMode="auto">
          <a:xfrm>
            <a:off x="-186917" y="5346616"/>
            <a:ext cx="3383280" cy="1691190"/>
          </a:xfrm>
          <a:custGeom>
            <a:avLst/>
            <a:gdLst>
              <a:gd name="connsiteX0" fmla="*/ 0 w 2377441"/>
              <a:gd name="connsiteY0" fmla="*/ 282647 h 1695851"/>
              <a:gd name="connsiteX1" fmla="*/ 282647 w 2377441"/>
              <a:gd name="connsiteY1" fmla="*/ 0 h 1695851"/>
              <a:gd name="connsiteX2" fmla="*/ 2094794 w 2377441"/>
              <a:gd name="connsiteY2" fmla="*/ 0 h 1695851"/>
              <a:gd name="connsiteX3" fmla="*/ 2377441 w 2377441"/>
              <a:gd name="connsiteY3" fmla="*/ 2826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2094794 w 2377441"/>
              <a:gd name="connsiteY2" fmla="*/ 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183131 w 2377441"/>
              <a:gd name="connsiteY3" fmla="*/ 68269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183131 w 2914651"/>
              <a:gd name="connsiteY3" fmla="*/ 68269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134056 w 3048707"/>
              <a:gd name="connsiteY0" fmla="*/ 282647 h 1695851"/>
              <a:gd name="connsiteX1" fmla="*/ 416703 w 3048707"/>
              <a:gd name="connsiteY1" fmla="*/ 0 h 1695851"/>
              <a:gd name="connsiteX2" fmla="*/ 0 w 3048707"/>
              <a:gd name="connsiteY2" fmla="*/ 80010 h 1695851"/>
              <a:gd name="connsiteX3" fmla="*/ 2465777 w 3048707"/>
              <a:gd name="connsiteY3" fmla="*/ 842717 h 1695851"/>
              <a:gd name="connsiteX4" fmla="*/ 3048707 w 3048707"/>
              <a:gd name="connsiteY4" fmla="*/ 1504644 h 1695851"/>
              <a:gd name="connsiteX5" fmla="*/ 2228850 w 3048707"/>
              <a:gd name="connsiteY5" fmla="*/ 1695851 h 1695851"/>
              <a:gd name="connsiteX6" fmla="*/ 416703 w 3048707"/>
              <a:gd name="connsiteY6" fmla="*/ 1695851 h 1695851"/>
              <a:gd name="connsiteX7" fmla="*/ 134056 w 3048707"/>
              <a:gd name="connsiteY7" fmla="*/ 1413204 h 1695851"/>
              <a:gd name="connsiteX8" fmla="*/ 134056 w 3048707"/>
              <a:gd name="connsiteY8" fmla="*/ 282647 h 1695851"/>
              <a:gd name="connsiteX0" fmla="*/ 134056 w 3197297"/>
              <a:gd name="connsiteY0" fmla="*/ 282647 h 1698866"/>
              <a:gd name="connsiteX1" fmla="*/ 416703 w 3197297"/>
              <a:gd name="connsiteY1" fmla="*/ 0 h 1698866"/>
              <a:gd name="connsiteX2" fmla="*/ 0 w 3197297"/>
              <a:gd name="connsiteY2" fmla="*/ 80010 h 1698866"/>
              <a:gd name="connsiteX3" fmla="*/ 2465777 w 3197297"/>
              <a:gd name="connsiteY3" fmla="*/ 842717 h 1698866"/>
              <a:gd name="connsiteX4" fmla="*/ 3197297 w 3197297"/>
              <a:gd name="connsiteY4" fmla="*/ 1573224 h 1698866"/>
              <a:gd name="connsiteX5" fmla="*/ 2228850 w 3197297"/>
              <a:gd name="connsiteY5" fmla="*/ 1695851 h 1698866"/>
              <a:gd name="connsiteX6" fmla="*/ 416703 w 3197297"/>
              <a:gd name="connsiteY6" fmla="*/ 1695851 h 1698866"/>
              <a:gd name="connsiteX7" fmla="*/ 134056 w 3197297"/>
              <a:gd name="connsiteY7" fmla="*/ 1413204 h 1698866"/>
              <a:gd name="connsiteX8" fmla="*/ 134056 w 3197297"/>
              <a:gd name="connsiteY8" fmla="*/ 282647 h 1698866"/>
              <a:gd name="connsiteX0" fmla="*/ 134056 w 3197297"/>
              <a:gd name="connsiteY0" fmla="*/ 282647 h 1695851"/>
              <a:gd name="connsiteX1" fmla="*/ 416703 w 3197297"/>
              <a:gd name="connsiteY1" fmla="*/ 0 h 1695851"/>
              <a:gd name="connsiteX2" fmla="*/ 0 w 3197297"/>
              <a:gd name="connsiteY2" fmla="*/ 80010 h 1695851"/>
              <a:gd name="connsiteX3" fmla="*/ 2465777 w 3197297"/>
              <a:gd name="connsiteY3" fmla="*/ 842717 h 1695851"/>
              <a:gd name="connsiteX4" fmla="*/ 3197297 w 3197297"/>
              <a:gd name="connsiteY4" fmla="*/ 1573224 h 1695851"/>
              <a:gd name="connsiteX5" fmla="*/ 2274570 w 3197297"/>
              <a:gd name="connsiteY5" fmla="*/ 1581551 h 1695851"/>
              <a:gd name="connsiteX6" fmla="*/ 416703 w 3197297"/>
              <a:gd name="connsiteY6" fmla="*/ 1695851 h 1695851"/>
              <a:gd name="connsiteX7" fmla="*/ 134056 w 3197297"/>
              <a:gd name="connsiteY7" fmla="*/ 1413204 h 1695851"/>
              <a:gd name="connsiteX8" fmla="*/ 134056 w 3197297"/>
              <a:gd name="connsiteY8" fmla="*/ 282647 h 1695851"/>
              <a:gd name="connsiteX0" fmla="*/ 134056 w 3197297"/>
              <a:gd name="connsiteY0" fmla="*/ 282647 h 1714201"/>
              <a:gd name="connsiteX1" fmla="*/ 416703 w 3197297"/>
              <a:gd name="connsiteY1" fmla="*/ 0 h 1714201"/>
              <a:gd name="connsiteX2" fmla="*/ 0 w 3197297"/>
              <a:gd name="connsiteY2" fmla="*/ 80010 h 1714201"/>
              <a:gd name="connsiteX3" fmla="*/ 2465777 w 3197297"/>
              <a:gd name="connsiteY3" fmla="*/ 842717 h 1714201"/>
              <a:gd name="connsiteX4" fmla="*/ 3197297 w 3197297"/>
              <a:gd name="connsiteY4" fmla="*/ 1573224 h 1714201"/>
              <a:gd name="connsiteX5" fmla="*/ 2274570 w 3197297"/>
              <a:gd name="connsiteY5" fmla="*/ 1581551 h 1714201"/>
              <a:gd name="connsiteX6" fmla="*/ 416703 w 3197297"/>
              <a:gd name="connsiteY6" fmla="*/ 1695851 h 1714201"/>
              <a:gd name="connsiteX7" fmla="*/ 134056 w 3197297"/>
              <a:gd name="connsiteY7" fmla="*/ 1413204 h 1714201"/>
              <a:gd name="connsiteX8" fmla="*/ 134056 w 3197297"/>
              <a:gd name="connsiteY8" fmla="*/ 282647 h 1714201"/>
              <a:gd name="connsiteX0" fmla="*/ 134056 w 3197297"/>
              <a:gd name="connsiteY0" fmla="*/ 282647 h 1843897"/>
              <a:gd name="connsiteX1" fmla="*/ 416703 w 3197297"/>
              <a:gd name="connsiteY1" fmla="*/ 0 h 1843897"/>
              <a:gd name="connsiteX2" fmla="*/ 0 w 3197297"/>
              <a:gd name="connsiteY2" fmla="*/ 80010 h 1843897"/>
              <a:gd name="connsiteX3" fmla="*/ 2465777 w 3197297"/>
              <a:gd name="connsiteY3" fmla="*/ 842717 h 1843897"/>
              <a:gd name="connsiteX4" fmla="*/ 3197297 w 3197297"/>
              <a:gd name="connsiteY4" fmla="*/ 1573224 h 1843897"/>
              <a:gd name="connsiteX5" fmla="*/ 2297430 w 3197297"/>
              <a:gd name="connsiteY5" fmla="*/ 1764431 h 1843897"/>
              <a:gd name="connsiteX6" fmla="*/ 416703 w 3197297"/>
              <a:gd name="connsiteY6" fmla="*/ 1695851 h 1843897"/>
              <a:gd name="connsiteX7" fmla="*/ 134056 w 3197297"/>
              <a:gd name="connsiteY7" fmla="*/ 1413204 h 1843897"/>
              <a:gd name="connsiteX8" fmla="*/ 134056 w 3197297"/>
              <a:gd name="connsiteY8" fmla="*/ 282647 h 18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97" h="1843897">
                <a:moveTo>
                  <a:pt x="134056" y="282647"/>
                </a:moveTo>
                <a:cubicBezTo>
                  <a:pt x="134056" y="126545"/>
                  <a:pt x="260601" y="0"/>
                  <a:pt x="416703" y="0"/>
                </a:cubicBezTo>
                <a:lnTo>
                  <a:pt x="0" y="80010"/>
                </a:lnTo>
                <a:cubicBezTo>
                  <a:pt x="156102" y="80010"/>
                  <a:pt x="1471367" y="12245"/>
                  <a:pt x="2465777" y="842717"/>
                </a:cubicBezTo>
                <a:cubicBezTo>
                  <a:pt x="2831537" y="1139559"/>
                  <a:pt x="3197297" y="1196372"/>
                  <a:pt x="3197297" y="1573224"/>
                </a:cubicBezTo>
                <a:cubicBezTo>
                  <a:pt x="3197297" y="1729326"/>
                  <a:pt x="2533542" y="1970171"/>
                  <a:pt x="2297430" y="1764431"/>
                </a:cubicBezTo>
                <a:lnTo>
                  <a:pt x="416703" y="1695851"/>
                </a:lnTo>
                <a:cubicBezTo>
                  <a:pt x="260601" y="1695851"/>
                  <a:pt x="134056" y="1569306"/>
                  <a:pt x="134056" y="1413204"/>
                </a:cubicBezTo>
                <a:lnTo>
                  <a:pt x="134056" y="282647"/>
                </a:lnTo>
                <a:close/>
              </a:path>
            </a:pathLst>
          </a:custGeom>
          <a:solidFill>
            <a:schemeClr val="tx1">
              <a:alpha val="84000"/>
            </a:schemeClr>
          </a:solidFill>
          <a:ln w="9525">
            <a:noFill/>
            <a:miter lim="800000"/>
            <a:headEnd/>
            <a:tailEnd/>
          </a:ln>
          <a:effectLst>
            <a:softEdge rad="266700"/>
          </a:effectLst>
          <a:extLst/>
        </p:spPr>
        <p:txBody>
          <a:bodyPr tIns="137160" rIns="0"/>
          <a:lstStyle/>
          <a:p>
            <a:pPr algn="ctr" eaLnBrk="0" hangingPunct="0">
              <a:spcBef>
                <a:spcPts val="0"/>
              </a:spcBef>
              <a:spcAft>
                <a:spcPts val="0"/>
              </a:spcAft>
              <a:buClr>
                <a:srgbClr val="101820"/>
              </a:buClr>
              <a:defRPr/>
            </a:pPr>
            <a:endParaRPr lang="en-US" sz="1800" dirty="0">
              <a:solidFill>
                <a:srgbClr val="101820"/>
              </a:solidFill>
              <a:latin typeface="Arial Narrow"/>
              <a:cs typeface="Arial" panose="020B0604020202020204" pitchFamily="34" charset="0"/>
            </a:endParaRPr>
          </a:p>
        </p:txBody>
      </p:sp>
      <p:sp>
        <p:nvSpPr>
          <p:cNvPr id="14" name="Freeform 10"/>
          <p:cNvSpPr/>
          <p:nvPr userDrawn="1"/>
        </p:nvSpPr>
        <p:spPr bwMode="auto">
          <a:xfrm>
            <a:off x="1601788" y="4103688"/>
            <a:ext cx="7542212" cy="2755900"/>
          </a:xfrm>
          <a:custGeom>
            <a:avLst/>
            <a:gdLst>
              <a:gd name="connsiteX0" fmla="*/ 6982434 w 6982434"/>
              <a:gd name="connsiteY0" fmla="*/ 0 h 2582696"/>
              <a:gd name="connsiteX1" fmla="*/ 6982434 w 6982434"/>
              <a:gd name="connsiteY1" fmla="*/ 2582696 h 2582696"/>
              <a:gd name="connsiteX2" fmla="*/ 0 w 6982434"/>
              <a:gd name="connsiteY2" fmla="*/ 2582696 h 2582696"/>
              <a:gd name="connsiteX3" fmla="*/ 42881 w 6982434"/>
              <a:gd name="connsiteY3" fmla="*/ 2557257 h 2582696"/>
              <a:gd name="connsiteX4" fmla="*/ 6544830 w 6982434"/>
              <a:gd name="connsiteY4" fmla="*/ 83842 h 258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34" h="2582696">
                <a:moveTo>
                  <a:pt x="6982434" y="0"/>
                </a:moveTo>
                <a:lnTo>
                  <a:pt x="6982434" y="2582696"/>
                </a:lnTo>
                <a:lnTo>
                  <a:pt x="0" y="2582696"/>
                </a:lnTo>
                <a:lnTo>
                  <a:pt x="42881" y="2557257"/>
                </a:lnTo>
                <a:cubicBezTo>
                  <a:pt x="2032331" y="1405280"/>
                  <a:pt x="4221112" y="559343"/>
                  <a:pt x="6544830" y="83842"/>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sp>
        <p:nvSpPr>
          <p:cNvPr id="15" name="TextBox 8"/>
          <p:cNvSpPr txBox="1"/>
          <p:nvPr userDrawn="1"/>
        </p:nvSpPr>
        <p:spPr>
          <a:xfrm>
            <a:off x="0" y="6580188"/>
            <a:ext cx="9144000" cy="261937"/>
          </a:xfrm>
          <a:prstGeom prst="rect">
            <a:avLst/>
          </a:prstGeom>
          <a:noFill/>
        </p:spPr>
        <p:txBody>
          <a:bodyPr>
            <a:spAutoFit/>
          </a:bodyPr>
          <a:lstStyle/>
          <a:p>
            <a:pPr algn="ctr" eaLnBrk="0" hangingPunct="0">
              <a:defRPr/>
            </a:pPr>
            <a:r>
              <a:rPr lang="en-US" sz="1100" kern="1000" spc="100" dirty="0">
                <a:solidFill>
                  <a:srgbClr val="FFFFFF"/>
                </a:solidFill>
                <a:latin typeface="Arial Narrow"/>
              </a:rPr>
              <a:t>APL LOGISTICS CONFIDENTIAL</a:t>
            </a:r>
          </a:p>
        </p:txBody>
      </p:sp>
      <p:pic>
        <p:nvPicPr>
          <p:cNvPr id="16" name="Picture 11"/>
          <p:cNvPicPr>
            <a:picLocks noChangeAspect="1"/>
          </p:cNvPicPr>
          <p:nvPr userDrawn="1"/>
        </p:nvPicPr>
        <p:blipFill>
          <a:blip r:embed="rId8"/>
          <a:srcRect/>
          <a:stretch>
            <a:fillRect/>
          </a:stretch>
        </p:blipFill>
        <p:spPr bwMode="auto">
          <a:xfrm>
            <a:off x="228600" y="5437188"/>
            <a:ext cx="1828800" cy="1084262"/>
          </a:xfrm>
          <a:prstGeom prst="rect">
            <a:avLst/>
          </a:prstGeom>
          <a:noFill/>
          <a:ln w="9525">
            <a:noFill/>
            <a:miter lim="800000"/>
            <a:headEnd/>
            <a:tailEnd/>
          </a:ln>
        </p:spPr>
      </p:pic>
      <p:sp>
        <p:nvSpPr>
          <p:cNvPr id="4" name="Title 3"/>
          <p:cNvSpPr>
            <a:spLocks noGrp="1"/>
          </p:cNvSpPr>
          <p:nvPr>
            <p:ph type="title"/>
          </p:nvPr>
        </p:nvSpPr>
        <p:spPr>
          <a:xfrm>
            <a:off x="4988859" y="941035"/>
            <a:ext cx="3797954" cy="1126774"/>
          </a:xfrm>
        </p:spPr>
        <p:txBody>
          <a:bodyPr anchor="b"/>
          <a:lstStyle>
            <a:lvl1pPr algn="l">
              <a:lnSpc>
                <a:spcPct val="80000"/>
              </a:lnSpc>
              <a:defRPr sz="4000" b="0">
                <a:solidFill>
                  <a:schemeClr val="tx2"/>
                </a:solidFill>
              </a:defRPr>
            </a:lvl1pPr>
          </a:lstStyle>
          <a:p>
            <a:r>
              <a:rPr lang="en-US"/>
              <a:t>Click to edit Master title style</a:t>
            </a:r>
          </a:p>
        </p:txBody>
      </p:sp>
      <p:sp>
        <p:nvSpPr>
          <p:cNvPr id="7" name="Text Placeholder 6"/>
          <p:cNvSpPr>
            <a:spLocks noGrp="1"/>
          </p:cNvSpPr>
          <p:nvPr>
            <p:ph type="body" sz="quarter" idx="11"/>
          </p:nvPr>
        </p:nvSpPr>
        <p:spPr>
          <a:xfrm>
            <a:off x="4988858" y="2139073"/>
            <a:ext cx="3797956" cy="673100"/>
          </a:xfrm>
        </p:spPr>
        <p:txBody>
          <a:bodyPr rIns="0" bIns="0"/>
          <a:lstStyle>
            <a:lvl1pPr marL="0" indent="0">
              <a:lnSpc>
                <a:spcPct val="80000"/>
              </a:lnSpc>
              <a:spcBef>
                <a:spcPts val="0"/>
              </a:spcBef>
              <a:spcAft>
                <a:spcPts val="0"/>
              </a:spcAft>
              <a:buNone/>
              <a:defRPr sz="2400" baseline="0">
                <a:solidFill>
                  <a:schemeClr val="bg2">
                    <a:lumMod val="75000"/>
                  </a:schemeClr>
                </a:solidFill>
                <a:latin typeface="+mj-lt"/>
              </a:defRPr>
            </a:lvl1pPr>
          </a:lstStyle>
          <a:p>
            <a:pPr lvl="0"/>
            <a:r>
              <a:rPr lang="en-US"/>
              <a:t>Click to edit Master text styles</a:t>
            </a:r>
          </a:p>
        </p:txBody>
      </p:sp>
      <p:sp>
        <p:nvSpPr>
          <p:cNvPr id="209928" name="Rectangle 8"/>
          <p:cNvSpPr>
            <a:spLocks noGrp="1" noChangeArrowheads="1"/>
          </p:cNvSpPr>
          <p:nvPr>
            <p:ph type="subTitle" sz="quarter" idx="1"/>
          </p:nvPr>
        </p:nvSpPr>
        <p:spPr>
          <a:xfrm>
            <a:off x="4323426" y="5325897"/>
            <a:ext cx="4477674" cy="307777"/>
          </a:xfrm>
          <a:prstGeom prst="rect">
            <a:avLst/>
          </a:prstGeom>
        </p:spPr>
        <p:txBody>
          <a:bodyPr rIns="0" bIns="0" anchor="b">
            <a:spAutoFit/>
          </a:bodyPr>
          <a:lstStyle>
            <a:lvl1pPr marL="0" marR="0" indent="0" algn="r" defTabSz="914400" rtl="0" eaLnBrk="1" fontAlgn="base" latinLnBrk="0" hangingPunct="1">
              <a:lnSpc>
                <a:spcPct val="100000"/>
              </a:lnSpc>
              <a:spcBef>
                <a:spcPts val="0"/>
              </a:spcBef>
              <a:spcAft>
                <a:spcPts val="600"/>
              </a:spcAft>
              <a:buClr>
                <a:schemeClr val="tx2"/>
              </a:buClr>
              <a:buSzTx/>
              <a:buFont typeface="Symbol" pitchFamily="18" charset="2"/>
              <a:buNone/>
              <a:tabLst/>
              <a:defRPr sz="2000" b="0">
                <a:solidFill>
                  <a:schemeClr val="bg1"/>
                </a:solidFill>
                <a:latin typeface="+mn-lt"/>
              </a:defRPr>
            </a:lvl1pPr>
          </a:lstStyle>
          <a:p>
            <a:r>
              <a:rPr lang="en-US"/>
              <a:t>Click to edit Master subtitle style</a:t>
            </a:r>
          </a:p>
        </p:txBody>
      </p:sp>
      <p:sp>
        <p:nvSpPr>
          <p:cNvPr id="10" name="Text Placeholder 9"/>
          <p:cNvSpPr>
            <a:spLocks noGrp="1"/>
          </p:cNvSpPr>
          <p:nvPr>
            <p:ph type="body" sz="quarter" idx="10"/>
          </p:nvPr>
        </p:nvSpPr>
        <p:spPr>
          <a:xfrm>
            <a:off x="4323425" y="5774914"/>
            <a:ext cx="4477674" cy="246221"/>
          </a:xfrm>
          <a:prstGeom prst="rect">
            <a:avLst/>
          </a:prstGeom>
        </p:spPr>
        <p:txBody>
          <a:bodyPr rIns="0" bIns="0"/>
          <a:lstStyle>
            <a:lvl1pPr marL="0" marR="0" indent="0" algn="r" defTabSz="914400" rtl="0" eaLnBrk="1" fontAlgn="base" latinLnBrk="0" hangingPunct="1">
              <a:lnSpc>
                <a:spcPct val="100000"/>
              </a:lnSpc>
              <a:spcBef>
                <a:spcPct val="60000"/>
              </a:spcBef>
              <a:spcAft>
                <a:spcPct val="0"/>
              </a:spcAft>
              <a:buClr>
                <a:schemeClr val="tx2"/>
              </a:buClr>
              <a:buSzTx/>
              <a:buFont typeface="Wingdings" panose="05000000000000000000" pitchFamily="2" charset="2"/>
              <a:buNone/>
              <a:tabLst/>
              <a:defRPr sz="1600" b="0">
                <a:solidFill>
                  <a:schemeClr val="bg1"/>
                </a:solidFill>
                <a:latin typeface="+mn-lt"/>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0881218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 APLL Master 2016 - Title Slide/NO SubTitl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4"/>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6808"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600A2503-7496-4CA4-A910-5AE7DBB63457}"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pic>
        <p:nvPicPr>
          <p:cNvPr id="9" name="Picture 3" descr="APL Logistics P51.jpg"/>
          <p:cNvPicPr>
            <a:picLocks/>
          </p:cNvPicPr>
          <p:nvPr userDrawn="1"/>
        </p:nvPicPr>
        <p:blipFill>
          <a:blip r:embed="rId7"/>
          <a:srcRect/>
          <a:stretch>
            <a:fillRect/>
          </a:stretch>
        </p:blipFill>
        <p:spPr bwMode="auto">
          <a:xfrm>
            <a:off x="0" y="0"/>
            <a:ext cx="6715125" cy="6858000"/>
          </a:xfrm>
          <a:prstGeom prst="rect">
            <a:avLst/>
          </a:prstGeom>
          <a:noFill/>
          <a:ln w="9525">
            <a:noFill/>
            <a:miter lim="800000"/>
            <a:headEnd/>
            <a:tailEnd/>
          </a:ln>
        </p:spPr>
      </p:pic>
      <p:sp>
        <p:nvSpPr>
          <p:cNvPr id="11" name="Rounded Rectangle 1"/>
          <p:cNvSpPr/>
          <p:nvPr userDrawn="1"/>
        </p:nvSpPr>
        <p:spPr bwMode="auto">
          <a:xfrm>
            <a:off x="-186917" y="5346616"/>
            <a:ext cx="3383280" cy="1691190"/>
          </a:xfrm>
          <a:custGeom>
            <a:avLst/>
            <a:gdLst>
              <a:gd name="connsiteX0" fmla="*/ 0 w 2377441"/>
              <a:gd name="connsiteY0" fmla="*/ 282647 h 1695851"/>
              <a:gd name="connsiteX1" fmla="*/ 282647 w 2377441"/>
              <a:gd name="connsiteY1" fmla="*/ 0 h 1695851"/>
              <a:gd name="connsiteX2" fmla="*/ 2094794 w 2377441"/>
              <a:gd name="connsiteY2" fmla="*/ 0 h 1695851"/>
              <a:gd name="connsiteX3" fmla="*/ 2377441 w 2377441"/>
              <a:gd name="connsiteY3" fmla="*/ 2826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2094794 w 2377441"/>
              <a:gd name="connsiteY2" fmla="*/ 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217421 w 2377441"/>
              <a:gd name="connsiteY3" fmla="*/ 62554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377441"/>
              <a:gd name="connsiteY0" fmla="*/ 282647 h 1695851"/>
              <a:gd name="connsiteX1" fmla="*/ 282647 w 2377441"/>
              <a:gd name="connsiteY1" fmla="*/ 0 h 1695851"/>
              <a:gd name="connsiteX2" fmla="*/ 1671884 w 2377441"/>
              <a:gd name="connsiteY2" fmla="*/ 45720 h 1695851"/>
              <a:gd name="connsiteX3" fmla="*/ 2183131 w 2377441"/>
              <a:gd name="connsiteY3" fmla="*/ 682697 h 1695851"/>
              <a:gd name="connsiteX4" fmla="*/ 2377441 w 2377441"/>
              <a:gd name="connsiteY4" fmla="*/ 1413204 h 1695851"/>
              <a:gd name="connsiteX5" fmla="*/ 2094794 w 2377441"/>
              <a:gd name="connsiteY5" fmla="*/ 1695851 h 1695851"/>
              <a:gd name="connsiteX6" fmla="*/ 282647 w 2377441"/>
              <a:gd name="connsiteY6" fmla="*/ 1695851 h 1695851"/>
              <a:gd name="connsiteX7" fmla="*/ 0 w 2377441"/>
              <a:gd name="connsiteY7" fmla="*/ 1413204 h 1695851"/>
              <a:gd name="connsiteX8" fmla="*/ 0 w 237744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183131 w 2914651"/>
              <a:gd name="connsiteY3" fmla="*/ 68269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0 w 2914651"/>
              <a:gd name="connsiteY0" fmla="*/ 282647 h 1695851"/>
              <a:gd name="connsiteX1" fmla="*/ 282647 w 2914651"/>
              <a:gd name="connsiteY1" fmla="*/ 0 h 1695851"/>
              <a:gd name="connsiteX2" fmla="*/ 1671884 w 2914651"/>
              <a:gd name="connsiteY2" fmla="*/ 45720 h 1695851"/>
              <a:gd name="connsiteX3" fmla="*/ 2331721 w 2914651"/>
              <a:gd name="connsiteY3" fmla="*/ 842717 h 1695851"/>
              <a:gd name="connsiteX4" fmla="*/ 2914651 w 2914651"/>
              <a:gd name="connsiteY4" fmla="*/ 1504644 h 1695851"/>
              <a:gd name="connsiteX5" fmla="*/ 2094794 w 2914651"/>
              <a:gd name="connsiteY5" fmla="*/ 1695851 h 1695851"/>
              <a:gd name="connsiteX6" fmla="*/ 282647 w 2914651"/>
              <a:gd name="connsiteY6" fmla="*/ 1695851 h 1695851"/>
              <a:gd name="connsiteX7" fmla="*/ 0 w 2914651"/>
              <a:gd name="connsiteY7" fmla="*/ 1413204 h 1695851"/>
              <a:gd name="connsiteX8" fmla="*/ 0 w 2914651"/>
              <a:gd name="connsiteY8" fmla="*/ 282647 h 1695851"/>
              <a:gd name="connsiteX0" fmla="*/ 134056 w 3048707"/>
              <a:gd name="connsiteY0" fmla="*/ 282647 h 1695851"/>
              <a:gd name="connsiteX1" fmla="*/ 416703 w 3048707"/>
              <a:gd name="connsiteY1" fmla="*/ 0 h 1695851"/>
              <a:gd name="connsiteX2" fmla="*/ 0 w 3048707"/>
              <a:gd name="connsiteY2" fmla="*/ 80010 h 1695851"/>
              <a:gd name="connsiteX3" fmla="*/ 2465777 w 3048707"/>
              <a:gd name="connsiteY3" fmla="*/ 842717 h 1695851"/>
              <a:gd name="connsiteX4" fmla="*/ 3048707 w 3048707"/>
              <a:gd name="connsiteY4" fmla="*/ 1504644 h 1695851"/>
              <a:gd name="connsiteX5" fmla="*/ 2228850 w 3048707"/>
              <a:gd name="connsiteY5" fmla="*/ 1695851 h 1695851"/>
              <a:gd name="connsiteX6" fmla="*/ 416703 w 3048707"/>
              <a:gd name="connsiteY6" fmla="*/ 1695851 h 1695851"/>
              <a:gd name="connsiteX7" fmla="*/ 134056 w 3048707"/>
              <a:gd name="connsiteY7" fmla="*/ 1413204 h 1695851"/>
              <a:gd name="connsiteX8" fmla="*/ 134056 w 3048707"/>
              <a:gd name="connsiteY8" fmla="*/ 282647 h 1695851"/>
              <a:gd name="connsiteX0" fmla="*/ 134056 w 3197297"/>
              <a:gd name="connsiteY0" fmla="*/ 282647 h 1698866"/>
              <a:gd name="connsiteX1" fmla="*/ 416703 w 3197297"/>
              <a:gd name="connsiteY1" fmla="*/ 0 h 1698866"/>
              <a:gd name="connsiteX2" fmla="*/ 0 w 3197297"/>
              <a:gd name="connsiteY2" fmla="*/ 80010 h 1698866"/>
              <a:gd name="connsiteX3" fmla="*/ 2465777 w 3197297"/>
              <a:gd name="connsiteY3" fmla="*/ 842717 h 1698866"/>
              <a:gd name="connsiteX4" fmla="*/ 3197297 w 3197297"/>
              <a:gd name="connsiteY4" fmla="*/ 1573224 h 1698866"/>
              <a:gd name="connsiteX5" fmla="*/ 2228850 w 3197297"/>
              <a:gd name="connsiteY5" fmla="*/ 1695851 h 1698866"/>
              <a:gd name="connsiteX6" fmla="*/ 416703 w 3197297"/>
              <a:gd name="connsiteY6" fmla="*/ 1695851 h 1698866"/>
              <a:gd name="connsiteX7" fmla="*/ 134056 w 3197297"/>
              <a:gd name="connsiteY7" fmla="*/ 1413204 h 1698866"/>
              <a:gd name="connsiteX8" fmla="*/ 134056 w 3197297"/>
              <a:gd name="connsiteY8" fmla="*/ 282647 h 1698866"/>
              <a:gd name="connsiteX0" fmla="*/ 134056 w 3197297"/>
              <a:gd name="connsiteY0" fmla="*/ 282647 h 1695851"/>
              <a:gd name="connsiteX1" fmla="*/ 416703 w 3197297"/>
              <a:gd name="connsiteY1" fmla="*/ 0 h 1695851"/>
              <a:gd name="connsiteX2" fmla="*/ 0 w 3197297"/>
              <a:gd name="connsiteY2" fmla="*/ 80010 h 1695851"/>
              <a:gd name="connsiteX3" fmla="*/ 2465777 w 3197297"/>
              <a:gd name="connsiteY3" fmla="*/ 842717 h 1695851"/>
              <a:gd name="connsiteX4" fmla="*/ 3197297 w 3197297"/>
              <a:gd name="connsiteY4" fmla="*/ 1573224 h 1695851"/>
              <a:gd name="connsiteX5" fmla="*/ 2274570 w 3197297"/>
              <a:gd name="connsiteY5" fmla="*/ 1581551 h 1695851"/>
              <a:gd name="connsiteX6" fmla="*/ 416703 w 3197297"/>
              <a:gd name="connsiteY6" fmla="*/ 1695851 h 1695851"/>
              <a:gd name="connsiteX7" fmla="*/ 134056 w 3197297"/>
              <a:gd name="connsiteY7" fmla="*/ 1413204 h 1695851"/>
              <a:gd name="connsiteX8" fmla="*/ 134056 w 3197297"/>
              <a:gd name="connsiteY8" fmla="*/ 282647 h 1695851"/>
              <a:gd name="connsiteX0" fmla="*/ 134056 w 3197297"/>
              <a:gd name="connsiteY0" fmla="*/ 282647 h 1714201"/>
              <a:gd name="connsiteX1" fmla="*/ 416703 w 3197297"/>
              <a:gd name="connsiteY1" fmla="*/ 0 h 1714201"/>
              <a:gd name="connsiteX2" fmla="*/ 0 w 3197297"/>
              <a:gd name="connsiteY2" fmla="*/ 80010 h 1714201"/>
              <a:gd name="connsiteX3" fmla="*/ 2465777 w 3197297"/>
              <a:gd name="connsiteY3" fmla="*/ 842717 h 1714201"/>
              <a:gd name="connsiteX4" fmla="*/ 3197297 w 3197297"/>
              <a:gd name="connsiteY4" fmla="*/ 1573224 h 1714201"/>
              <a:gd name="connsiteX5" fmla="*/ 2274570 w 3197297"/>
              <a:gd name="connsiteY5" fmla="*/ 1581551 h 1714201"/>
              <a:gd name="connsiteX6" fmla="*/ 416703 w 3197297"/>
              <a:gd name="connsiteY6" fmla="*/ 1695851 h 1714201"/>
              <a:gd name="connsiteX7" fmla="*/ 134056 w 3197297"/>
              <a:gd name="connsiteY7" fmla="*/ 1413204 h 1714201"/>
              <a:gd name="connsiteX8" fmla="*/ 134056 w 3197297"/>
              <a:gd name="connsiteY8" fmla="*/ 282647 h 1714201"/>
              <a:gd name="connsiteX0" fmla="*/ 134056 w 3197297"/>
              <a:gd name="connsiteY0" fmla="*/ 282647 h 1843897"/>
              <a:gd name="connsiteX1" fmla="*/ 416703 w 3197297"/>
              <a:gd name="connsiteY1" fmla="*/ 0 h 1843897"/>
              <a:gd name="connsiteX2" fmla="*/ 0 w 3197297"/>
              <a:gd name="connsiteY2" fmla="*/ 80010 h 1843897"/>
              <a:gd name="connsiteX3" fmla="*/ 2465777 w 3197297"/>
              <a:gd name="connsiteY3" fmla="*/ 842717 h 1843897"/>
              <a:gd name="connsiteX4" fmla="*/ 3197297 w 3197297"/>
              <a:gd name="connsiteY4" fmla="*/ 1573224 h 1843897"/>
              <a:gd name="connsiteX5" fmla="*/ 2297430 w 3197297"/>
              <a:gd name="connsiteY5" fmla="*/ 1764431 h 1843897"/>
              <a:gd name="connsiteX6" fmla="*/ 416703 w 3197297"/>
              <a:gd name="connsiteY6" fmla="*/ 1695851 h 1843897"/>
              <a:gd name="connsiteX7" fmla="*/ 134056 w 3197297"/>
              <a:gd name="connsiteY7" fmla="*/ 1413204 h 1843897"/>
              <a:gd name="connsiteX8" fmla="*/ 134056 w 3197297"/>
              <a:gd name="connsiteY8" fmla="*/ 282647 h 18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97" h="1843897">
                <a:moveTo>
                  <a:pt x="134056" y="282647"/>
                </a:moveTo>
                <a:cubicBezTo>
                  <a:pt x="134056" y="126545"/>
                  <a:pt x="260601" y="0"/>
                  <a:pt x="416703" y="0"/>
                </a:cubicBezTo>
                <a:lnTo>
                  <a:pt x="0" y="80010"/>
                </a:lnTo>
                <a:cubicBezTo>
                  <a:pt x="156102" y="80010"/>
                  <a:pt x="1471367" y="12245"/>
                  <a:pt x="2465777" y="842717"/>
                </a:cubicBezTo>
                <a:cubicBezTo>
                  <a:pt x="2831537" y="1139559"/>
                  <a:pt x="3197297" y="1196372"/>
                  <a:pt x="3197297" y="1573224"/>
                </a:cubicBezTo>
                <a:cubicBezTo>
                  <a:pt x="3197297" y="1729326"/>
                  <a:pt x="2533542" y="1970171"/>
                  <a:pt x="2297430" y="1764431"/>
                </a:cubicBezTo>
                <a:lnTo>
                  <a:pt x="416703" y="1695851"/>
                </a:lnTo>
                <a:cubicBezTo>
                  <a:pt x="260601" y="1695851"/>
                  <a:pt x="134056" y="1569306"/>
                  <a:pt x="134056" y="1413204"/>
                </a:cubicBezTo>
                <a:lnTo>
                  <a:pt x="134056" y="282647"/>
                </a:lnTo>
                <a:close/>
              </a:path>
            </a:pathLst>
          </a:custGeom>
          <a:solidFill>
            <a:schemeClr val="tx1">
              <a:alpha val="84000"/>
            </a:schemeClr>
          </a:solidFill>
          <a:ln w="9525">
            <a:noFill/>
            <a:miter lim="800000"/>
            <a:headEnd/>
            <a:tailEnd/>
          </a:ln>
          <a:effectLst>
            <a:softEdge rad="266700"/>
          </a:effectLst>
          <a:extLst/>
        </p:spPr>
        <p:txBody>
          <a:bodyPr tIns="137160" rIns="0"/>
          <a:lstStyle/>
          <a:p>
            <a:pPr algn="ctr" eaLnBrk="0" hangingPunct="0">
              <a:spcBef>
                <a:spcPts val="0"/>
              </a:spcBef>
              <a:spcAft>
                <a:spcPts val="0"/>
              </a:spcAft>
              <a:buClr>
                <a:srgbClr val="101820"/>
              </a:buClr>
              <a:defRPr/>
            </a:pPr>
            <a:endParaRPr lang="en-US" sz="1800" dirty="0">
              <a:solidFill>
                <a:srgbClr val="101820"/>
              </a:solidFill>
              <a:latin typeface="Arial Narrow"/>
              <a:cs typeface="Arial" panose="020B0604020202020204" pitchFamily="34" charset="0"/>
            </a:endParaRPr>
          </a:p>
        </p:txBody>
      </p:sp>
      <p:sp>
        <p:nvSpPr>
          <p:cNvPr id="12" name="Freeform 13"/>
          <p:cNvSpPr/>
          <p:nvPr userDrawn="1"/>
        </p:nvSpPr>
        <p:spPr bwMode="auto">
          <a:xfrm>
            <a:off x="1601788" y="4103688"/>
            <a:ext cx="7542212" cy="2755900"/>
          </a:xfrm>
          <a:custGeom>
            <a:avLst/>
            <a:gdLst>
              <a:gd name="connsiteX0" fmla="*/ 6982434 w 6982434"/>
              <a:gd name="connsiteY0" fmla="*/ 0 h 2582696"/>
              <a:gd name="connsiteX1" fmla="*/ 6982434 w 6982434"/>
              <a:gd name="connsiteY1" fmla="*/ 2582696 h 2582696"/>
              <a:gd name="connsiteX2" fmla="*/ 0 w 6982434"/>
              <a:gd name="connsiteY2" fmla="*/ 2582696 h 2582696"/>
              <a:gd name="connsiteX3" fmla="*/ 42881 w 6982434"/>
              <a:gd name="connsiteY3" fmla="*/ 2557257 h 2582696"/>
              <a:gd name="connsiteX4" fmla="*/ 6544830 w 6982434"/>
              <a:gd name="connsiteY4" fmla="*/ 83842 h 258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34" h="2582696">
                <a:moveTo>
                  <a:pt x="6982434" y="0"/>
                </a:moveTo>
                <a:lnTo>
                  <a:pt x="6982434" y="2582696"/>
                </a:lnTo>
                <a:lnTo>
                  <a:pt x="0" y="2582696"/>
                </a:lnTo>
                <a:lnTo>
                  <a:pt x="42881" y="2557257"/>
                </a:lnTo>
                <a:cubicBezTo>
                  <a:pt x="2032331" y="1405280"/>
                  <a:pt x="4221112" y="559343"/>
                  <a:pt x="6544830" y="83842"/>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sp>
        <p:nvSpPr>
          <p:cNvPr id="13" name="TextBox 8"/>
          <p:cNvSpPr txBox="1"/>
          <p:nvPr userDrawn="1"/>
        </p:nvSpPr>
        <p:spPr>
          <a:xfrm>
            <a:off x="0" y="6580188"/>
            <a:ext cx="9144000" cy="261937"/>
          </a:xfrm>
          <a:prstGeom prst="rect">
            <a:avLst/>
          </a:prstGeom>
          <a:noFill/>
        </p:spPr>
        <p:txBody>
          <a:bodyPr>
            <a:spAutoFit/>
          </a:bodyPr>
          <a:lstStyle/>
          <a:p>
            <a:pPr algn="ctr" eaLnBrk="0" hangingPunct="0">
              <a:defRPr/>
            </a:pPr>
            <a:r>
              <a:rPr lang="en-US" sz="1100" kern="1000" spc="100" dirty="0">
                <a:solidFill>
                  <a:srgbClr val="FFFFFF"/>
                </a:solidFill>
                <a:latin typeface="Arial Narrow"/>
              </a:rPr>
              <a:t>APL LOGISTICS CONFIDENTIAL</a:t>
            </a:r>
          </a:p>
        </p:txBody>
      </p:sp>
      <p:pic>
        <p:nvPicPr>
          <p:cNvPr id="14" name="Picture 11"/>
          <p:cNvPicPr>
            <a:picLocks noChangeAspect="1"/>
          </p:cNvPicPr>
          <p:nvPr userDrawn="1"/>
        </p:nvPicPr>
        <p:blipFill>
          <a:blip r:embed="rId8"/>
          <a:srcRect/>
          <a:stretch>
            <a:fillRect/>
          </a:stretch>
        </p:blipFill>
        <p:spPr bwMode="auto">
          <a:xfrm>
            <a:off x="228600" y="5437188"/>
            <a:ext cx="1828800" cy="1084262"/>
          </a:xfrm>
          <a:prstGeom prst="rect">
            <a:avLst/>
          </a:prstGeom>
          <a:noFill/>
          <a:ln w="9525">
            <a:noFill/>
            <a:miter lim="800000"/>
            <a:headEnd/>
            <a:tailEnd/>
          </a:ln>
        </p:spPr>
      </p:pic>
      <p:sp>
        <p:nvSpPr>
          <p:cNvPr id="4" name="Title 3"/>
          <p:cNvSpPr>
            <a:spLocks noGrp="1"/>
          </p:cNvSpPr>
          <p:nvPr>
            <p:ph type="title"/>
          </p:nvPr>
        </p:nvSpPr>
        <p:spPr>
          <a:xfrm>
            <a:off x="4988858" y="1166394"/>
            <a:ext cx="3797955" cy="1559859"/>
          </a:xfrm>
        </p:spPr>
        <p:txBody>
          <a:bodyPr anchor="b"/>
          <a:lstStyle>
            <a:lvl1pPr algn="l">
              <a:lnSpc>
                <a:spcPct val="80000"/>
              </a:lnSpc>
              <a:defRPr sz="4000">
                <a:solidFill>
                  <a:schemeClr val="tx2"/>
                </a:solidFill>
              </a:defRPr>
            </a:lvl1pPr>
          </a:lstStyle>
          <a:p>
            <a:r>
              <a:rPr lang="en-US"/>
              <a:t>Click to edit Master title style</a:t>
            </a:r>
          </a:p>
        </p:txBody>
      </p:sp>
      <p:sp>
        <p:nvSpPr>
          <p:cNvPr id="209928" name="Rectangle 8"/>
          <p:cNvSpPr>
            <a:spLocks noGrp="1" noChangeArrowheads="1"/>
          </p:cNvSpPr>
          <p:nvPr>
            <p:ph type="subTitle" sz="quarter" idx="1"/>
          </p:nvPr>
        </p:nvSpPr>
        <p:spPr>
          <a:xfrm>
            <a:off x="4572000" y="5325897"/>
            <a:ext cx="4229099" cy="307777"/>
          </a:xfrm>
          <a:prstGeom prst="rect">
            <a:avLst/>
          </a:prstGeom>
        </p:spPr>
        <p:txBody>
          <a:bodyPr rIns="0" bIns="0" anchor="b">
            <a:spAutoFit/>
          </a:bodyPr>
          <a:lstStyle>
            <a:lvl1pPr marL="0" marR="0" indent="0" algn="r" defTabSz="914400" rtl="0" eaLnBrk="1" fontAlgn="base" latinLnBrk="0" hangingPunct="1">
              <a:lnSpc>
                <a:spcPct val="100000"/>
              </a:lnSpc>
              <a:spcBef>
                <a:spcPts val="0"/>
              </a:spcBef>
              <a:spcAft>
                <a:spcPts val="600"/>
              </a:spcAft>
              <a:buClr>
                <a:schemeClr val="tx2"/>
              </a:buClr>
              <a:buSzTx/>
              <a:buFont typeface="Symbol" pitchFamily="18" charset="2"/>
              <a:buNone/>
              <a:tabLst/>
              <a:defRPr sz="2000" b="0">
                <a:solidFill>
                  <a:schemeClr val="bg1"/>
                </a:solidFill>
                <a:latin typeface="+mn-lt"/>
              </a:defRPr>
            </a:lvl1pPr>
          </a:lstStyle>
          <a:p>
            <a:r>
              <a:rPr lang="en-US"/>
              <a:t>Click to edit Master subtitle style</a:t>
            </a:r>
          </a:p>
        </p:txBody>
      </p:sp>
      <p:sp>
        <p:nvSpPr>
          <p:cNvPr id="10" name="Text Placeholder 9"/>
          <p:cNvSpPr>
            <a:spLocks noGrp="1"/>
          </p:cNvSpPr>
          <p:nvPr>
            <p:ph type="body" sz="quarter" idx="10"/>
          </p:nvPr>
        </p:nvSpPr>
        <p:spPr>
          <a:xfrm>
            <a:off x="4571999" y="5774914"/>
            <a:ext cx="4229099" cy="246221"/>
          </a:xfrm>
          <a:prstGeom prst="rect">
            <a:avLst/>
          </a:prstGeom>
        </p:spPr>
        <p:txBody>
          <a:bodyPr rIns="0" bIns="0"/>
          <a:lstStyle>
            <a:lvl1pPr marL="0" marR="0" indent="0" algn="r" defTabSz="914400" rtl="0" eaLnBrk="1" fontAlgn="base" latinLnBrk="0" hangingPunct="1">
              <a:lnSpc>
                <a:spcPct val="100000"/>
              </a:lnSpc>
              <a:spcBef>
                <a:spcPct val="60000"/>
              </a:spcBef>
              <a:spcAft>
                <a:spcPct val="0"/>
              </a:spcAft>
              <a:buClr>
                <a:schemeClr val="tx2"/>
              </a:buClr>
              <a:buSzTx/>
              <a:buFont typeface="Wingdings" panose="05000000000000000000" pitchFamily="2" charset="2"/>
              <a:buNone/>
              <a:tabLst/>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65302576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 APLL Master 2016 - Divider slide (Title/SubTitl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6"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8006"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0884999-C6BA-4513-A685-73E569B85289}"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grpSp>
        <p:nvGrpSpPr>
          <p:cNvPr id="9" name="Group 12"/>
          <p:cNvGrpSpPr>
            <a:grpSpLocks/>
          </p:cNvGrpSpPr>
          <p:nvPr userDrawn="1"/>
        </p:nvGrpSpPr>
        <p:grpSpPr bwMode="auto">
          <a:xfrm>
            <a:off x="0" y="3684588"/>
            <a:ext cx="9144000" cy="3182937"/>
            <a:chOff x="-576" y="3675152"/>
            <a:chExt cx="9144576" cy="3182848"/>
          </a:xfrm>
        </p:grpSpPr>
        <p:pic>
          <p:nvPicPr>
            <p:cNvPr id="10" name="Picture 14" descr="APL Logistics P51.jpg"/>
            <p:cNvPicPr>
              <a:picLocks/>
            </p:cNvPicPr>
            <p:nvPr userDrawn="1"/>
          </p:nvPicPr>
          <p:blipFill>
            <a:blip r:embed="rId8"/>
            <a:srcRect/>
            <a:stretch>
              <a:fillRect/>
            </a:stretch>
          </p:blipFill>
          <p:spPr bwMode="auto">
            <a:xfrm>
              <a:off x="-576" y="3865335"/>
              <a:ext cx="3979537" cy="2992664"/>
            </a:xfrm>
            <a:prstGeom prst="rect">
              <a:avLst/>
            </a:prstGeom>
            <a:noFill/>
            <a:ln w="9525">
              <a:noFill/>
              <a:miter lim="800000"/>
              <a:headEnd/>
              <a:tailEnd/>
            </a:ln>
          </p:spPr>
        </p:pic>
        <p:sp>
          <p:nvSpPr>
            <p:cNvPr id="11" name="Freeform 15"/>
            <p:cNvSpPr/>
            <p:nvPr userDrawn="1"/>
          </p:nvSpPr>
          <p:spPr bwMode="auto">
            <a:xfrm>
              <a:off x="-576" y="3675152"/>
              <a:ext cx="4137286" cy="3182848"/>
            </a:xfrm>
            <a:custGeom>
              <a:avLst/>
              <a:gdLst>
                <a:gd name="connsiteX0" fmla="*/ 0 w 4137142"/>
                <a:gd name="connsiteY0" fmla="*/ 0 h 3182848"/>
                <a:gd name="connsiteX1" fmla="*/ 251365 w 4137142"/>
                <a:gd name="connsiteY1" fmla="*/ 66942 h 3182848"/>
                <a:gd name="connsiteX2" fmla="*/ 4066748 w 4137142"/>
                <a:gd name="connsiteY2" fmla="*/ 3044743 h 3182848"/>
                <a:gd name="connsiteX3" fmla="*/ 4137142 w 4137142"/>
                <a:gd name="connsiteY3" fmla="*/ 3182848 h 3182848"/>
                <a:gd name="connsiteX4" fmla="*/ 3861309 w 4137142"/>
                <a:gd name="connsiteY4" fmla="*/ 3182848 h 3182848"/>
                <a:gd name="connsiteX5" fmla="*/ 3849255 w 4137142"/>
                <a:gd name="connsiteY5" fmla="*/ 3159261 h 3182848"/>
                <a:gd name="connsiteX6" fmla="*/ 178286 w 4137142"/>
                <a:gd name="connsiteY6" fmla="*/ 301644 h 3182848"/>
                <a:gd name="connsiteX7" fmla="*/ 0 w 4137142"/>
                <a:gd name="connsiteY7" fmla="*/ 254288 h 318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7142" h="3182848">
                  <a:moveTo>
                    <a:pt x="0" y="0"/>
                  </a:moveTo>
                  <a:lnTo>
                    <a:pt x="251365" y="66942"/>
                  </a:lnTo>
                  <a:cubicBezTo>
                    <a:pt x="1903211" y="548776"/>
                    <a:pt x="3272256" y="1632580"/>
                    <a:pt x="4066748" y="3044743"/>
                  </a:cubicBezTo>
                  <a:lnTo>
                    <a:pt x="4137142" y="3182848"/>
                  </a:lnTo>
                  <a:lnTo>
                    <a:pt x="3861309" y="3182848"/>
                  </a:lnTo>
                  <a:lnTo>
                    <a:pt x="3849255" y="3159261"/>
                  </a:lnTo>
                  <a:cubicBezTo>
                    <a:pt x="3084834" y="1804093"/>
                    <a:pt x="1767609" y="764031"/>
                    <a:pt x="178286" y="301644"/>
                  </a:cubicBezTo>
                  <a:lnTo>
                    <a:pt x="0" y="254288"/>
                  </a:lnTo>
                  <a:close/>
                </a:path>
              </a:pathLst>
            </a:custGeom>
            <a:gradFill>
              <a:gsLst>
                <a:gs pos="21900">
                  <a:schemeClr val="bg1">
                    <a:lumMod val="95000"/>
                  </a:schemeClr>
                </a:gs>
                <a:gs pos="100000">
                  <a:schemeClr val="bg1">
                    <a:lumMod val="75000"/>
                  </a:schemeClr>
                </a:gs>
              </a:gsLst>
              <a:lin ang="5400000" scaled="1"/>
            </a:gradFill>
            <a:ln w="19050" cap="flat" cmpd="sng" algn="ctr">
              <a:noFill/>
              <a:prstDash val="solid"/>
              <a:round/>
              <a:headEnd type="none" w="med" len="med"/>
              <a:tailEnd type="none" w="med" len="med"/>
            </a:ln>
            <a:effectLst/>
          </p:spPr>
          <p:txBody>
            <a:bodyPr/>
            <a:lstStyle/>
            <a:p>
              <a:pP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a:endParaRPr>
            </a:p>
          </p:txBody>
        </p:sp>
        <p:sp>
          <p:nvSpPr>
            <p:cNvPr id="12" name="Freeform 16"/>
            <p:cNvSpPr/>
            <p:nvPr userDrawn="1"/>
          </p:nvSpPr>
          <p:spPr bwMode="auto">
            <a:xfrm>
              <a:off x="2669767" y="4676836"/>
              <a:ext cx="6474233" cy="2181164"/>
            </a:xfrm>
            <a:custGeom>
              <a:avLst/>
              <a:gdLst>
                <a:gd name="connsiteX0" fmla="*/ 6474260 w 6474260"/>
                <a:gd name="connsiteY0" fmla="*/ 0 h 2181734"/>
                <a:gd name="connsiteX1" fmla="*/ 6474260 w 6474260"/>
                <a:gd name="connsiteY1" fmla="*/ 2181734 h 2181734"/>
                <a:gd name="connsiteX2" fmla="*/ 0 w 6474260"/>
                <a:gd name="connsiteY2" fmla="*/ 2181734 h 2181734"/>
                <a:gd name="connsiteX3" fmla="*/ 446137 w 6474260"/>
                <a:gd name="connsiteY3" fmla="*/ 1965960 h 2181734"/>
                <a:gd name="connsiteX4" fmla="*/ 6253092 w 6474260"/>
                <a:gd name="connsiteY4" fmla="*/ 41869 h 218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4260" h="2181734">
                  <a:moveTo>
                    <a:pt x="6474260" y="0"/>
                  </a:moveTo>
                  <a:lnTo>
                    <a:pt x="6474260" y="2181734"/>
                  </a:lnTo>
                  <a:lnTo>
                    <a:pt x="0" y="2181734"/>
                  </a:lnTo>
                  <a:lnTo>
                    <a:pt x="446137" y="1965960"/>
                  </a:lnTo>
                  <a:cubicBezTo>
                    <a:pt x="2272021" y="1105103"/>
                    <a:pt x="4218246" y="453292"/>
                    <a:pt x="6253092" y="41869"/>
                  </a:cubicBezTo>
                  <a:close/>
                </a:path>
              </a:pathLst>
            </a:custGeom>
            <a:solidFill>
              <a:schemeClr val="tx2"/>
            </a:solidFill>
            <a:ln w="19050" cap="flat" cmpd="sng" algn="ctr">
              <a:noFill/>
              <a:prstDash val="solid"/>
              <a:round/>
              <a:headEnd type="none" w="med" len="med"/>
              <a:tailEnd type="none" w="med" len="med"/>
            </a:ln>
            <a:effectLst/>
          </p:spPr>
          <p:txBody>
            <a:bodyPr lIns="45720" rIns="45720" anchor="ctr"/>
            <a:lstStyle/>
            <a:p>
              <a:pPr algn="ctr" defTabSz="455613" eaLnBrk="0" hangingPunct="0">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a:pPr>
              <a:endParaRPr lang="en-US" dirty="0">
                <a:solidFill>
                  <a:srgbClr val="FFFFFF"/>
                </a:solidFill>
                <a:latin typeface="Calibri Light" panose="020F0302020204030204" pitchFamily="34" charset="0"/>
              </a:endParaRPr>
            </a:p>
          </p:txBody>
        </p:sp>
      </p:grpSp>
      <p:graphicFrame>
        <p:nvGraphicFramePr>
          <p:cNvPr id="13"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8007" name="think-cell Slide" r:id="rId9" imgW="360" imgH="360" progId="TCLayout.ActiveDocument.1">
                  <p:embed/>
                </p:oleObj>
              </mc:Choice>
              <mc:Fallback>
                <p:oleObj name="think-cell Slide" r:id="rId9" imgW="360" imgH="360" progId="TCLayout.ActiveDocument.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14" name="Straight Connector 6"/>
          <p:cNvCxnSpPr>
            <a:cxnSpLocks noChangeShapeType="1"/>
          </p:cNvCxnSpPr>
          <p:nvPr userDrawn="1"/>
        </p:nvCxnSpPr>
        <p:spPr bwMode="auto">
          <a:xfrm>
            <a:off x="349250" y="3216275"/>
            <a:ext cx="7077075" cy="0"/>
          </a:xfrm>
          <a:prstGeom prst="line">
            <a:avLst/>
          </a:prstGeom>
          <a:noFill/>
          <a:ln w="19050" algn="ctr">
            <a:solidFill>
              <a:schemeClr val="tx2"/>
            </a:solidFill>
            <a:prstDash val="sysDot"/>
            <a:round/>
            <a:headEnd/>
            <a:tailEnd type="none" w="med" len="sm"/>
          </a:ln>
        </p:spPr>
      </p:cxnSp>
      <p:pic>
        <p:nvPicPr>
          <p:cNvPr id="15" name="Picture 13"/>
          <p:cNvPicPr>
            <a:picLocks noChangeAspect="1"/>
          </p:cNvPicPr>
          <p:nvPr userDrawn="1"/>
        </p:nvPicPr>
        <p:blipFill>
          <a:blip r:embed="rId11"/>
          <a:srcRect/>
          <a:stretch>
            <a:fillRect/>
          </a:stretch>
        </p:blipFill>
        <p:spPr bwMode="auto">
          <a:xfrm>
            <a:off x="8048625" y="6273800"/>
            <a:ext cx="965200" cy="430213"/>
          </a:xfrm>
          <a:prstGeom prst="rect">
            <a:avLst/>
          </a:prstGeom>
          <a:noFill/>
          <a:ln w="9525">
            <a:noFill/>
            <a:miter lim="800000"/>
            <a:headEnd/>
            <a:tailEnd/>
          </a:ln>
        </p:spPr>
      </p:pic>
      <p:sp>
        <p:nvSpPr>
          <p:cNvPr id="3" name="Title 2"/>
          <p:cNvSpPr>
            <a:spLocks noGrp="1"/>
          </p:cNvSpPr>
          <p:nvPr>
            <p:ph type="title"/>
          </p:nvPr>
        </p:nvSpPr>
        <p:spPr>
          <a:xfrm>
            <a:off x="357189" y="1509180"/>
            <a:ext cx="7069137" cy="1617222"/>
          </a:xfrm>
        </p:spPr>
        <p:txBody>
          <a:bodyPr anchor="b">
            <a:noAutofit/>
          </a:bodyPr>
          <a:lstStyle>
            <a:lvl1pPr>
              <a:lnSpc>
                <a:spcPct val="80000"/>
              </a:lnSpc>
              <a:defRPr sz="4400" baseline="0">
                <a:solidFill>
                  <a:schemeClr val="tx2"/>
                </a:solidFill>
              </a:defRPr>
            </a:lvl1pPr>
          </a:lstStyle>
          <a:p>
            <a:r>
              <a:rPr lang="en-US"/>
              <a:t>Click to edit Master title style</a:t>
            </a:r>
          </a:p>
        </p:txBody>
      </p:sp>
      <p:sp>
        <p:nvSpPr>
          <p:cNvPr id="4" name="Text Placeholder 3"/>
          <p:cNvSpPr>
            <a:spLocks noGrp="1"/>
          </p:cNvSpPr>
          <p:nvPr>
            <p:ph type="body" sz="quarter" idx="11"/>
          </p:nvPr>
        </p:nvSpPr>
        <p:spPr>
          <a:xfrm>
            <a:off x="357188" y="3306122"/>
            <a:ext cx="7069138" cy="647700"/>
          </a:xfrm>
        </p:spPr>
        <p:txBody>
          <a:bodyPr>
            <a:normAutofit/>
          </a:bodyPr>
          <a:lstStyle>
            <a:lvl1pPr marL="0" indent="0">
              <a:lnSpc>
                <a:spcPct val="80000"/>
              </a:lnSpc>
              <a:buNone/>
              <a:defRPr sz="2800" baseline="0">
                <a:solidFill>
                  <a:schemeClr val="bg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1413137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APLL 2016 - Title/Bullets ">
    <p:spTree>
      <p:nvGrpSpPr>
        <p:cNvPr id="1" name=""/>
        <p:cNvGrpSpPr/>
        <p:nvPr/>
      </p:nvGrpSpPr>
      <p:grpSpPr>
        <a:xfrm>
          <a:off x="0" y="0"/>
          <a:ext cx="0" cy="0"/>
          <a:chOff x="0" y="0"/>
          <a:chExt cx="0" cy="0"/>
        </a:xfrm>
      </p:grpSpPr>
      <p:sp>
        <p:nvSpPr>
          <p:cNvPr id="6" name="Content Placeholder 8"/>
          <p:cNvSpPr>
            <a:spLocks noGrp="1"/>
          </p:cNvSpPr>
          <p:nvPr>
            <p:ph sz="quarter" idx="10"/>
          </p:nvPr>
        </p:nvSpPr>
        <p:spPr>
          <a:xfrm>
            <a:off x="365125" y="1143000"/>
            <a:ext cx="8421688" cy="5013324"/>
          </a:xfrm>
        </p:spPr>
        <p:txBody>
          <a:bodyPr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365125" y="149665"/>
            <a:ext cx="8410575" cy="480131"/>
          </a:xfrm>
        </p:spPr>
        <p:txBody>
          <a:bodyPr/>
          <a:lstStyle/>
          <a:p>
            <a:r>
              <a:rPr lang="en-US" altLang="zh-TW"/>
              <a:t>Click to edit Master title style</a:t>
            </a:r>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 APLL 2016 - Title/1 Bullet ">
    <p:spTree>
      <p:nvGrpSpPr>
        <p:cNvPr id="1" name=""/>
        <p:cNvGrpSpPr/>
        <p:nvPr/>
      </p:nvGrpSpPr>
      <p:grpSpPr>
        <a:xfrm>
          <a:off x="0" y="0"/>
          <a:ext cx="0" cy="0"/>
          <a:chOff x="0" y="0"/>
          <a:chExt cx="0" cy="0"/>
        </a:xfrm>
      </p:grpSpPr>
      <p:graphicFrame>
        <p:nvGraphicFramePr>
          <p:cNvPr id="6"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9030"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8"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0B40922A-E8B9-41E3-9BAD-A01F0CBBB54E}"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graphicFrame>
        <p:nvGraphicFramePr>
          <p:cNvPr id="9"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9031"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Content Placeholder 8"/>
          <p:cNvSpPr>
            <a:spLocks noGrp="1"/>
          </p:cNvSpPr>
          <p:nvPr>
            <p:ph sz="quarter" idx="12"/>
          </p:nvPr>
        </p:nvSpPr>
        <p:spPr>
          <a:xfrm>
            <a:off x="365125" y="1143000"/>
            <a:ext cx="8421688" cy="5013324"/>
          </a:xfrm>
        </p:spPr>
        <p:txBody>
          <a:bodyPr rtlCol="0">
            <a:noAutofit/>
          </a:bodyPr>
          <a:lstStyle>
            <a:lvl1pPr>
              <a:defRPr lang="en-US" dirty="0"/>
            </a:lvl1pPr>
          </a:lstStyle>
          <a:p>
            <a:pPr lvl="0"/>
            <a:r>
              <a:rPr lang="en-US"/>
              <a:t>Click to edit Master text styles</a:t>
            </a:r>
          </a:p>
        </p:txBody>
      </p:sp>
      <p:sp>
        <p:nvSpPr>
          <p:cNvPr id="3" name="Title 2"/>
          <p:cNvSpPr>
            <a:spLocks noGrp="1"/>
          </p:cNvSpPr>
          <p:nvPr>
            <p:ph type="title"/>
          </p:nvPr>
        </p:nvSpPr>
        <p:spPr>
          <a:xfrm>
            <a:off x="365125" y="149665"/>
            <a:ext cx="8410575" cy="480131"/>
          </a:xfrm>
        </p:spPr>
        <p:txBody>
          <a:bodyPr/>
          <a:lstStyle/>
          <a:p>
            <a:r>
              <a:rPr lang="en-US" altLang="zh-TW"/>
              <a:t>Click to edit Master title style</a:t>
            </a:r>
            <a:endParaRPr lang="en-US"/>
          </a:p>
        </p:txBody>
      </p:sp>
    </p:spTree>
    <p:extLst>
      <p:ext uri="{BB962C8B-B14F-4D97-AF65-F5344CB8AC3E}">
        <p14:creationId xmlns:p14="http://schemas.microsoft.com/office/powerpoint/2010/main" val="17013981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APLL 2016 - Title/SubTitle/1 Bulle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5125" y="1143000"/>
            <a:ext cx="8421688" cy="5013324"/>
          </a:xfrm>
        </p:spPr>
        <p:txBody>
          <a:bodyPr rtlCol="0">
            <a:noAutofit/>
          </a:bodyPr>
          <a:lstStyle>
            <a:lvl1pPr marL="0">
              <a:defRPr lang="en-US" dirty="0"/>
            </a:lvl1pPr>
          </a:lstStyle>
          <a:p>
            <a:pPr lvl="0"/>
            <a:r>
              <a:rPr lang="en-US"/>
              <a:t>Click to edit Master text styles</a:t>
            </a:r>
          </a:p>
        </p:txBody>
      </p:sp>
      <p:sp>
        <p:nvSpPr>
          <p:cNvPr id="6" name="Text Placeholder 3"/>
          <p:cNvSpPr>
            <a:spLocks noGrp="1"/>
          </p:cNvSpPr>
          <p:nvPr>
            <p:ph type="body" sz="quarter" idx="12"/>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extLst>
      <p:ext uri="{BB962C8B-B14F-4D97-AF65-F5344CB8AC3E}">
        <p14:creationId xmlns:p14="http://schemas.microsoft.com/office/powerpoint/2010/main" val="42113917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APLL 2016 - Title/Bullets ">
    <p:spTree>
      <p:nvGrpSpPr>
        <p:cNvPr id="1" name=""/>
        <p:cNvGrpSpPr/>
        <p:nvPr/>
      </p:nvGrpSpPr>
      <p:grpSpPr>
        <a:xfrm>
          <a:off x="0" y="0"/>
          <a:ext cx="0" cy="0"/>
          <a:chOff x="0" y="0"/>
          <a:chExt cx="0" cy="0"/>
        </a:xfrm>
      </p:grpSpPr>
      <p:sp>
        <p:nvSpPr>
          <p:cNvPr id="6" name="Content Placeholder 8"/>
          <p:cNvSpPr>
            <a:spLocks noGrp="1"/>
          </p:cNvSpPr>
          <p:nvPr>
            <p:ph sz="quarter" idx="10"/>
          </p:nvPr>
        </p:nvSpPr>
        <p:spPr>
          <a:xfrm>
            <a:off x="365125" y="1143000"/>
            <a:ext cx="8421688" cy="5013324"/>
          </a:xfrm>
        </p:spPr>
        <p:txBody>
          <a:bodyPr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365125" y="149665"/>
            <a:ext cx="8410575" cy="480131"/>
          </a:xfrm>
        </p:spPr>
        <p:txBody>
          <a:bodyPr/>
          <a:lstStyle/>
          <a:p>
            <a:r>
              <a:rPr lang="en-US" altLang="zh-TW"/>
              <a:t>Click to edit Master title style</a:t>
            </a:r>
            <a:endParaRPr lang="en-US"/>
          </a:p>
        </p:txBody>
      </p:sp>
    </p:spTree>
    <p:extLst>
      <p:ext uri="{BB962C8B-B14F-4D97-AF65-F5344CB8AC3E}">
        <p14:creationId xmlns:p14="http://schemas.microsoft.com/office/powerpoint/2010/main" val="82544835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7. APLL 2016 - Title/SubTitle/Bullets">
    <p:spTree>
      <p:nvGrpSpPr>
        <p:cNvPr id="1" name=""/>
        <p:cNvGrpSpPr/>
        <p:nvPr/>
      </p:nvGrpSpPr>
      <p:grpSpPr>
        <a:xfrm>
          <a:off x="0" y="0"/>
          <a:ext cx="0" cy="0"/>
          <a:chOff x="0" y="0"/>
          <a:chExt cx="0" cy="0"/>
        </a:xfrm>
      </p:grpSpPr>
      <p:graphicFrame>
        <p:nvGraphicFramePr>
          <p:cNvPr id="5" name="Object 1" hidden="1"/>
          <p:cNvGraphicFramePr>
            <a:graphicFrameLocks noChangeAspect="1"/>
          </p:cNvGraphicFramePr>
          <p:nvPr>
            <p:custDataLst>
              <p:tags r:id="rId2"/>
            </p:custDataLst>
            <p:extLst>
              <p:ext uri="{D42A27DB-BD31-4B8C-83A1-F6EECF244321}">
                <p14:modId xmlns:p14="http://schemas.microsoft.com/office/powerpoint/2010/main" val="20273644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0054"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7"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6820987E-ED24-4963-AA74-88DAE458D2B7}"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graphicFrame>
        <p:nvGraphicFramePr>
          <p:cNvPr id="8"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0055"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 Placeholder 3"/>
          <p:cNvSpPr>
            <a:spLocks noGrp="1"/>
          </p:cNvSpPr>
          <p:nvPr>
            <p:ph type="body" sz="quarter" idx="12"/>
          </p:nvPr>
        </p:nvSpPr>
        <p:spPr>
          <a:xfrm>
            <a:off x="365125" y="958203"/>
            <a:ext cx="8412480" cy="373062"/>
          </a:xfrm>
        </p:spPr>
        <p:txBody>
          <a:bodyPr rIns="0" bIns="0" anchor="ctr"/>
          <a:lstStyle>
            <a:lvl1pPr marL="0" indent="0">
              <a:lnSpc>
                <a:spcPct val="80000"/>
              </a:lnSpc>
              <a:spcBef>
                <a:spcPts val="0"/>
              </a:spcBef>
              <a:spcAft>
                <a:spcPts val="0"/>
              </a:spcAft>
              <a:buNone/>
              <a:defRPr lang="en-US" sz="18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
        <p:nvSpPr>
          <p:cNvPr id="3" name="Title 2"/>
          <p:cNvSpPr>
            <a:spLocks noGrp="1"/>
          </p:cNvSpPr>
          <p:nvPr>
            <p:ph type="title"/>
          </p:nvPr>
        </p:nvSpPr>
        <p:spPr>
          <a:xfrm>
            <a:off x="365125" y="337931"/>
            <a:ext cx="8410575" cy="574234"/>
          </a:xfrm>
        </p:spPr>
        <p:txBody>
          <a:bodyPr/>
          <a:lstStyle>
            <a:lvl1pPr>
              <a:defRPr sz="2400" b="1"/>
            </a:lvl1pPr>
          </a:lstStyle>
          <a:p>
            <a:r>
              <a:rPr lang="en-US" altLang="zh-TW"/>
              <a:t>Click to edit Master title style</a:t>
            </a:r>
            <a:endParaRPr lang="en-US"/>
          </a:p>
        </p:txBody>
      </p:sp>
    </p:spTree>
    <p:extLst>
      <p:ext uri="{BB962C8B-B14F-4D97-AF65-F5344CB8AC3E}">
        <p14:creationId xmlns:p14="http://schemas.microsoft.com/office/powerpoint/2010/main" val="164951779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 APLL 2016 - Title/SubTitle/Text">
    <p:spTree>
      <p:nvGrpSpPr>
        <p:cNvPr id="1" name=""/>
        <p:cNvGrpSpPr/>
        <p:nvPr/>
      </p:nvGrpSpPr>
      <p:grpSpPr>
        <a:xfrm>
          <a:off x="0" y="0"/>
          <a:ext cx="0" cy="0"/>
          <a:chOff x="0" y="0"/>
          <a:chExt cx="0" cy="0"/>
        </a:xfrm>
      </p:grpSpPr>
      <p:sp>
        <p:nvSpPr>
          <p:cNvPr id="5" name="Content Placeholder 8"/>
          <p:cNvSpPr>
            <a:spLocks noGrp="1"/>
          </p:cNvSpPr>
          <p:nvPr>
            <p:ph sz="quarter" idx="14"/>
          </p:nvPr>
        </p:nvSpPr>
        <p:spPr>
          <a:xfrm>
            <a:off x="365125" y="1143000"/>
            <a:ext cx="8421688" cy="5013324"/>
          </a:xfrm>
        </p:spPr>
        <p:txBody>
          <a:bodyPr rtlCol="0">
            <a:noAutofit/>
          </a:bodyPr>
          <a:lstStyle>
            <a:lvl1pPr marL="0" indent="0">
              <a:lnSpc>
                <a:spcPct val="125000"/>
              </a:lnSpc>
              <a:spcBef>
                <a:spcPts val="0"/>
              </a:spcBef>
              <a:spcAft>
                <a:spcPts val="0"/>
              </a:spcAft>
              <a:buNone/>
              <a:defRPr lang="en-US" baseline="0" dirty="0"/>
            </a:lvl1pPr>
          </a:lstStyle>
          <a:p>
            <a:pPr lvl="0"/>
            <a:r>
              <a:rPr lang="en-US"/>
              <a:t>Click to edit Master text styles</a:t>
            </a:r>
          </a:p>
        </p:txBody>
      </p:sp>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7" name="Text Placeholder 3"/>
          <p:cNvSpPr>
            <a:spLocks noGrp="1"/>
          </p:cNvSpPr>
          <p:nvPr>
            <p:ph type="body" sz="quarter" idx="15"/>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46372974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 APLL 2016 - Title Only">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extLst>
      <p:ext uri="{BB962C8B-B14F-4D97-AF65-F5344CB8AC3E}">
        <p14:creationId xmlns:p14="http://schemas.microsoft.com/office/powerpoint/2010/main" val="76805009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 APLL 2016 - Title/SubTitle Only">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5" name="Text Placeholder 3"/>
          <p:cNvSpPr>
            <a:spLocks noGrp="1"/>
          </p:cNvSpPr>
          <p:nvPr>
            <p:ph type="body" sz="quarter" idx="13"/>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5419039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 APLL 2016 - Blank (Only Logo/P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78773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3. APLL 2016 - Title/2 column/Bullets ">
    <p:spTree>
      <p:nvGrpSpPr>
        <p:cNvPr id="1" name=""/>
        <p:cNvGrpSpPr/>
        <p:nvPr/>
      </p:nvGrpSpPr>
      <p:grpSpPr>
        <a:xfrm>
          <a:off x="0" y="0"/>
          <a:ext cx="0" cy="0"/>
          <a:chOff x="0" y="0"/>
          <a:chExt cx="0" cy="0"/>
        </a:xfrm>
      </p:grpSpPr>
      <p:graphicFrame>
        <p:nvGraphicFramePr>
          <p:cNvPr id="6"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0905"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9"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BCABECC9-D577-49F2-9234-2DC57B414AF8}"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sp>
        <p:nvSpPr>
          <p:cNvPr id="4" name="Text Placeholder 3"/>
          <p:cNvSpPr>
            <a:spLocks noGrp="1"/>
          </p:cNvSpPr>
          <p:nvPr>
            <p:ph type="body" sz="half" idx="2"/>
          </p:nvPr>
        </p:nvSpPr>
        <p:spPr>
          <a:xfrm>
            <a:off x="4591050" y="1143000"/>
            <a:ext cx="4114800" cy="501332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half" idx="11"/>
          </p:nvPr>
        </p:nvSpPr>
        <p:spPr>
          <a:xfrm>
            <a:off x="365123" y="1143000"/>
            <a:ext cx="4114800" cy="5013324"/>
          </a:xfrm>
        </p:spPr>
        <p:txBody>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extLst>
      <p:ext uri="{BB962C8B-B14F-4D97-AF65-F5344CB8AC3E}">
        <p14:creationId xmlns:p14="http://schemas.microsoft.com/office/powerpoint/2010/main" val="1610475148"/>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4. APLL 2016 - Title/SubTitle/2 column/Hea/Bullets">
    <p:spTree>
      <p:nvGrpSpPr>
        <p:cNvPr id="1" name=""/>
        <p:cNvGrpSpPr/>
        <p:nvPr/>
      </p:nvGrpSpPr>
      <p:grpSpPr>
        <a:xfrm>
          <a:off x="0" y="0"/>
          <a:ext cx="0" cy="0"/>
          <a:chOff x="0" y="0"/>
          <a:chExt cx="0" cy="0"/>
        </a:xfrm>
      </p:grpSpPr>
      <p:graphicFrame>
        <p:nvGraphicFramePr>
          <p:cNvPr id="9"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1929"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13"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AC1D1E11-B1A7-44F7-97D8-1B383B207706}"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sp>
        <p:nvSpPr>
          <p:cNvPr id="10" name="Text Placeholder 3"/>
          <p:cNvSpPr>
            <a:spLocks noGrp="1"/>
          </p:cNvSpPr>
          <p:nvPr>
            <p:ph type="body" sz="half" idx="2"/>
          </p:nvPr>
        </p:nvSpPr>
        <p:spPr>
          <a:xfrm>
            <a:off x="4591050" y="1143000"/>
            <a:ext cx="4114800" cy="501332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p:cNvSpPr>
            <a:spLocks noGrp="1"/>
          </p:cNvSpPr>
          <p:nvPr>
            <p:ph type="body" sz="half" idx="11"/>
          </p:nvPr>
        </p:nvSpPr>
        <p:spPr>
          <a:xfrm>
            <a:off x="365123" y="1143000"/>
            <a:ext cx="4114800" cy="5013324"/>
          </a:xfrm>
        </p:spPr>
        <p:txBody>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lnSpc>
                <a:spcPct val="100000"/>
              </a:lnSpc>
              <a:buClr>
                <a:schemeClr val="tx2"/>
              </a:buClr>
              <a:defRPr>
                <a:solidFill>
                  <a:schemeClr val="tx1"/>
                </a:solidFill>
              </a:defRPr>
            </a:lvl4pPr>
            <a:lvl5pPr>
              <a:lnSpc>
                <a:spcPct val="100000"/>
              </a:lnSpc>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8" name="Text Placeholder 3"/>
          <p:cNvSpPr>
            <a:spLocks noGrp="1"/>
          </p:cNvSpPr>
          <p:nvPr>
            <p:ph type="body" sz="quarter" idx="12"/>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8109219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 APLL 2016 - Title/SubTitle/Bullets">
    <p:spTree>
      <p:nvGrpSpPr>
        <p:cNvPr id="1" name=""/>
        <p:cNvGrpSpPr/>
        <p:nvPr/>
      </p:nvGrpSpPr>
      <p:grpSpPr>
        <a:xfrm>
          <a:off x="0" y="0"/>
          <a:ext cx="0" cy="0"/>
          <a:chOff x="0" y="0"/>
          <a:chExt cx="0" cy="0"/>
        </a:xfrm>
      </p:grpSpPr>
      <p:graphicFrame>
        <p:nvGraphicFramePr>
          <p:cNvPr id="5" name="Object 1" hidden="1"/>
          <p:cNvGraphicFramePr>
            <a:graphicFrameLocks noChangeAspect="1"/>
          </p:cNvGraphicFramePr>
          <p:nvPr>
            <p:custDataLst>
              <p:tags r:id="rId2"/>
            </p:custDataLst>
            <p:extLst>
              <p:ext uri="{D42A27DB-BD31-4B8C-83A1-F6EECF244321}">
                <p14:modId xmlns:p14="http://schemas.microsoft.com/office/powerpoint/2010/main" val="42875304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65" name="think-cell Slide" r:id="rId5" imgW="360" imgH="360" progId="TCLayout.ActiveDocument.1">
                  <p:embed/>
                </p:oleObj>
              </mc:Choice>
              <mc:Fallback>
                <p:oleObj name="think-cell Slide" r:id="rId5" imgW="360" imgH="360" progId="TCLayout.ActiveDocument.1">
                  <p:embed/>
                  <p:pic>
                    <p:nvPicPr>
                      <p:cNvPr id="5" name="Object 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7"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6820987E-ED24-4963-AA74-88DAE458D2B7}" type="slidenum">
              <a:rPr lang="en-SG" sz="800" smtClean="0">
                <a:solidFill>
                  <a:schemeClr val="bg2"/>
                </a:solidFill>
                <a:latin typeface="+mn-lt"/>
              </a:rPr>
              <a:pPr algn="l">
                <a:defRPr/>
              </a:pPr>
              <a:t>‹#›</a:t>
            </a:fld>
            <a:endParaRPr lang="en-SG" sz="800" dirty="0">
              <a:solidFill>
                <a:schemeClr val="bg2"/>
              </a:solidFill>
              <a:latin typeface="+mn-lt"/>
            </a:endParaRPr>
          </a:p>
        </p:txBody>
      </p:sp>
      <p:graphicFrame>
        <p:nvGraphicFramePr>
          <p:cNvPr id="8"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66" name="think-cell Slide" r:id="rId7" imgW="360" imgH="360" progId="TCLayout.ActiveDocument.1">
                  <p:embed/>
                </p:oleObj>
              </mc:Choice>
              <mc:Fallback>
                <p:oleObj name="think-cell Slide" r:id="rId7" imgW="360" imgH="360" progId="TCLayout.ActiveDocument.1">
                  <p:embed/>
                  <p:pic>
                    <p:nvPicPr>
                      <p:cNvPr id="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 Placeholder 3"/>
          <p:cNvSpPr>
            <a:spLocks noGrp="1"/>
          </p:cNvSpPr>
          <p:nvPr>
            <p:ph type="body" sz="quarter" idx="12"/>
          </p:nvPr>
        </p:nvSpPr>
        <p:spPr>
          <a:xfrm>
            <a:off x="365125" y="958203"/>
            <a:ext cx="8412480" cy="373062"/>
          </a:xfrm>
        </p:spPr>
        <p:txBody>
          <a:bodyPr rIns="0" bIns="0" anchor="ctr"/>
          <a:lstStyle>
            <a:lvl1pPr marL="0" indent="0">
              <a:lnSpc>
                <a:spcPct val="80000"/>
              </a:lnSpc>
              <a:spcBef>
                <a:spcPts val="0"/>
              </a:spcBef>
              <a:spcAft>
                <a:spcPts val="0"/>
              </a:spcAft>
              <a:buNone/>
              <a:defRPr lang="en-US" sz="18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
        <p:nvSpPr>
          <p:cNvPr id="3" name="Title 2"/>
          <p:cNvSpPr>
            <a:spLocks noGrp="1"/>
          </p:cNvSpPr>
          <p:nvPr>
            <p:ph type="title"/>
          </p:nvPr>
        </p:nvSpPr>
        <p:spPr>
          <a:xfrm>
            <a:off x="365125" y="337931"/>
            <a:ext cx="8410575" cy="574234"/>
          </a:xfrm>
        </p:spPr>
        <p:txBody>
          <a:bodyPr/>
          <a:lstStyle>
            <a:lvl1pPr>
              <a:defRPr sz="2400" b="1"/>
            </a:lvl1pPr>
          </a:lstStyle>
          <a:p>
            <a:r>
              <a:rPr lang="en-US" altLang="zh-TW"/>
              <a:t>Click to edit Master title style</a:t>
            </a:r>
            <a:endParaRPr lang="en-US"/>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5. APLL 2016 - Thank You">
    <p:bg>
      <p:bgPr>
        <a:solidFill>
          <a:schemeClr val="accent1"/>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5"/>
          <a:srcRect/>
          <a:stretch>
            <a:fillRect/>
          </a:stretch>
        </p:blipFill>
        <p:spPr bwMode="auto">
          <a:xfrm>
            <a:off x="8048625" y="6273800"/>
            <a:ext cx="965200" cy="438150"/>
          </a:xfrm>
          <a:prstGeom prst="rect">
            <a:avLst/>
          </a:prstGeom>
          <a:noFill/>
          <a:ln w="9525">
            <a:noFill/>
            <a:miter lim="800000"/>
            <a:headEnd/>
            <a:tailEnd/>
          </a:ln>
        </p:spPr>
      </p:pic>
      <p:graphicFrame>
        <p:nvGraphicFramePr>
          <p:cNvPr id="5"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3126"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7"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5D5504D2-508B-4854-8C70-ED41FA348CEA}"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pic>
        <p:nvPicPr>
          <p:cNvPr id="8" name="Picture 1"/>
          <p:cNvPicPr>
            <a:picLocks noChangeAspect="1"/>
          </p:cNvPicPr>
          <p:nvPr userDrawn="1"/>
        </p:nvPicPr>
        <p:blipFill>
          <a:blip r:embed="rId8"/>
          <a:srcRect/>
          <a:stretch>
            <a:fillRect/>
          </a:stretch>
        </p:blipFill>
        <p:spPr bwMode="auto">
          <a:xfrm>
            <a:off x="0" y="0"/>
            <a:ext cx="9144000" cy="6858000"/>
          </a:xfrm>
          <a:prstGeom prst="rect">
            <a:avLst/>
          </a:prstGeom>
          <a:noFill/>
          <a:ln w="9525">
            <a:noFill/>
            <a:miter lim="800000"/>
            <a:headEnd/>
            <a:tailEnd/>
          </a:ln>
        </p:spPr>
      </p:pic>
      <p:graphicFrame>
        <p:nvGraphicFramePr>
          <p:cNvPr id="9"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3127" name="think-cell Slide" r:id="rId9" imgW="360" imgH="360" progId="TCLayout.ActiveDocument.1">
                  <p:embed/>
                </p:oleObj>
              </mc:Choice>
              <mc:Fallback>
                <p:oleObj name="think-cell Slide" r:id="rId9" imgW="360" imgH="360" progId="TCLayout.ActiveDocument.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Rectangle 16"/>
          <p:cNvSpPr/>
          <p:nvPr userDrawn="1"/>
        </p:nvSpPr>
        <p:spPr>
          <a:xfrm>
            <a:off x="0" y="1588"/>
            <a:ext cx="9144000" cy="6856412"/>
          </a:xfrm>
          <a:prstGeom prst="rect">
            <a:avLst/>
          </a:prstGeom>
          <a:solidFill>
            <a:schemeClr val="tx2">
              <a:alpha val="65000"/>
            </a:schemeClr>
          </a:solidFill>
          <a:ln w="9525" cap="flat" cmpd="sng" algn="ctr">
            <a:noFill/>
            <a:prstDash val="solid"/>
          </a:ln>
          <a:effectLst/>
        </p:spPr>
        <p:txBody>
          <a:bodyPr anchor="ctr"/>
          <a:lstStyle/>
          <a:p>
            <a:pPr algn="ctr" fontAlgn="auto">
              <a:spcBef>
                <a:spcPts val="0"/>
              </a:spcBef>
              <a:spcAft>
                <a:spcPts val="0"/>
              </a:spcAft>
              <a:defRPr/>
            </a:pPr>
            <a:endParaRPr lang="en-US" sz="2000" kern="0" dirty="0">
              <a:solidFill>
                <a:srgbClr val="FFFFFF"/>
              </a:solidFill>
              <a:latin typeface="Century Gothic"/>
            </a:endParaRPr>
          </a:p>
        </p:txBody>
      </p:sp>
      <p:pic>
        <p:nvPicPr>
          <p:cNvPr id="11" name="Picture 6"/>
          <p:cNvPicPr>
            <a:picLocks noChangeAspect="1"/>
          </p:cNvPicPr>
          <p:nvPr userDrawn="1"/>
        </p:nvPicPr>
        <p:blipFill>
          <a:blip r:embed="rId11"/>
          <a:srcRect/>
          <a:stretch>
            <a:fillRect/>
          </a:stretch>
        </p:blipFill>
        <p:spPr bwMode="auto">
          <a:xfrm>
            <a:off x="7165975" y="388938"/>
            <a:ext cx="1554163" cy="920750"/>
          </a:xfrm>
          <a:prstGeom prst="rect">
            <a:avLst/>
          </a:prstGeom>
          <a:noFill/>
          <a:ln w="9525">
            <a:noFill/>
            <a:miter lim="800000"/>
            <a:headEnd/>
            <a:tailEnd/>
          </a:ln>
        </p:spPr>
      </p:pic>
      <p:sp>
        <p:nvSpPr>
          <p:cNvPr id="12" name="Title 19"/>
          <p:cNvSpPr>
            <a:spLocks noGrp="1"/>
          </p:cNvSpPr>
          <p:nvPr>
            <p:ph type="title"/>
          </p:nvPr>
        </p:nvSpPr>
        <p:spPr>
          <a:xfrm>
            <a:off x="365125" y="1143000"/>
            <a:ext cx="8410575" cy="2621132"/>
          </a:xfrm>
        </p:spPr>
        <p:txBody>
          <a:bodyPr anchor="ctr"/>
          <a:lstStyle>
            <a:lvl1pPr algn="ctr">
              <a:defRPr sz="8000" b="0">
                <a:solidFill>
                  <a:schemeClr val="bg1"/>
                </a:solidFill>
              </a:defRPr>
            </a:lvl1pPr>
          </a:lstStyle>
          <a:p>
            <a:r>
              <a:rPr lang="en-US"/>
              <a:t>Click to edit Master title style</a:t>
            </a:r>
          </a:p>
        </p:txBody>
      </p:sp>
      <p:sp>
        <p:nvSpPr>
          <p:cNvPr id="13" name="Content Placeholder 21"/>
          <p:cNvSpPr>
            <a:spLocks noGrp="1"/>
          </p:cNvSpPr>
          <p:nvPr>
            <p:ph sz="quarter" idx="15"/>
          </p:nvPr>
        </p:nvSpPr>
        <p:spPr>
          <a:xfrm>
            <a:off x="365125" y="3764132"/>
            <a:ext cx="8410575" cy="2392193"/>
          </a:xfrm>
        </p:spPr>
        <p:txBody>
          <a:bodyPr/>
          <a:lstStyle>
            <a:lvl1pPr marL="0" indent="0" algn="ctr">
              <a:buNone/>
              <a:defRPr sz="3600" baseline="0">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8268713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4"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152"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6"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DAE4DE9F-501D-4D90-B843-F9FB8CD12DBB}"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graphicFrame>
        <p:nvGraphicFramePr>
          <p:cNvPr id="7" name="Object 2"/>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153"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365125" y="149665"/>
            <a:ext cx="8410575" cy="480131"/>
          </a:xfrm>
        </p:spPr>
        <p:txBody>
          <a:bodyPr/>
          <a:lstStyle>
            <a:lvl1pPr>
              <a:defRPr sz="2400" b="1"/>
            </a:lvl1pPr>
          </a:lstStyle>
          <a:p>
            <a:r>
              <a:rPr lang="en-US"/>
              <a:t>Click to edit Master title style</a:t>
            </a:r>
          </a:p>
        </p:txBody>
      </p:sp>
    </p:spTree>
    <p:extLst>
      <p:ext uri="{BB962C8B-B14F-4D97-AF65-F5344CB8AC3E}">
        <p14:creationId xmlns:p14="http://schemas.microsoft.com/office/powerpoint/2010/main" val="66235786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596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377" y="2182813"/>
            <a:ext cx="51303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w="9525">
              <a:noFill/>
              <a:miter lim="800000"/>
              <a:headEnd/>
              <a:tailEnd/>
            </a:ln>
            <a:effectLst/>
          </p:spPr>
          <p:txBody>
            <a:bodyPr lIns="0" tIns="0" rIns="0" bIns="0">
              <a:spAutoFit/>
            </a:bodyPr>
            <a:lstStyle/>
            <a:p>
              <a:pPr defTabSz="902699">
                <a:defRPr/>
              </a:pPr>
              <a:r>
                <a:rPr lang="en-US" altLang="zh-CN" sz="1385">
                  <a:solidFill>
                    <a:srgbClr val="FFFFFF"/>
                  </a:solidFill>
                  <a:latin typeface="Arial" pitchFamily="34" charset="0"/>
                  <a:ea typeface="华文楷体" pitchFamily="1" charset="-122"/>
                </a:rPr>
                <a:t>CONFIDENTIAL</a:t>
              </a:r>
            </a:p>
          </p:txBody>
        </p:sp>
        <p:sp>
          <p:nvSpPr>
            <p:cNvPr id="6" name="McK Document" hidden="1"/>
            <p:cNvSpPr txBox="1">
              <a:spLocks noChangeArrowheads="1"/>
            </p:cNvSpPr>
            <p:nvPr userDrawn="1"/>
          </p:nvSpPr>
          <p:spPr bwMode="auto">
            <a:xfrm>
              <a:off x="1663" y="3039"/>
              <a:ext cx="3167" cy="132"/>
            </a:xfrm>
            <a:prstGeom prst="rect">
              <a:avLst/>
            </a:prstGeom>
            <a:noFill/>
            <a:ln w="9525">
              <a:noFill/>
              <a:miter lim="800000"/>
              <a:headEnd/>
              <a:tailEnd/>
            </a:ln>
            <a:effectLst/>
          </p:spPr>
          <p:txBody>
            <a:bodyPr lIns="0" tIns="0" rIns="0" bIns="0" anchor="b">
              <a:spAutoFit/>
            </a:bodyPr>
            <a:lstStyle/>
            <a:p>
              <a:pPr defTabSz="902699">
                <a:defRPr/>
              </a:pPr>
              <a:r>
                <a:rPr lang="en-US" altLang="zh-CN" sz="1385">
                  <a:solidFill>
                    <a:srgbClr val="FFFFFF"/>
                  </a:solidFill>
                  <a:latin typeface="Arial" pitchFamily="34" charset="0"/>
                  <a:ea typeface="华文楷体" pitchFamily="1" charset="-122"/>
                </a:rPr>
                <a:t>Document</a:t>
              </a:r>
            </a:p>
          </p:txBody>
        </p:sp>
        <p:sp>
          <p:nvSpPr>
            <p:cNvPr id="7" name="McK Date" hidden="1"/>
            <p:cNvSpPr txBox="1">
              <a:spLocks noChangeArrowheads="1"/>
            </p:cNvSpPr>
            <p:nvPr userDrawn="1"/>
          </p:nvSpPr>
          <p:spPr bwMode="auto">
            <a:xfrm>
              <a:off x="1663" y="3216"/>
              <a:ext cx="3167" cy="134"/>
            </a:xfrm>
            <a:prstGeom prst="rect">
              <a:avLst/>
            </a:prstGeom>
            <a:noFill/>
            <a:ln w="9525">
              <a:noFill/>
              <a:miter lim="800000"/>
              <a:headEnd/>
              <a:tailEnd/>
            </a:ln>
            <a:effectLst/>
          </p:spPr>
          <p:txBody>
            <a:bodyPr lIns="0" tIns="0" rIns="0" bIns="0">
              <a:spAutoFit/>
            </a:bodyPr>
            <a:lstStyle/>
            <a:p>
              <a:pPr defTabSz="902699">
                <a:defRPr/>
              </a:pPr>
              <a:r>
                <a:rPr lang="en-US" altLang="zh-CN" sz="1385">
                  <a:solidFill>
                    <a:srgbClr val="FFFFFF"/>
                  </a:solidFill>
                  <a:latin typeface="Arial" pitchFamily="34" charset="0"/>
                  <a:ea typeface="华文楷体" pitchFamily="1" charset="-122"/>
                </a:rPr>
                <a:t>Date</a:t>
              </a:r>
            </a:p>
          </p:txBody>
        </p:sp>
        <p:sp>
          <p:nvSpPr>
            <p:cNvPr id="8" name="McK Disclaimer" hidden="1"/>
            <p:cNvSpPr>
              <a:spLocks noChangeArrowheads="1"/>
            </p:cNvSpPr>
            <p:nvPr userDrawn="1">
              <p:custDataLst>
                <p:tags r:id="rId1"/>
              </p:custDataLst>
            </p:nvPr>
          </p:nvSpPr>
          <p:spPr bwMode="auto">
            <a:xfrm>
              <a:off x="1663" y="3751"/>
              <a:ext cx="2303" cy="438"/>
            </a:xfrm>
            <a:prstGeom prst="rect">
              <a:avLst/>
            </a:prstGeom>
            <a:noFill/>
            <a:ln w="9525">
              <a:noFill/>
              <a:miter lim="800000"/>
              <a:headEnd/>
              <a:tailEnd/>
            </a:ln>
            <a:effectLst/>
          </p:spPr>
          <p:txBody>
            <a:bodyPr lIns="0" tIns="0" rIns="0" bIns="0" anchor="b">
              <a:spAutoFit/>
            </a:bodyPr>
            <a:lstStyle/>
            <a:p>
              <a:pPr defTabSz="794258" eaLnBrk="0" hangingPunct="0">
                <a:defRPr/>
              </a:pPr>
              <a:r>
                <a:rPr lang="en-US" altLang="zh-CN" sz="923" dirty="0">
                  <a:solidFill>
                    <a:srgbClr val="FFFFFF"/>
                  </a:solidFill>
                  <a:latin typeface="Arial" pitchFamily="34" charset="0"/>
                  <a:ea typeface="华文楷体" pitchFamily="1" charset="-122"/>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14" name="Rectangle 1026"/>
          <p:cNvSpPr>
            <a:spLocks noGrp="1" noChangeArrowheads="1"/>
          </p:cNvSpPr>
          <p:nvPr>
            <p:ph type="ctrTitle"/>
          </p:nvPr>
        </p:nvSpPr>
        <p:spPr>
          <a:xfrm>
            <a:off x="2693377" y="2757489"/>
            <a:ext cx="5130312" cy="396875"/>
          </a:xfrm>
        </p:spPr>
        <p:txBody>
          <a:bodyPr/>
          <a:lstStyle>
            <a:lvl1pPr>
              <a:defRPr sz="2400" b="0"/>
            </a:lvl1pPr>
          </a:lstStyle>
          <a:p>
            <a:r>
              <a:rPr lang="en-US" altLang="zh-CN"/>
              <a:t>Click to edit Master title style</a:t>
            </a:r>
          </a:p>
        </p:txBody>
      </p:sp>
      <p:sp>
        <p:nvSpPr>
          <p:cNvPr id="13315" name="Rectangle 1027"/>
          <p:cNvSpPr>
            <a:spLocks noGrp="1" noChangeArrowheads="1"/>
          </p:cNvSpPr>
          <p:nvPr>
            <p:ph type="subTitle" idx="1"/>
          </p:nvPr>
        </p:nvSpPr>
        <p:spPr>
          <a:xfrm>
            <a:off x="2693377" y="3962400"/>
            <a:ext cx="5130312" cy="228600"/>
          </a:xfrm>
        </p:spPr>
        <p:txBody>
          <a:bodyPr/>
          <a:lstStyle>
            <a:lvl1pPr>
              <a:defRPr sz="1385"/>
            </a:lvl1pPr>
          </a:lstStyle>
          <a:p>
            <a:r>
              <a:rPr lang="en-US" altLang="zh-CN"/>
              <a:t>Click to edit Master subtitle style</a:t>
            </a:r>
          </a:p>
        </p:txBody>
      </p:sp>
      <p:sp>
        <p:nvSpPr>
          <p:cNvPr id="9" name="doc id"/>
          <p:cNvSpPr>
            <a:spLocks noGrp="1" noChangeArrowheads="1"/>
          </p:cNvSpPr>
          <p:nvPr>
            <p:ph type="ftr" sz="quarter" idx="10"/>
          </p:nvPr>
        </p:nvSpPr>
        <p:spPr bwMode="auto">
          <a:xfrm>
            <a:off x="8915335" y="36514"/>
            <a:ext cx="65" cy="127856"/>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buSzTx/>
              <a:defRPr sz="831">
                <a:solidFill>
                  <a:srgbClr val="000000"/>
                </a:solidFill>
                <a:latin typeface="Arial" pitchFamily="34" charset="0"/>
                <a:ea typeface="Arial Unicode MS" pitchFamily="34" charset="-122"/>
                <a:cs typeface="Arial Unicode MS" pitchFamily="34" charset="-122"/>
              </a:defRPr>
            </a:lvl1pPr>
          </a:lstStyle>
          <a:p>
            <a:pPr>
              <a:defRPr/>
            </a:pPr>
            <a:endParaRPr lang="en-US" altLang="zh-CN"/>
          </a:p>
        </p:txBody>
      </p:sp>
    </p:spTree>
    <p:extLst>
      <p:ext uri="{BB962C8B-B14F-4D97-AF65-F5344CB8AC3E}">
        <p14:creationId xmlns:p14="http://schemas.microsoft.com/office/powerpoint/2010/main" val="38819005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3948112" cy="6858000"/>
          </a:xfrm>
        </p:spPr>
        <p:txBody>
          <a:bodyPr/>
          <a:lstStyle/>
          <a:p>
            <a:endParaRPr lang="en-US" dirty="0"/>
          </a:p>
        </p:txBody>
      </p:sp>
      <p:sp>
        <p:nvSpPr>
          <p:cNvPr id="12" name="Text Placeholder 4"/>
          <p:cNvSpPr>
            <a:spLocks noGrp="1"/>
          </p:cNvSpPr>
          <p:nvPr>
            <p:ph type="body" sz="quarter" idx="15" hasCustomPrompt="1"/>
          </p:nvPr>
        </p:nvSpPr>
        <p:spPr>
          <a:xfrm>
            <a:off x="4316193" y="958485"/>
            <a:ext cx="4262705" cy="721817"/>
          </a:xfrm>
        </p:spPr>
        <p:txBody>
          <a:bodyPr>
            <a:noAutofit/>
          </a:bodyPr>
          <a:lstStyle>
            <a:lvl1pPr marL="0" indent="0">
              <a:buNone/>
              <a:defRPr sz="4000" b="0" i="1" cap="none"/>
            </a:lvl1pPr>
          </a:lstStyle>
          <a:p>
            <a:pPr lvl="0"/>
            <a:r>
              <a:rPr lang="en-US" sz="4000" b="0" i="1" cap="none" dirty="0"/>
              <a:t>Text on the Right</a:t>
            </a:r>
            <a:endParaRPr lang="en-US" dirty="0"/>
          </a:p>
        </p:txBody>
      </p:sp>
      <p:sp>
        <p:nvSpPr>
          <p:cNvPr id="15" name="Text Placeholder 14"/>
          <p:cNvSpPr>
            <a:spLocks noGrp="1"/>
          </p:cNvSpPr>
          <p:nvPr>
            <p:ph type="body" sz="quarter" idx="16" hasCustomPrompt="1"/>
          </p:nvPr>
        </p:nvSpPr>
        <p:spPr>
          <a:xfrm>
            <a:off x="4316460" y="1834544"/>
            <a:ext cx="4262438" cy="1214438"/>
          </a:xfrm>
        </p:spPr>
        <p:txBody>
          <a:bodyPr>
            <a:normAutofit/>
          </a:bodyPr>
          <a:lstStyle>
            <a:lvl1pPr marL="0" indent="0">
              <a:lnSpc>
                <a:spcPts val="2400"/>
              </a:lnSpc>
              <a:buNone/>
              <a:defRPr sz="1600" cap="none" baseline="0"/>
            </a:lvl1pPr>
          </a:lstStyle>
          <a:p>
            <a:pPr lvl="0"/>
            <a:r>
              <a:rPr lang="en-US" sz="1600" cap="none" baseline="0" dirty="0"/>
              <a:t>Here’s an example of an introductory paragraph. An intro paragraph is slightly bigger.</a:t>
            </a:r>
            <a:endParaRPr lang="en-US" dirty="0"/>
          </a:p>
        </p:txBody>
      </p:sp>
      <p:sp>
        <p:nvSpPr>
          <p:cNvPr id="19" name="Text Placeholder 18"/>
          <p:cNvSpPr>
            <a:spLocks noGrp="1"/>
          </p:cNvSpPr>
          <p:nvPr>
            <p:ph type="body" sz="quarter" idx="17" hasCustomPrompt="1"/>
          </p:nvPr>
        </p:nvSpPr>
        <p:spPr>
          <a:xfrm>
            <a:off x="4313651" y="2963758"/>
            <a:ext cx="4258455" cy="575806"/>
          </a:xfrm>
        </p:spPr>
        <p:txBody>
          <a:bodyPr>
            <a:normAutofit/>
          </a:bodyPr>
          <a:lstStyle>
            <a:lvl1pPr marL="0" marR="0" indent="0" algn="l" defTabSz="457200" rtl="0" eaLnBrk="1" fontAlgn="auto" latinLnBrk="0" hangingPunct="1">
              <a:lnSpc>
                <a:spcPts val="1700"/>
              </a:lnSpc>
              <a:spcBef>
                <a:spcPct val="20000"/>
              </a:spcBef>
              <a:spcAft>
                <a:spcPts val="0"/>
              </a:spcAft>
              <a:buClrTx/>
              <a:buSzTx/>
              <a:buFont typeface="Arial"/>
              <a:buNone/>
              <a:tabLst/>
              <a:defRPr sz="1200" cap="none" baseline="0"/>
            </a:lvl1pPr>
          </a:lstStyle>
          <a:p>
            <a:pPr marL="0" marR="0" lvl="0" indent="0" algn="l" defTabSz="457200" rtl="0" eaLnBrk="1" fontAlgn="auto" latinLnBrk="0" hangingPunct="1">
              <a:lnSpc>
                <a:spcPts val="1700"/>
              </a:lnSpc>
              <a:spcBef>
                <a:spcPct val="20000"/>
              </a:spcBef>
              <a:spcAft>
                <a:spcPts val="0"/>
              </a:spcAft>
              <a:buClrTx/>
              <a:buSzTx/>
              <a:buFont typeface="Arial"/>
              <a:buNone/>
              <a:tabLst/>
              <a:defRPr/>
            </a:pPr>
            <a:r>
              <a:rPr lang="en-US" sz="1200" dirty="0" err="1">
                <a:solidFill>
                  <a:srgbClr val="414042"/>
                </a:solidFill>
              </a:rPr>
              <a:t>Consectetur</a:t>
            </a:r>
            <a:r>
              <a:rPr lang="en-US" sz="1200" dirty="0">
                <a:solidFill>
                  <a:srgbClr val="414042"/>
                </a:solidFill>
              </a:rPr>
              <a:t> </a:t>
            </a:r>
            <a:r>
              <a:rPr lang="en-US" sz="1200" dirty="0" err="1">
                <a:solidFill>
                  <a:srgbClr val="414042"/>
                </a:solidFill>
              </a:rPr>
              <a:t>adipiscing</a:t>
            </a:r>
            <a:r>
              <a:rPr lang="en-US" sz="1200" dirty="0">
                <a:solidFill>
                  <a:srgbClr val="414042"/>
                </a:solidFill>
              </a:rPr>
              <a:t> </a:t>
            </a:r>
            <a:r>
              <a:rPr lang="en-US" sz="1200" dirty="0" err="1">
                <a:solidFill>
                  <a:srgbClr val="414042"/>
                </a:solidFill>
              </a:rPr>
              <a:t>elit</a:t>
            </a:r>
            <a:r>
              <a:rPr lang="en-US" sz="1200" dirty="0">
                <a:solidFill>
                  <a:srgbClr val="414042"/>
                </a:solidFill>
              </a:rPr>
              <a:t>. </a:t>
            </a:r>
            <a:r>
              <a:rPr lang="en-US" sz="1200" dirty="0" err="1">
                <a:solidFill>
                  <a:srgbClr val="414042"/>
                </a:solidFill>
              </a:rPr>
              <a:t>Donec</a:t>
            </a:r>
            <a:r>
              <a:rPr lang="en-US" sz="1200" dirty="0">
                <a:solidFill>
                  <a:srgbClr val="414042"/>
                </a:solidFill>
              </a:rPr>
              <a:t> </a:t>
            </a:r>
            <a:r>
              <a:rPr lang="en-US" sz="1200" dirty="0" err="1">
                <a:solidFill>
                  <a:srgbClr val="414042"/>
                </a:solidFill>
              </a:rPr>
              <a:t>tincidunt</a:t>
            </a:r>
            <a:r>
              <a:rPr lang="en-US" sz="1200" dirty="0">
                <a:solidFill>
                  <a:srgbClr val="414042"/>
                </a:solidFill>
              </a:rPr>
              <a:t> </a:t>
            </a:r>
            <a:r>
              <a:rPr lang="en-US" sz="1200" dirty="0" err="1">
                <a:solidFill>
                  <a:srgbClr val="414042"/>
                </a:solidFill>
              </a:rPr>
              <a:t>hendrerit</a:t>
            </a:r>
            <a:r>
              <a:rPr lang="en-US" sz="1200" dirty="0">
                <a:solidFill>
                  <a:srgbClr val="414042"/>
                </a:solidFill>
              </a:rPr>
              <a:t> </a:t>
            </a:r>
            <a:r>
              <a:rPr lang="en-US" sz="1200" dirty="0" err="1">
                <a:solidFill>
                  <a:srgbClr val="414042"/>
                </a:solidFill>
              </a:rPr>
              <a:t>turpis</a:t>
            </a:r>
            <a:r>
              <a:rPr lang="en-US" sz="1200" dirty="0">
                <a:solidFill>
                  <a:srgbClr val="414042"/>
                </a:solidFill>
              </a:rPr>
              <a:t> </a:t>
            </a:r>
            <a:r>
              <a:rPr lang="en-US" sz="1200" dirty="0" err="1">
                <a:solidFill>
                  <a:srgbClr val="414042"/>
                </a:solidFill>
              </a:rPr>
              <a:t>eget</a:t>
            </a:r>
            <a:r>
              <a:rPr lang="en-US" sz="1200" dirty="0">
                <a:solidFill>
                  <a:srgbClr val="414042"/>
                </a:solidFill>
              </a:rPr>
              <a:t> semper. </a:t>
            </a:r>
            <a:r>
              <a:rPr lang="en-US" sz="1200" dirty="0" err="1">
                <a:solidFill>
                  <a:srgbClr val="414042"/>
                </a:solidFill>
              </a:rPr>
              <a:t>Quisque</a:t>
            </a:r>
            <a:r>
              <a:rPr lang="en-US" sz="1200" dirty="0">
                <a:solidFill>
                  <a:srgbClr val="414042"/>
                </a:solidFill>
              </a:rPr>
              <a:t> </a:t>
            </a:r>
            <a:r>
              <a:rPr lang="en-US" sz="1200" dirty="0" err="1">
                <a:solidFill>
                  <a:srgbClr val="414042"/>
                </a:solidFill>
              </a:rPr>
              <a:t>ultricies</a:t>
            </a:r>
            <a:r>
              <a:rPr lang="en-US" sz="1200" dirty="0">
                <a:solidFill>
                  <a:srgbClr val="414042"/>
                </a:solidFill>
              </a:rPr>
              <a:t> </a:t>
            </a:r>
            <a:r>
              <a:rPr lang="en-US" sz="1200" dirty="0" err="1">
                <a:solidFill>
                  <a:srgbClr val="414042"/>
                </a:solidFill>
              </a:rPr>
              <a:t>blandit</a:t>
            </a:r>
            <a:r>
              <a:rPr lang="en-US" sz="1200" dirty="0">
                <a:solidFill>
                  <a:srgbClr val="414042"/>
                </a:solidFill>
              </a:rPr>
              <a:t> </a:t>
            </a:r>
            <a:r>
              <a:rPr lang="en-US" sz="1200" dirty="0" err="1">
                <a:solidFill>
                  <a:srgbClr val="414042"/>
                </a:solidFill>
              </a:rPr>
              <a:t>pretium</a:t>
            </a:r>
            <a:r>
              <a:rPr lang="en-US" sz="1200" dirty="0">
                <a:solidFill>
                  <a:srgbClr val="414042"/>
                </a:solidFill>
              </a:rPr>
              <a:t>.</a:t>
            </a:r>
          </a:p>
        </p:txBody>
      </p:sp>
      <p:sp>
        <p:nvSpPr>
          <p:cNvPr id="24" name="Text Placeholder 23"/>
          <p:cNvSpPr>
            <a:spLocks noGrp="1"/>
          </p:cNvSpPr>
          <p:nvPr>
            <p:ph type="body" sz="quarter" idx="19" hasCustomPrompt="1"/>
          </p:nvPr>
        </p:nvSpPr>
        <p:spPr>
          <a:xfrm>
            <a:off x="4313651" y="4044164"/>
            <a:ext cx="4265247" cy="1540003"/>
          </a:xfrm>
        </p:spPr>
        <p:txBody>
          <a:bodyPr/>
          <a:lstStyle>
            <a:lvl1pPr marL="0" indent="0">
              <a:buNone/>
              <a:defRPr sz="1400" b="0" i="0" cap="none"/>
            </a:lvl1pPr>
          </a:lstStyle>
          <a:p>
            <a:pPr>
              <a:lnSpc>
                <a:spcPts val="1700"/>
              </a:lnSpc>
            </a:pPr>
            <a:r>
              <a:rPr lang="en-US" sz="1200" dirty="0" err="1">
                <a:solidFill>
                  <a:srgbClr val="414042"/>
                </a:solidFill>
              </a:rPr>
              <a:t>Nullam</a:t>
            </a:r>
            <a:r>
              <a:rPr lang="en-US" sz="1200" dirty="0">
                <a:solidFill>
                  <a:srgbClr val="414042"/>
                </a:solidFill>
              </a:rPr>
              <a:t> </a:t>
            </a:r>
            <a:r>
              <a:rPr lang="en-US" sz="1200" dirty="0" err="1">
                <a:solidFill>
                  <a:srgbClr val="414042"/>
                </a:solidFill>
              </a:rPr>
              <a:t>enim</a:t>
            </a:r>
            <a:r>
              <a:rPr lang="en-US" sz="1200" dirty="0">
                <a:solidFill>
                  <a:srgbClr val="414042"/>
                </a:solidFill>
              </a:rPr>
              <a:t> </a:t>
            </a:r>
            <a:r>
              <a:rPr lang="en-US" sz="1200" dirty="0" err="1">
                <a:solidFill>
                  <a:srgbClr val="414042"/>
                </a:solidFill>
              </a:rPr>
              <a:t>purus</a:t>
            </a:r>
            <a:r>
              <a:rPr lang="en-US" sz="1200" dirty="0">
                <a:solidFill>
                  <a:srgbClr val="414042"/>
                </a:solidFill>
              </a:rPr>
              <a:t>, </a:t>
            </a:r>
            <a:r>
              <a:rPr lang="en-US" sz="1200" dirty="0" err="1">
                <a:solidFill>
                  <a:srgbClr val="414042"/>
                </a:solidFill>
              </a:rPr>
              <a:t>tincidunt</a:t>
            </a:r>
            <a:r>
              <a:rPr lang="en-US" sz="1200" dirty="0">
                <a:solidFill>
                  <a:srgbClr val="414042"/>
                </a:solidFill>
              </a:rPr>
              <a:t> sit </a:t>
            </a:r>
            <a:r>
              <a:rPr lang="en-US" sz="1200" dirty="0" err="1">
                <a:solidFill>
                  <a:srgbClr val="414042"/>
                </a:solidFill>
              </a:rPr>
              <a:t>amet</a:t>
            </a:r>
            <a:r>
              <a:rPr lang="en-US" sz="1200" dirty="0">
                <a:solidFill>
                  <a:srgbClr val="414042"/>
                </a:solidFill>
              </a:rPr>
              <a:t> </a:t>
            </a:r>
            <a:r>
              <a:rPr lang="en-US" sz="1200" dirty="0" err="1">
                <a:solidFill>
                  <a:srgbClr val="414042"/>
                </a:solidFill>
              </a:rPr>
              <a:t>bibendum</a:t>
            </a:r>
            <a:r>
              <a:rPr lang="en-US" sz="1200" dirty="0">
                <a:solidFill>
                  <a:srgbClr val="414042"/>
                </a:solidFill>
              </a:rPr>
              <a:t> </a:t>
            </a:r>
            <a:r>
              <a:rPr lang="en-US" sz="1200" dirty="0" err="1">
                <a:solidFill>
                  <a:srgbClr val="414042"/>
                </a:solidFill>
              </a:rPr>
              <a:t>vel</a:t>
            </a:r>
            <a:r>
              <a:rPr lang="en-US" sz="1200" dirty="0">
                <a:solidFill>
                  <a:srgbClr val="414042"/>
                </a:solidFill>
              </a:rPr>
              <a:t>, </a:t>
            </a:r>
            <a:r>
              <a:rPr lang="en-US" sz="1200" dirty="0" err="1">
                <a:solidFill>
                  <a:srgbClr val="414042"/>
                </a:solidFill>
              </a:rPr>
              <a:t>mattis</a:t>
            </a:r>
            <a:r>
              <a:rPr lang="en-US" sz="1200" dirty="0">
                <a:solidFill>
                  <a:srgbClr val="414042"/>
                </a:solidFill>
              </a:rPr>
              <a:t> </a:t>
            </a:r>
            <a:r>
              <a:rPr lang="en-US" sz="1200" dirty="0" err="1">
                <a:solidFill>
                  <a:srgbClr val="414042"/>
                </a:solidFill>
              </a:rPr>
              <a:t>nec</a:t>
            </a:r>
            <a:r>
              <a:rPr lang="en-US" sz="1200" dirty="0">
                <a:solidFill>
                  <a:srgbClr val="414042"/>
                </a:solidFill>
              </a:rPr>
              <a:t> </a:t>
            </a:r>
            <a:r>
              <a:rPr lang="en-US" sz="1200" dirty="0" err="1">
                <a:solidFill>
                  <a:srgbClr val="414042"/>
                </a:solidFill>
              </a:rPr>
              <a:t>urna</a:t>
            </a:r>
            <a:r>
              <a:rPr lang="en-US" sz="1200" dirty="0">
                <a:solidFill>
                  <a:srgbClr val="414042"/>
                </a:solidFill>
              </a:rPr>
              <a:t>. </a:t>
            </a:r>
            <a:r>
              <a:rPr lang="en-US" sz="1200" dirty="0" err="1">
                <a:solidFill>
                  <a:srgbClr val="414042"/>
                </a:solidFill>
              </a:rPr>
              <a:t>Duis</a:t>
            </a:r>
            <a:r>
              <a:rPr lang="en-US" sz="1200" dirty="0">
                <a:solidFill>
                  <a:srgbClr val="414042"/>
                </a:solidFill>
              </a:rPr>
              <a:t> ligula dolor, </a:t>
            </a:r>
            <a:r>
              <a:rPr lang="en-US" sz="1200" dirty="0" err="1">
                <a:solidFill>
                  <a:srgbClr val="414042"/>
                </a:solidFill>
              </a:rPr>
              <a:t>pretium</a:t>
            </a:r>
            <a:r>
              <a:rPr lang="en-US" sz="1200" dirty="0">
                <a:solidFill>
                  <a:srgbClr val="414042"/>
                </a:solidFill>
              </a:rPr>
              <a:t> in </a:t>
            </a:r>
            <a:r>
              <a:rPr lang="en-US" sz="1200" dirty="0" err="1">
                <a:solidFill>
                  <a:srgbClr val="414042"/>
                </a:solidFill>
              </a:rPr>
              <a:t>adipiscing</a:t>
            </a:r>
            <a:r>
              <a:rPr lang="en-US" sz="1200" dirty="0">
                <a:solidFill>
                  <a:srgbClr val="414042"/>
                </a:solidFill>
              </a:rPr>
              <a:t> </a:t>
            </a:r>
            <a:r>
              <a:rPr lang="en-US" sz="1200" dirty="0" err="1">
                <a:solidFill>
                  <a:srgbClr val="414042"/>
                </a:solidFill>
              </a:rPr>
              <a:t>ut</a:t>
            </a:r>
            <a:r>
              <a:rPr lang="en-US" sz="1200" dirty="0">
                <a:solidFill>
                  <a:srgbClr val="414042"/>
                </a:solidFill>
              </a:rPr>
              <a:t>, </a:t>
            </a:r>
            <a:r>
              <a:rPr lang="en-US" sz="1200" dirty="0" err="1">
                <a:solidFill>
                  <a:srgbClr val="414042"/>
                </a:solidFill>
              </a:rPr>
              <a:t>rutrum</a:t>
            </a:r>
            <a:r>
              <a:rPr lang="en-US" sz="1200" dirty="0">
                <a:solidFill>
                  <a:srgbClr val="414042"/>
                </a:solidFill>
              </a:rPr>
              <a:t> </a:t>
            </a:r>
            <a:r>
              <a:rPr lang="en-US" sz="1200" dirty="0" err="1">
                <a:solidFill>
                  <a:srgbClr val="414042"/>
                </a:solidFill>
              </a:rPr>
              <a:t>sed</a:t>
            </a:r>
            <a:r>
              <a:rPr lang="en-US" sz="1200" dirty="0">
                <a:solidFill>
                  <a:srgbClr val="414042"/>
                </a:solidFill>
              </a:rPr>
              <a:t> ligula. </a:t>
            </a:r>
            <a:r>
              <a:rPr lang="en-US" sz="1200" dirty="0" err="1">
                <a:solidFill>
                  <a:srgbClr val="414042"/>
                </a:solidFill>
              </a:rPr>
              <a:t>Sed</a:t>
            </a:r>
            <a:r>
              <a:rPr lang="en-US" sz="1200" dirty="0">
                <a:solidFill>
                  <a:srgbClr val="414042"/>
                </a:solidFill>
              </a:rPr>
              <a:t> </a:t>
            </a:r>
            <a:r>
              <a:rPr lang="en-US" sz="1200" dirty="0" err="1">
                <a:solidFill>
                  <a:srgbClr val="414042"/>
                </a:solidFill>
              </a:rPr>
              <a:t>volutpat</a:t>
            </a:r>
            <a:r>
              <a:rPr lang="en-US" sz="1200" dirty="0">
                <a:solidFill>
                  <a:srgbClr val="414042"/>
                </a:solidFill>
              </a:rPr>
              <a:t> </a:t>
            </a:r>
            <a:r>
              <a:rPr lang="en-US" sz="1200" dirty="0" err="1">
                <a:solidFill>
                  <a:srgbClr val="414042"/>
                </a:solidFill>
              </a:rPr>
              <a:t>bibendum</a:t>
            </a:r>
            <a:r>
              <a:rPr lang="en-US" sz="1200" dirty="0">
                <a:solidFill>
                  <a:srgbClr val="414042"/>
                </a:solidFill>
              </a:rPr>
              <a:t> </a:t>
            </a:r>
            <a:r>
              <a:rPr lang="en-US" sz="1200" dirty="0" err="1">
                <a:solidFill>
                  <a:srgbClr val="414042"/>
                </a:solidFill>
              </a:rPr>
              <a:t>elit</a:t>
            </a:r>
            <a:r>
              <a:rPr lang="en-US" sz="1200" dirty="0">
                <a:solidFill>
                  <a:srgbClr val="414042"/>
                </a:solidFill>
              </a:rPr>
              <a:t> et </a:t>
            </a:r>
            <a:r>
              <a:rPr lang="en-US" sz="1200" dirty="0" err="1">
                <a:solidFill>
                  <a:srgbClr val="414042"/>
                </a:solidFill>
              </a:rPr>
              <a:t>malesuada</a:t>
            </a:r>
            <a:r>
              <a:rPr lang="en-US" sz="1200" dirty="0">
                <a:solidFill>
                  <a:srgbClr val="414042"/>
                </a:solidFill>
              </a:rPr>
              <a:t>. </a:t>
            </a:r>
          </a:p>
          <a:p>
            <a:pPr>
              <a:lnSpc>
                <a:spcPts val="1700"/>
              </a:lnSpc>
            </a:pPr>
            <a:endParaRPr lang="en-US" sz="1200" dirty="0">
              <a:solidFill>
                <a:srgbClr val="414042"/>
              </a:solidFill>
            </a:endParaRPr>
          </a:p>
          <a:p>
            <a:pPr>
              <a:lnSpc>
                <a:spcPts val="1700"/>
              </a:lnSpc>
            </a:pPr>
            <a:r>
              <a:rPr lang="en-US" sz="1200" dirty="0" err="1">
                <a:solidFill>
                  <a:srgbClr val="414042"/>
                </a:solidFill>
              </a:rPr>
              <a:t>Phasellus</a:t>
            </a:r>
            <a:r>
              <a:rPr lang="en-US" sz="1200" dirty="0">
                <a:solidFill>
                  <a:srgbClr val="414042"/>
                </a:solidFill>
              </a:rPr>
              <a:t> </a:t>
            </a:r>
            <a:r>
              <a:rPr lang="en-US" sz="1200" dirty="0" err="1">
                <a:solidFill>
                  <a:srgbClr val="414042"/>
                </a:solidFill>
              </a:rPr>
              <a:t>eu</a:t>
            </a:r>
            <a:r>
              <a:rPr lang="en-US" sz="1200" dirty="0">
                <a:solidFill>
                  <a:srgbClr val="414042"/>
                </a:solidFill>
              </a:rPr>
              <a:t> </a:t>
            </a:r>
            <a:r>
              <a:rPr lang="en-US" sz="1200" dirty="0" err="1">
                <a:solidFill>
                  <a:srgbClr val="414042"/>
                </a:solidFill>
              </a:rPr>
              <a:t>risus</a:t>
            </a:r>
            <a:r>
              <a:rPr lang="en-US" sz="1200" dirty="0">
                <a:solidFill>
                  <a:srgbClr val="414042"/>
                </a:solidFill>
              </a:rPr>
              <a:t> </a:t>
            </a:r>
            <a:r>
              <a:rPr lang="en-US" sz="1200" dirty="0" err="1">
                <a:solidFill>
                  <a:srgbClr val="414042"/>
                </a:solidFill>
              </a:rPr>
              <a:t>massa</a:t>
            </a:r>
            <a:r>
              <a:rPr lang="en-US" sz="1200" dirty="0">
                <a:solidFill>
                  <a:srgbClr val="414042"/>
                </a:solidFill>
              </a:rPr>
              <a:t>, </a:t>
            </a:r>
            <a:r>
              <a:rPr lang="en-US" sz="1200" dirty="0" err="1">
                <a:solidFill>
                  <a:srgbClr val="414042"/>
                </a:solidFill>
              </a:rPr>
              <a:t>eget</a:t>
            </a:r>
            <a:r>
              <a:rPr lang="en-US" sz="1200" dirty="0">
                <a:solidFill>
                  <a:srgbClr val="414042"/>
                </a:solidFill>
              </a:rPr>
              <a:t> </a:t>
            </a:r>
            <a:r>
              <a:rPr lang="en-US" sz="1200" dirty="0" err="1">
                <a:solidFill>
                  <a:srgbClr val="414042"/>
                </a:solidFill>
              </a:rPr>
              <a:t>sodales</a:t>
            </a:r>
            <a:r>
              <a:rPr lang="en-US" sz="1200" dirty="0">
                <a:solidFill>
                  <a:srgbClr val="414042"/>
                </a:solidFill>
              </a:rPr>
              <a:t> </a:t>
            </a:r>
            <a:r>
              <a:rPr lang="en-US" sz="1200" dirty="0" err="1">
                <a:solidFill>
                  <a:srgbClr val="414042"/>
                </a:solidFill>
              </a:rPr>
              <a:t>nisl</a:t>
            </a:r>
            <a:r>
              <a:rPr lang="en-US" sz="1200" dirty="0">
                <a:solidFill>
                  <a:srgbClr val="414042"/>
                </a:solidFill>
              </a:rPr>
              <a:t>. </a:t>
            </a:r>
            <a:r>
              <a:rPr lang="en-US" sz="1200" dirty="0" err="1">
                <a:solidFill>
                  <a:srgbClr val="414042"/>
                </a:solidFill>
              </a:rPr>
              <a:t>Etiam</a:t>
            </a:r>
            <a:r>
              <a:rPr lang="en-US" sz="1200" dirty="0">
                <a:solidFill>
                  <a:srgbClr val="414042"/>
                </a:solidFill>
              </a:rPr>
              <a:t> </a:t>
            </a:r>
            <a:r>
              <a:rPr lang="en-US" sz="1200" dirty="0" err="1">
                <a:solidFill>
                  <a:srgbClr val="414042"/>
                </a:solidFill>
              </a:rPr>
              <a:t>sed</a:t>
            </a:r>
            <a:r>
              <a:rPr lang="en-US" sz="1200" dirty="0">
                <a:solidFill>
                  <a:srgbClr val="414042"/>
                </a:solidFill>
              </a:rPr>
              <a:t> </a:t>
            </a:r>
            <a:r>
              <a:rPr lang="en-US" sz="1200" dirty="0" err="1">
                <a:solidFill>
                  <a:srgbClr val="414042"/>
                </a:solidFill>
              </a:rPr>
              <a:t>molestie</a:t>
            </a:r>
            <a:r>
              <a:rPr lang="en-US" sz="1200" dirty="0">
                <a:solidFill>
                  <a:srgbClr val="414042"/>
                </a:solidFill>
              </a:rPr>
              <a:t> </a:t>
            </a:r>
            <a:r>
              <a:rPr lang="en-US" sz="1200" dirty="0" err="1">
                <a:solidFill>
                  <a:srgbClr val="414042"/>
                </a:solidFill>
              </a:rPr>
              <a:t>lectus</a:t>
            </a:r>
            <a:r>
              <a:rPr lang="en-US" sz="1200" dirty="0">
                <a:solidFill>
                  <a:srgbClr val="414042"/>
                </a:solidFill>
              </a:rPr>
              <a:t>.</a:t>
            </a:r>
          </a:p>
        </p:txBody>
      </p:sp>
      <p:sp>
        <p:nvSpPr>
          <p:cNvPr id="3" name="Text Placeholder 2"/>
          <p:cNvSpPr>
            <a:spLocks noGrp="1"/>
          </p:cNvSpPr>
          <p:nvPr>
            <p:ph type="body" sz="quarter" idx="20" hasCustomPrompt="1"/>
          </p:nvPr>
        </p:nvSpPr>
        <p:spPr>
          <a:xfrm>
            <a:off x="4322985" y="728844"/>
            <a:ext cx="2318669" cy="319087"/>
          </a:xfrm>
        </p:spPr>
        <p:txBody>
          <a:bodyPr/>
          <a:lstStyle>
            <a:lvl1pPr marL="0" indent="0">
              <a:buNone/>
              <a:defRPr/>
            </a:lvl1pPr>
          </a:lstStyle>
          <a:p>
            <a:pPr lvl="0"/>
            <a:r>
              <a:rPr lang="en-US" dirty="0"/>
              <a:t>PAGE FORMAT OPTION</a:t>
            </a:r>
          </a:p>
        </p:txBody>
      </p:sp>
      <p:sp>
        <p:nvSpPr>
          <p:cNvPr id="32" name="Text Placeholder 25"/>
          <p:cNvSpPr>
            <a:spLocks noGrp="1"/>
          </p:cNvSpPr>
          <p:nvPr>
            <p:ph type="body" sz="quarter" idx="21" hasCustomPrompt="1"/>
          </p:nvPr>
        </p:nvSpPr>
        <p:spPr>
          <a:xfrm>
            <a:off x="4316460" y="3588072"/>
            <a:ext cx="2918477" cy="340902"/>
          </a:xfrm>
        </p:spPr>
        <p:txBody>
          <a:bodyPr>
            <a:noAutofit/>
          </a:bodyPr>
          <a:lstStyle>
            <a:lvl1pPr marL="0" indent="0">
              <a:buNone/>
              <a:defRPr sz="1600" b="0" i="1" cap="none" baseline="0"/>
            </a:lvl1pPr>
          </a:lstStyle>
          <a:p>
            <a:pPr lvl="0"/>
            <a:r>
              <a:rPr lang="en-US" b="0" i="1" cap="none" dirty="0"/>
              <a:t>Example of a sub-header</a:t>
            </a:r>
          </a:p>
        </p:txBody>
      </p:sp>
    </p:spTree>
    <p:extLst>
      <p:ext uri="{BB962C8B-B14F-4D97-AF65-F5344CB8AC3E}">
        <p14:creationId xmlns:p14="http://schemas.microsoft.com/office/powerpoint/2010/main" val="18760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14" name="Text Placeholder 14"/>
          <p:cNvSpPr>
            <a:spLocks noGrp="1"/>
          </p:cNvSpPr>
          <p:nvPr>
            <p:ph type="body" sz="quarter" idx="16" hasCustomPrompt="1"/>
          </p:nvPr>
        </p:nvSpPr>
        <p:spPr>
          <a:xfrm>
            <a:off x="327202" y="1439400"/>
            <a:ext cx="4262438" cy="1214438"/>
          </a:xfrm>
        </p:spPr>
        <p:txBody>
          <a:bodyPr>
            <a:normAutofit/>
          </a:bodyPr>
          <a:lstStyle>
            <a:lvl1pPr marL="0" indent="0">
              <a:lnSpc>
                <a:spcPts val="2400"/>
              </a:lnSpc>
              <a:buNone/>
              <a:defRPr sz="1600" cap="none" baseline="0"/>
            </a:lvl1pPr>
          </a:lstStyle>
          <a:p>
            <a:pPr lvl="0"/>
            <a:r>
              <a:rPr lang="en-US" sz="1600" cap="none" baseline="0" dirty="0"/>
              <a:t>Here’s an example of an introductory paragraph. An intro paragraph is slightly bigger.</a:t>
            </a:r>
            <a:endParaRPr lang="en-US" dirty="0"/>
          </a:p>
        </p:txBody>
      </p:sp>
      <p:sp>
        <p:nvSpPr>
          <p:cNvPr id="15" name="Text Placeholder 2"/>
          <p:cNvSpPr>
            <a:spLocks noGrp="1"/>
          </p:cNvSpPr>
          <p:nvPr>
            <p:ph type="body" sz="quarter" idx="20" hasCustomPrompt="1"/>
          </p:nvPr>
        </p:nvSpPr>
        <p:spPr>
          <a:xfrm>
            <a:off x="334618" y="643551"/>
            <a:ext cx="2318669" cy="319087"/>
          </a:xfrm>
        </p:spPr>
        <p:txBody>
          <a:bodyPr/>
          <a:lstStyle>
            <a:lvl1pPr marL="0" indent="0">
              <a:buNone/>
              <a:defRPr/>
            </a:lvl1pPr>
          </a:lstStyle>
          <a:p>
            <a:pPr lvl="0"/>
            <a:r>
              <a:rPr lang="en-US" dirty="0"/>
              <a:t>PAGE FORMAT OPTION</a:t>
            </a:r>
          </a:p>
        </p:txBody>
      </p:sp>
      <p:sp>
        <p:nvSpPr>
          <p:cNvPr id="17" name="Text Placeholder 16"/>
          <p:cNvSpPr>
            <a:spLocks noGrp="1"/>
          </p:cNvSpPr>
          <p:nvPr>
            <p:ph type="body" sz="quarter" idx="21" hasCustomPrompt="1"/>
          </p:nvPr>
        </p:nvSpPr>
        <p:spPr>
          <a:xfrm>
            <a:off x="330232" y="858210"/>
            <a:ext cx="4029075" cy="787400"/>
          </a:xfrm>
        </p:spPr>
        <p:txBody>
          <a:bodyPr>
            <a:normAutofit/>
          </a:bodyPr>
          <a:lstStyle>
            <a:lvl1pPr marL="0" indent="0">
              <a:buNone/>
              <a:defRPr sz="3200" i="1" cap="none" baseline="0"/>
            </a:lvl1pPr>
          </a:lstStyle>
          <a:p>
            <a:pPr lvl="0"/>
            <a:r>
              <a:rPr lang="en-US" cap="none" dirty="0"/>
              <a:t>Left Quotation</a:t>
            </a:r>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4711" y="4394313"/>
            <a:ext cx="1304925" cy="952500"/>
          </a:xfrm>
          <a:prstGeom prst="rect">
            <a:avLst/>
          </a:prstGeom>
        </p:spPr>
      </p:pic>
      <p:sp>
        <p:nvSpPr>
          <p:cNvPr id="27" name="Text Placeholder 23"/>
          <p:cNvSpPr>
            <a:spLocks noGrp="1"/>
          </p:cNvSpPr>
          <p:nvPr>
            <p:ph type="body" sz="quarter" idx="19" hasCustomPrompt="1"/>
          </p:nvPr>
        </p:nvSpPr>
        <p:spPr>
          <a:xfrm>
            <a:off x="448355" y="3236255"/>
            <a:ext cx="3826380" cy="1028524"/>
          </a:xfrm>
        </p:spPr>
        <p:txBody>
          <a:bodyPr/>
          <a:lstStyle>
            <a:lvl1pPr marL="0" indent="0">
              <a:buNone/>
              <a:defRPr sz="1400" b="0" i="0" cap="none"/>
            </a:lvl1pPr>
          </a:lstStyle>
          <a:p>
            <a:pPr>
              <a:lnSpc>
                <a:spcPts val="1700"/>
              </a:lnSpc>
            </a:pPr>
            <a:r>
              <a:rPr lang="en-US" sz="1200" dirty="0">
                <a:solidFill>
                  <a:srgbClr val="414042"/>
                </a:solidFill>
              </a:rPr>
              <a:t>Description of an example of a trip here. </a:t>
            </a:r>
            <a:r>
              <a:rPr lang="en-US" sz="1200" dirty="0" err="1">
                <a:solidFill>
                  <a:srgbClr val="414042"/>
                </a:solidFill>
              </a:rPr>
              <a:t>Duis</a:t>
            </a:r>
            <a:r>
              <a:rPr lang="en-US" sz="1200" dirty="0">
                <a:solidFill>
                  <a:srgbClr val="414042"/>
                </a:solidFill>
              </a:rPr>
              <a:t> ligula dolor, </a:t>
            </a:r>
            <a:r>
              <a:rPr lang="en-US" sz="1200" dirty="0" err="1">
                <a:solidFill>
                  <a:srgbClr val="414042"/>
                </a:solidFill>
              </a:rPr>
              <a:t>pretium</a:t>
            </a:r>
            <a:r>
              <a:rPr lang="en-US" sz="1200" dirty="0">
                <a:solidFill>
                  <a:srgbClr val="414042"/>
                </a:solidFill>
              </a:rPr>
              <a:t> in </a:t>
            </a:r>
            <a:r>
              <a:rPr lang="en-US" sz="1200" dirty="0" err="1">
                <a:solidFill>
                  <a:srgbClr val="414042"/>
                </a:solidFill>
              </a:rPr>
              <a:t>adipiscing</a:t>
            </a:r>
            <a:r>
              <a:rPr lang="en-US" sz="1200" dirty="0">
                <a:solidFill>
                  <a:srgbClr val="414042"/>
                </a:solidFill>
              </a:rPr>
              <a:t> </a:t>
            </a:r>
            <a:r>
              <a:rPr lang="en-US" sz="1200" dirty="0" err="1">
                <a:solidFill>
                  <a:srgbClr val="414042"/>
                </a:solidFill>
              </a:rPr>
              <a:t>ut</a:t>
            </a:r>
            <a:r>
              <a:rPr lang="en-US" sz="1200" dirty="0">
                <a:solidFill>
                  <a:srgbClr val="414042"/>
                </a:solidFill>
              </a:rPr>
              <a:t>, </a:t>
            </a:r>
            <a:r>
              <a:rPr lang="en-US" sz="1200" dirty="0" err="1">
                <a:solidFill>
                  <a:srgbClr val="414042"/>
                </a:solidFill>
              </a:rPr>
              <a:t>rutrum</a:t>
            </a:r>
            <a:r>
              <a:rPr lang="en-US" sz="1200" dirty="0">
                <a:solidFill>
                  <a:srgbClr val="414042"/>
                </a:solidFill>
              </a:rPr>
              <a:t> </a:t>
            </a:r>
            <a:r>
              <a:rPr lang="en-US" sz="1200" dirty="0" err="1">
                <a:solidFill>
                  <a:srgbClr val="414042"/>
                </a:solidFill>
              </a:rPr>
              <a:t>sed</a:t>
            </a:r>
            <a:r>
              <a:rPr lang="en-US" sz="1200" dirty="0">
                <a:solidFill>
                  <a:srgbClr val="414042"/>
                </a:solidFill>
              </a:rPr>
              <a:t> ligula. Description of an example of a trip here. </a:t>
            </a:r>
            <a:r>
              <a:rPr lang="en-US" sz="1200" dirty="0" err="1">
                <a:solidFill>
                  <a:srgbClr val="414042"/>
                </a:solidFill>
              </a:rPr>
              <a:t>Duis</a:t>
            </a:r>
            <a:r>
              <a:rPr lang="en-US" sz="1200" dirty="0">
                <a:solidFill>
                  <a:srgbClr val="414042"/>
                </a:solidFill>
              </a:rPr>
              <a:t> ligula dolor, </a:t>
            </a:r>
            <a:r>
              <a:rPr lang="en-US" sz="1200" dirty="0" err="1">
                <a:solidFill>
                  <a:srgbClr val="414042"/>
                </a:solidFill>
              </a:rPr>
              <a:t>pretium</a:t>
            </a:r>
            <a:r>
              <a:rPr lang="en-US" sz="1200" dirty="0">
                <a:solidFill>
                  <a:srgbClr val="414042"/>
                </a:solidFill>
              </a:rPr>
              <a:t> in </a:t>
            </a:r>
            <a:r>
              <a:rPr lang="en-US" sz="1200" dirty="0" err="1">
                <a:solidFill>
                  <a:srgbClr val="414042"/>
                </a:solidFill>
              </a:rPr>
              <a:t>adipiscing</a:t>
            </a:r>
            <a:r>
              <a:rPr lang="en-US" sz="1200" dirty="0">
                <a:solidFill>
                  <a:srgbClr val="414042"/>
                </a:solidFill>
              </a:rPr>
              <a:t> </a:t>
            </a:r>
            <a:r>
              <a:rPr lang="en-US" sz="1200" dirty="0" err="1">
                <a:solidFill>
                  <a:srgbClr val="414042"/>
                </a:solidFill>
              </a:rPr>
              <a:t>ut</a:t>
            </a:r>
            <a:r>
              <a:rPr lang="en-US" sz="1200" dirty="0">
                <a:solidFill>
                  <a:srgbClr val="414042"/>
                </a:solidFill>
              </a:rPr>
              <a:t>, </a:t>
            </a:r>
            <a:r>
              <a:rPr lang="en-US" sz="1200" dirty="0" err="1">
                <a:solidFill>
                  <a:srgbClr val="414042"/>
                </a:solidFill>
              </a:rPr>
              <a:t>rutrum</a:t>
            </a:r>
            <a:r>
              <a:rPr lang="en-US" sz="1200" dirty="0">
                <a:solidFill>
                  <a:srgbClr val="414042"/>
                </a:solidFill>
              </a:rPr>
              <a:t> </a:t>
            </a:r>
            <a:r>
              <a:rPr lang="en-US" sz="1200" dirty="0" err="1">
                <a:solidFill>
                  <a:srgbClr val="414042"/>
                </a:solidFill>
              </a:rPr>
              <a:t>sed</a:t>
            </a:r>
            <a:r>
              <a:rPr lang="en-US" sz="1200" dirty="0">
                <a:solidFill>
                  <a:srgbClr val="414042"/>
                </a:solidFill>
              </a:rPr>
              <a:t> ligula.</a:t>
            </a:r>
          </a:p>
        </p:txBody>
      </p:sp>
      <p:sp>
        <p:nvSpPr>
          <p:cNvPr id="30" name="Text Placeholder 29"/>
          <p:cNvSpPr>
            <a:spLocks noGrp="1"/>
          </p:cNvSpPr>
          <p:nvPr>
            <p:ph type="body" sz="quarter" idx="22" hasCustomPrompt="1"/>
          </p:nvPr>
        </p:nvSpPr>
        <p:spPr>
          <a:xfrm>
            <a:off x="445235" y="2728536"/>
            <a:ext cx="3213837" cy="322262"/>
          </a:xfrm>
        </p:spPr>
        <p:txBody>
          <a:bodyPr>
            <a:noAutofit/>
          </a:bodyPr>
          <a:lstStyle>
            <a:lvl1pPr marL="0" indent="0">
              <a:buNone/>
              <a:defRPr sz="1800" i="1" cap="none" baseline="0"/>
            </a:lvl1pPr>
          </a:lstStyle>
          <a:p>
            <a:pPr lvl="0"/>
            <a:r>
              <a:rPr lang="en-US" sz="1800" i="1" cap="none" dirty="0"/>
              <a:t>Example of a sub-header</a:t>
            </a:r>
            <a:endParaRPr lang="en-US" dirty="0"/>
          </a:p>
        </p:txBody>
      </p:sp>
      <p:sp>
        <p:nvSpPr>
          <p:cNvPr id="31" name="Text Placeholder 23"/>
          <p:cNvSpPr>
            <a:spLocks noGrp="1"/>
          </p:cNvSpPr>
          <p:nvPr>
            <p:ph type="body" sz="quarter" idx="23" hasCustomPrompt="1"/>
          </p:nvPr>
        </p:nvSpPr>
        <p:spPr>
          <a:xfrm>
            <a:off x="448356" y="4840261"/>
            <a:ext cx="3826380" cy="950360"/>
          </a:xfrm>
        </p:spPr>
        <p:txBody>
          <a:bodyPr/>
          <a:lstStyle>
            <a:lvl1pPr marL="0" indent="0">
              <a:buNone/>
              <a:defRPr sz="1400" b="0" i="0" cap="none"/>
            </a:lvl1pPr>
          </a:lstStyle>
          <a:p>
            <a:pPr>
              <a:lnSpc>
                <a:spcPts val="1700"/>
              </a:lnSpc>
            </a:pPr>
            <a:r>
              <a:rPr lang="en-US" sz="1200" dirty="0" err="1">
                <a:solidFill>
                  <a:srgbClr val="414042"/>
                </a:solidFill>
              </a:rPr>
              <a:t>Nullam</a:t>
            </a:r>
            <a:r>
              <a:rPr lang="en-US" sz="1200" dirty="0">
                <a:solidFill>
                  <a:srgbClr val="414042"/>
                </a:solidFill>
              </a:rPr>
              <a:t> </a:t>
            </a:r>
            <a:r>
              <a:rPr lang="en-US" sz="1200" dirty="0" err="1">
                <a:solidFill>
                  <a:srgbClr val="414042"/>
                </a:solidFill>
              </a:rPr>
              <a:t>enim</a:t>
            </a:r>
            <a:r>
              <a:rPr lang="en-US" sz="1200" dirty="0">
                <a:solidFill>
                  <a:srgbClr val="414042"/>
                </a:solidFill>
              </a:rPr>
              <a:t> </a:t>
            </a:r>
            <a:r>
              <a:rPr lang="en-US" sz="1200" dirty="0" err="1">
                <a:solidFill>
                  <a:srgbClr val="414042"/>
                </a:solidFill>
              </a:rPr>
              <a:t>purus</a:t>
            </a:r>
            <a:r>
              <a:rPr lang="en-US" sz="1200" dirty="0">
                <a:solidFill>
                  <a:srgbClr val="414042"/>
                </a:solidFill>
              </a:rPr>
              <a:t>, </a:t>
            </a:r>
            <a:r>
              <a:rPr lang="en-US" sz="1200" dirty="0" err="1">
                <a:solidFill>
                  <a:srgbClr val="414042"/>
                </a:solidFill>
              </a:rPr>
              <a:t>tincidunt</a:t>
            </a:r>
            <a:r>
              <a:rPr lang="en-US" sz="1200" dirty="0">
                <a:solidFill>
                  <a:srgbClr val="414042"/>
                </a:solidFill>
              </a:rPr>
              <a:t> sit </a:t>
            </a:r>
            <a:r>
              <a:rPr lang="en-US" sz="1200" dirty="0" err="1">
                <a:solidFill>
                  <a:srgbClr val="414042"/>
                </a:solidFill>
              </a:rPr>
              <a:t>amet</a:t>
            </a:r>
            <a:r>
              <a:rPr lang="en-US" sz="1200" dirty="0">
                <a:solidFill>
                  <a:srgbClr val="414042"/>
                </a:solidFill>
              </a:rPr>
              <a:t> </a:t>
            </a:r>
            <a:r>
              <a:rPr lang="en-US" sz="1200" dirty="0" err="1">
                <a:solidFill>
                  <a:srgbClr val="414042"/>
                </a:solidFill>
              </a:rPr>
              <a:t>bibendum</a:t>
            </a:r>
            <a:r>
              <a:rPr lang="en-US" sz="1200" dirty="0">
                <a:solidFill>
                  <a:srgbClr val="414042"/>
                </a:solidFill>
              </a:rPr>
              <a:t> </a:t>
            </a:r>
            <a:r>
              <a:rPr lang="en-US" sz="1200" dirty="0" err="1">
                <a:solidFill>
                  <a:srgbClr val="414042"/>
                </a:solidFill>
              </a:rPr>
              <a:t>vel</a:t>
            </a:r>
            <a:r>
              <a:rPr lang="en-US" sz="1200" dirty="0">
                <a:solidFill>
                  <a:srgbClr val="414042"/>
                </a:solidFill>
              </a:rPr>
              <a:t>, </a:t>
            </a:r>
            <a:r>
              <a:rPr lang="en-US" sz="1200" dirty="0" err="1">
                <a:solidFill>
                  <a:srgbClr val="414042"/>
                </a:solidFill>
              </a:rPr>
              <a:t>mattis</a:t>
            </a:r>
            <a:r>
              <a:rPr lang="en-US" sz="1200" dirty="0">
                <a:solidFill>
                  <a:srgbClr val="414042"/>
                </a:solidFill>
              </a:rPr>
              <a:t> </a:t>
            </a:r>
            <a:r>
              <a:rPr lang="en-US" sz="1200" dirty="0" err="1">
                <a:solidFill>
                  <a:srgbClr val="414042"/>
                </a:solidFill>
              </a:rPr>
              <a:t>nec</a:t>
            </a:r>
            <a:r>
              <a:rPr lang="en-US" sz="1200" dirty="0">
                <a:solidFill>
                  <a:srgbClr val="414042"/>
                </a:solidFill>
              </a:rPr>
              <a:t> </a:t>
            </a:r>
            <a:r>
              <a:rPr lang="en-US" sz="1200" dirty="0" err="1">
                <a:solidFill>
                  <a:srgbClr val="414042"/>
                </a:solidFill>
              </a:rPr>
              <a:t>urna</a:t>
            </a:r>
            <a:r>
              <a:rPr lang="en-US" sz="1200" dirty="0">
                <a:solidFill>
                  <a:srgbClr val="414042"/>
                </a:solidFill>
              </a:rPr>
              <a:t>. </a:t>
            </a:r>
            <a:r>
              <a:rPr lang="en-US" sz="1200" dirty="0" err="1">
                <a:solidFill>
                  <a:srgbClr val="414042"/>
                </a:solidFill>
              </a:rPr>
              <a:t>Duis</a:t>
            </a:r>
            <a:r>
              <a:rPr lang="en-US" sz="1200" dirty="0">
                <a:solidFill>
                  <a:srgbClr val="414042"/>
                </a:solidFill>
              </a:rPr>
              <a:t> ligula dolor, </a:t>
            </a:r>
            <a:r>
              <a:rPr lang="en-US" sz="1200" dirty="0" err="1">
                <a:solidFill>
                  <a:srgbClr val="414042"/>
                </a:solidFill>
              </a:rPr>
              <a:t>pretium</a:t>
            </a:r>
            <a:r>
              <a:rPr lang="en-US" sz="1200" dirty="0">
                <a:solidFill>
                  <a:srgbClr val="414042"/>
                </a:solidFill>
              </a:rPr>
              <a:t> in </a:t>
            </a:r>
            <a:r>
              <a:rPr lang="en-US" sz="1200" dirty="0" err="1">
                <a:solidFill>
                  <a:srgbClr val="414042"/>
                </a:solidFill>
              </a:rPr>
              <a:t>adipiscing</a:t>
            </a:r>
            <a:r>
              <a:rPr lang="en-US" sz="1200" dirty="0">
                <a:solidFill>
                  <a:srgbClr val="414042"/>
                </a:solidFill>
              </a:rPr>
              <a:t> </a:t>
            </a:r>
            <a:r>
              <a:rPr lang="en-US" sz="1200" dirty="0" err="1">
                <a:solidFill>
                  <a:srgbClr val="414042"/>
                </a:solidFill>
              </a:rPr>
              <a:t>ut</a:t>
            </a:r>
            <a:r>
              <a:rPr lang="en-US" sz="1200" dirty="0">
                <a:solidFill>
                  <a:srgbClr val="414042"/>
                </a:solidFill>
              </a:rPr>
              <a:t>, </a:t>
            </a:r>
            <a:r>
              <a:rPr lang="en-US" sz="1200" dirty="0" err="1">
                <a:solidFill>
                  <a:srgbClr val="414042"/>
                </a:solidFill>
              </a:rPr>
              <a:t>rutrum</a:t>
            </a:r>
            <a:r>
              <a:rPr lang="en-US" sz="1200" dirty="0">
                <a:solidFill>
                  <a:srgbClr val="414042"/>
                </a:solidFill>
              </a:rPr>
              <a:t> </a:t>
            </a:r>
            <a:r>
              <a:rPr lang="en-US" sz="1200" dirty="0" err="1">
                <a:solidFill>
                  <a:srgbClr val="414042"/>
                </a:solidFill>
              </a:rPr>
              <a:t>sed</a:t>
            </a:r>
            <a:r>
              <a:rPr lang="en-US" sz="1200" dirty="0">
                <a:solidFill>
                  <a:srgbClr val="414042"/>
                </a:solidFill>
              </a:rPr>
              <a:t> ligula. </a:t>
            </a:r>
            <a:r>
              <a:rPr lang="en-US" sz="1200" dirty="0" err="1">
                <a:solidFill>
                  <a:srgbClr val="414042"/>
                </a:solidFill>
              </a:rPr>
              <a:t>Sed</a:t>
            </a:r>
            <a:r>
              <a:rPr lang="en-US" sz="1200" dirty="0">
                <a:solidFill>
                  <a:srgbClr val="414042"/>
                </a:solidFill>
              </a:rPr>
              <a:t> </a:t>
            </a:r>
            <a:r>
              <a:rPr lang="en-US" sz="1200" dirty="0" err="1">
                <a:solidFill>
                  <a:srgbClr val="414042"/>
                </a:solidFill>
              </a:rPr>
              <a:t>volutpat</a:t>
            </a:r>
            <a:r>
              <a:rPr lang="en-US" sz="1200" dirty="0">
                <a:solidFill>
                  <a:srgbClr val="414042"/>
                </a:solidFill>
              </a:rPr>
              <a:t> </a:t>
            </a:r>
            <a:r>
              <a:rPr lang="en-US" sz="1200" dirty="0" err="1">
                <a:solidFill>
                  <a:srgbClr val="414042"/>
                </a:solidFill>
              </a:rPr>
              <a:t>bibendum</a:t>
            </a:r>
            <a:r>
              <a:rPr lang="en-US" sz="1200" dirty="0">
                <a:solidFill>
                  <a:srgbClr val="414042"/>
                </a:solidFill>
              </a:rPr>
              <a:t> </a:t>
            </a:r>
            <a:r>
              <a:rPr lang="en-US" sz="1200" dirty="0" err="1">
                <a:solidFill>
                  <a:srgbClr val="414042"/>
                </a:solidFill>
              </a:rPr>
              <a:t>elit</a:t>
            </a:r>
            <a:r>
              <a:rPr lang="en-US" sz="1200" dirty="0">
                <a:solidFill>
                  <a:srgbClr val="414042"/>
                </a:solidFill>
              </a:rPr>
              <a:t> et </a:t>
            </a:r>
            <a:r>
              <a:rPr lang="en-US" sz="1200" dirty="0" err="1">
                <a:solidFill>
                  <a:srgbClr val="414042"/>
                </a:solidFill>
              </a:rPr>
              <a:t>malesuada</a:t>
            </a:r>
            <a:r>
              <a:rPr lang="en-US" sz="1200" dirty="0">
                <a:solidFill>
                  <a:srgbClr val="414042"/>
                </a:solidFill>
              </a:rPr>
              <a:t>.</a:t>
            </a:r>
          </a:p>
        </p:txBody>
      </p:sp>
      <p:sp>
        <p:nvSpPr>
          <p:cNvPr id="36" name="Text Placeholder 35"/>
          <p:cNvSpPr>
            <a:spLocks noGrp="1"/>
          </p:cNvSpPr>
          <p:nvPr>
            <p:ph type="body" sz="quarter" idx="24" hasCustomPrompt="1"/>
          </p:nvPr>
        </p:nvSpPr>
        <p:spPr>
          <a:xfrm>
            <a:off x="452912" y="5913832"/>
            <a:ext cx="2710813" cy="473594"/>
          </a:xfrm>
        </p:spPr>
        <p:txBody>
          <a:bodyPr/>
          <a:lstStyle>
            <a:lvl1pPr marL="0" indent="0">
              <a:buNone/>
              <a:defRPr i="1" cap="none" baseline="0"/>
            </a:lvl1pPr>
          </a:lstStyle>
          <a:p>
            <a:pPr lvl="0"/>
            <a:r>
              <a:rPr lang="en-US" i="1" cap="none" dirty="0"/>
              <a:t>- Name of Person, Title if Any</a:t>
            </a:r>
            <a:endParaRPr lang="en-US" dirty="0"/>
          </a:p>
        </p:txBody>
      </p:sp>
      <p:sp>
        <p:nvSpPr>
          <p:cNvPr id="37" name="Picture Placeholder 11"/>
          <p:cNvSpPr>
            <a:spLocks noGrp="1"/>
          </p:cNvSpPr>
          <p:nvPr>
            <p:ph type="pic" sz="quarter" idx="10"/>
          </p:nvPr>
        </p:nvSpPr>
        <p:spPr>
          <a:xfrm>
            <a:off x="4660335" y="32680"/>
            <a:ext cx="4516244" cy="6858000"/>
          </a:xfrm>
        </p:spPr>
        <p:txBody>
          <a:bodyPr/>
          <a:lstStyle/>
          <a:p>
            <a:endParaRPr lang="en-US" dirty="0"/>
          </a:p>
        </p:txBody>
      </p:sp>
    </p:spTree>
    <p:extLst>
      <p:ext uri="{BB962C8B-B14F-4D97-AF65-F5344CB8AC3E}">
        <p14:creationId xmlns:p14="http://schemas.microsoft.com/office/powerpoint/2010/main" val="377972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ig Photo Title Sli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0" y="0"/>
            <a:ext cx="9144000" cy="6858000"/>
          </a:xfrm>
        </p:spPr>
        <p:txBody>
          <a:bodyPr/>
          <a:lstStyle>
            <a:lvl1pPr marL="0" indent="0">
              <a:buNone/>
              <a:defRPr/>
            </a:lvl1pPr>
          </a:lstStyle>
          <a:p>
            <a:endParaRPr lang="en-US" dirty="0"/>
          </a:p>
        </p:txBody>
      </p:sp>
      <p:sp>
        <p:nvSpPr>
          <p:cNvPr id="13" name="Text Placeholder 12"/>
          <p:cNvSpPr>
            <a:spLocks noGrp="1"/>
          </p:cNvSpPr>
          <p:nvPr>
            <p:ph type="body" sz="quarter" idx="14" hasCustomPrompt="1"/>
          </p:nvPr>
        </p:nvSpPr>
        <p:spPr>
          <a:xfrm>
            <a:off x="490653" y="581497"/>
            <a:ext cx="2247731" cy="292089"/>
          </a:xfrm>
        </p:spPr>
        <p:txBody>
          <a:bodyPr/>
          <a:lstStyle>
            <a:lvl1pPr marL="0" indent="0">
              <a:buNone/>
              <a:defRPr/>
            </a:lvl1pPr>
          </a:lstStyle>
          <a:p>
            <a:pPr lvl="0"/>
            <a:r>
              <a:rPr lang="en-US" dirty="0"/>
              <a:t>Title format option</a:t>
            </a:r>
          </a:p>
        </p:txBody>
      </p:sp>
      <p:sp>
        <p:nvSpPr>
          <p:cNvPr id="15" name="Text Placeholder 14"/>
          <p:cNvSpPr>
            <a:spLocks noGrp="1"/>
          </p:cNvSpPr>
          <p:nvPr>
            <p:ph type="body" sz="quarter" idx="15" hasCustomPrompt="1"/>
          </p:nvPr>
        </p:nvSpPr>
        <p:spPr>
          <a:xfrm>
            <a:off x="490654" y="796551"/>
            <a:ext cx="5919270" cy="1030847"/>
          </a:xfrm>
        </p:spPr>
        <p:txBody>
          <a:bodyPr>
            <a:normAutofit/>
          </a:bodyPr>
          <a:lstStyle>
            <a:lvl1pPr marL="0" indent="0">
              <a:buNone/>
              <a:defRPr sz="4800" b="0" i="1" cap="none" baseline="0"/>
            </a:lvl1pPr>
          </a:lstStyle>
          <a:p>
            <a:pPr lvl="0"/>
            <a:r>
              <a:rPr lang="en-US" sz="4800" b="0" i="1" cap="none" dirty="0"/>
              <a:t>Big Photo Title Slide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68519" y="4750420"/>
            <a:ext cx="730543" cy="1557686"/>
          </a:xfrm>
          <a:prstGeom prst="rect">
            <a:avLst/>
          </a:prstGeom>
        </p:spPr>
      </p:pic>
    </p:spTree>
    <p:extLst>
      <p:ext uri="{BB962C8B-B14F-4D97-AF65-F5344CB8AC3E}">
        <p14:creationId xmlns:p14="http://schemas.microsoft.com/office/powerpoint/2010/main" val="26203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0_7. APLL 2016 - Title/SubTitle/Bulle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1382"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Content Placeholder 8"/>
          <p:cNvSpPr>
            <a:spLocks noGrp="1"/>
          </p:cNvSpPr>
          <p:nvPr>
            <p:ph sz="quarter" idx="10" hasCustomPrompt="1"/>
          </p:nvPr>
        </p:nvSpPr>
        <p:spPr>
          <a:xfrm>
            <a:off x="365125" y="1143000"/>
            <a:ext cx="8421688" cy="5013324"/>
          </a:xfrm>
        </p:spPr>
        <p:txBody>
          <a:bodyPr vert="horz" wrap="square" lIns="0" tIns="0" rIns="91440" bIns="45720"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lang="en-US"/>
              <a:t>Arial, Size 28pt </a:t>
            </a:r>
          </a:p>
          <a:p>
            <a:pPr lvl="1"/>
            <a:r>
              <a:rPr lang="en-US" altLang="zh-TW"/>
              <a:t>Arial</a:t>
            </a:r>
            <a:r>
              <a:rPr lang="en-US"/>
              <a:t>, Size 24pt </a:t>
            </a:r>
          </a:p>
          <a:p>
            <a:pPr lvl="2"/>
            <a:r>
              <a:rPr lang="en-US" altLang="zh-TW"/>
              <a:t>Arial</a:t>
            </a:r>
            <a:r>
              <a:rPr lang="en-US"/>
              <a:t>, Size 20pt </a:t>
            </a:r>
          </a:p>
          <a:p>
            <a:pPr lvl="3"/>
            <a:r>
              <a:rPr lang="en-US" altLang="zh-TW"/>
              <a:t>Arial</a:t>
            </a:r>
            <a:r>
              <a:rPr lang="en-US"/>
              <a:t>, Size 18pt</a:t>
            </a:r>
          </a:p>
          <a:p>
            <a:pPr lvl="4"/>
            <a:r>
              <a:rPr lang="en-US" altLang="zh-TW"/>
              <a:t>Arial</a:t>
            </a:r>
            <a:r>
              <a:rPr lang="en-US"/>
              <a:t>, Size 16pt</a:t>
            </a:r>
            <a:endParaRPr kumimoji="0" lang="en-US" sz="1600" b="0" i="0" u="none" strike="noStrike" kern="0" cap="none" spc="0" normalizeH="0" baseline="0" noProof="0">
              <a:ln>
                <a:noFill/>
              </a:ln>
              <a:solidFill>
                <a:srgbClr val="101820"/>
              </a:solidFill>
              <a:effectLst/>
              <a:uLnTx/>
              <a:uFillTx/>
              <a:latin typeface="+mn-lt"/>
            </a:endParaRPr>
          </a:p>
        </p:txBody>
      </p:sp>
      <p:sp>
        <p:nvSpPr>
          <p:cNvPr id="10" name="Text Placeholder 3"/>
          <p:cNvSpPr>
            <a:spLocks noGrp="1"/>
          </p:cNvSpPr>
          <p:nvPr>
            <p:ph type="body" sz="quarter" idx="12" hasCustomPrompt="1"/>
          </p:nvPr>
        </p:nvSpPr>
        <p:spPr>
          <a:xfrm>
            <a:off x="365125" y="769938"/>
            <a:ext cx="8412480" cy="373062"/>
          </a:xfrm>
        </p:spPr>
        <p:txBody>
          <a:bodyPr tIns="0"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Sub-title: Arial, Size 20pt</a:t>
            </a:r>
          </a:p>
        </p:txBody>
      </p:sp>
      <p:sp>
        <p:nvSpPr>
          <p:cNvPr id="3" name="Title 2"/>
          <p:cNvSpPr>
            <a:spLocks noGrp="1"/>
          </p:cNvSpPr>
          <p:nvPr>
            <p:ph type="title" hasCustomPrompt="1"/>
          </p:nvPr>
        </p:nvSpPr>
        <p:spPr/>
        <p:txBody>
          <a:bodyPr/>
          <a:lstStyle>
            <a:lvl1pPr>
              <a:defRPr b="1"/>
            </a:lvl1pPr>
          </a:lstStyle>
          <a:p>
            <a:r>
              <a:rPr lang="en-US" altLang="zh-TW"/>
              <a:t>Title: Arial, Size 26</a:t>
            </a:r>
            <a:endParaRPr lang="en-US"/>
          </a:p>
        </p:txBody>
      </p:sp>
    </p:spTree>
    <p:extLst>
      <p:ext uri="{BB962C8B-B14F-4D97-AF65-F5344CB8AC3E}">
        <p14:creationId xmlns:p14="http://schemas.microsoft.com/office/powerpoint/2010/main" val="330606648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437852"/>
            <a:ext cx="2133600" cy="365125"/>
          </a:xfrm>
        </p:spPr>
        <p:txBody>
          <a:bodyPr/>
          <a:lstStyle>
            <a:lvl1pPr>
              <a:defRPr sz="900" baseline="0">
                <a:solidFill>
                  <a:schemeClr val="bg1">
                    <a:lumMod val="50000"/>
                  </a:schemeClr>
                </a:solidFill>
                <a:latin typeface="Georgia" panose="02040502050405020303" pitchFamily="18" charset="0"/>
              </a:defRPr>
            </a:lvl1pPr>
          </a:lstStyle>
          <a:p>
            <a:fld id="{C1BE9D5F-12E7-4800-8107-C2602FE34D90}" type="slidenum">
              <a:rPr lang="en-US" smtClean="0">
                <a:solidFill>
                  <a:prstClr val="white">
                    <a:lumMod val="50000"/>
                  </a:prstClr>
                </a:solidFill>
              </a:rPr>
              <a:pPr/>
              <a:t>‹#›</a:t>
            </a:fld>
            <a:endParaRPr lang="en-US" dirty="0">
              <a:solidFill>
                <a:prstClr val="white">
                  <a:lumMod val="50000"/>
                </a:prstClr>
              </a:solidFill>
            </a:endParaRPr>
          </a:p>
        </p:txBody>
      </p:sp>
      <p:sp>
        <p:nvSpPr>
          <p:cNvPr id="7" name="Rectangle 6"/>
          <p:cNvSpPr/>
          <p:nvPr userDrawn="1"/>
        </p:nvSpPr>
        <p:spPr>
          <a:xfrm>
            <a:off x="8001001" y="6123280"/>
            <a:ext cx="704039" cy="300082"/>
          </a:xfrm>
          <a:prstGeom prst="rect">
            <a:avLst/>
          </a:prstGeom>
        </p:spPr>
        <p:txBody>
          <a:bodyPr wrap="none">
            <a:spAutoFit/>
          </a:bodyPr>
          <a:lstStyle/>
          <a:p>
            <a:pPr fontAlgn="auto">
              <a:spcBef>
                <a:spcPts val="0"/>
              </a:spcBef>
              <a:spcAft>
                <a:spcPts val="0"/>
              </a:spcAft>
            </a:pPr>
            <a:r>
              <a:rPr lang="zh-CN" altLang="en-US" sz="1350" b="1">
                <a:ln w="10160">
                  <a:noFill/>
                  <a:prstDash val="solid"/>
                </a:ln>
                <a:solidFill>
                  <a:srgbClr val="FFFFFF"/>
                </a:solidFill>
                <a:effectLst>
                  <a:outerShdw blurRad="38100" dist="22860" dir="5400000" algn="tl" rotWithShape="0">
                    <a:srgbClr val="000000">
                      <a:alpha val="30000"/>
                    </a:srgbClr>
                  </a:outerShdw>
                </a:effectLst>
                <a:latin typeface="SimHei" panose="02010609060101010101" pitchFamily="49" charset="-122"/>
                <a:ea typeface="SimHei" panose="02010609060101010101" pitchFamily="49" charset="-122"/>
              </a:rPr>
              <a:t>牛油果</a:t>
            </a:r>
            <a:endParaRPr lang="en-US" sz="1350" b="1" dirty="0">
              <a:ln w="10160">
                <a:noFill/>
                <a:prstDash val="solid"/>
              </a:ln>
              <a:solidFill>
                <a:srgbClr val="FFFFFF"/>
              </a:solidFill>
              <a:effectLst>
                <a:outerShdw blurRad="38100" dist="22860" dir="5400000" algn="tl" rotWithShape="0">
                  <a:srgbClr val="000000">
                    <a:alpha val="30000"/>
                  </a:srgbClr>
                </a:outerShdw>
              </a:effectLst>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5838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14" name="Text Placeholder 14"/>
          <p:cNvSpPr>
            <a:spLocks noGrp="1"/>
          </p:cNvSpPr>
          <p:nvPr>
            <p:ph type="body" sz="quarter" idx="16" hasCustomPrompt="1"/>
          </p:nvPr>
        </p:nvSpPr>
        <p:spPr>
          <a:xfrm>
            <a:off x="327203" y="1439400"/>
            <a:ext cx="4262438" cy="1214438"/>
          </a:xfrm>
        </p:spPr>
        <p:txBody>
          <a:bodyPr>
            <a:normAutofit/>
          </a:bodyPr>
          <a:lstStyle>
            <a:lvl1pPr marL="0" indent="0">
              <a:lnSpc>
                <a:spcPts val="2215"/>
              </a:lnSpc>
              <a:buNone/>
              <a:defRPr sz="1477" cap="none" baseline="0"/>
            </a:lvl1pPr>
          </a:lstStyle>
          <a:p>
            <a:pPr lvl="0"/>
            <a:r>
              <a:rPr lang="en-US" sz="1477" cap="none" baseline="0" dirty="0"/>
              <a:t>Here’s an example of an introductory paragraph. An intro paragraph is slightly bigger.</a:t>
            </a:r>
            <a:endParaRPr lang="en-US" dirty="0"/>
          </a:p>
        </p:txBody>
      </p:sp>
      <p:sp>
        <p:nvSpPr>
          <p:cNvPr id="15" name="Text Placeholder 2"/>
          <p:cNvSpPr>
            <a:spLocks noGrp="1"/>
          </p:cNvSpPr>
          <p:nvPr>
            <p:ph type="body" sz="quarter" idx="20" hasCustomPrompt="1"/>
          </p:nvPr>
        </p:nvSpPr>
        <p:spPr>
          <a:xfrm>
            <a:off x="334619" y="643553"/>
            <a:ext cx="2318669" cy="319087"/>
          </a:xfrm>
        </p:spPr>
        <p:txBody>
          <a:bodyPr/>
          <a:lstStyle>
            <a:lvl1pPr marL="0" indent="0">
              <a:buNone/>
              <a:defRPr/>
            </a:lvl1pPr>
          </a:lstStyle>
          <a:p>
            <a:pPr lvl="0"/>
            <a:r>
              <a:rPr lang="en-US" dirty="0"/>
              <a:t>PAGE FORMAT OPTION</a:t>
            </a:r>
          </a:p>
        </p:txBody>
      </p:sp>
      <p:sp>
        <p:nvSpPr>
          <p:cNvPr id="17" name="Text Placeholder 16"/>
          <p:cNvSpPr>
            <a:spLocks noGrp="1"/>
          </p:cNvSpPr>
          <p:nvPr>
            <p:ph type="body" sz="quarter" idx="21" hasCustomPrompt="1"/>
          </p:nvPr>
        </p:nvSpPr>
        <p:spPr>
          <a:xfrm>
            <a:off x="330233" y="858210"/>
            <a:ext cx="4029075" cy="787400"/>
          </a:xfrm>
        </p:spPr>
        <p:txBody>
          <a:bodyPr>
            <a:normAutofit/>
          </a:bodyPr>
          <a:lstStyle>
            <a:lvl1pPr marL="0" indent="0">
              <a:buNone/>
              <a:defRPr sz="2954" i="1" cap="none" baseline="0"/>
            </a:lvl1pPr>
          </a:lstStyle>
          <a:p>
            <a:pPr lvl="0"/>
            <a:r>
              <a:rPr lang="en-US" cap="none" dirty="0"/>
              <a:t>Half-page Left</a:t>
            </a:r>
            <a:endParaRPr lang="en-US" dirty="0"/>
          </a:p>
        </p:txBody>
      </p:sp>
      <p:sp>
        <p:nvSpPr>
          <p:cNvPr id="27" name="Text Placeholder 23"/>
          <p:cNvSpPr>
            <a:spLocks noGrp="1"/>
          </p:cNvSpPr>
          <p:nvPr>
            <p:ph type="body" sz="quarter" idx="19" hasCustomPrompt="1"/>
          </p:nvPr>
        </p:nvSpPr>
        <p:spPr>
          <a:xfrm>
            <a:off x="448356" y="3236255"/>
            <a:ext cx="3826380" cy="1028524"/>
          </a:xfrm>
        </p:spPr>
        <p:txBody>
          <a:bodyPr/>
          <a:lstStyle>
            <a:lvl1pPr marL="0" indent="0">
              <a:lnSpc>
                <a:spcPts val="1569"/>
              </a:lnSpc>
              <a:buNone/>
              <a:defRPr sz="1292" b="0" i="0" cap="none"/>
            </a:lvl1pPr>
          </a:lstStyle>
          <a:p>
            <a:pPr>
              <a:lnSpc>
                <a:spcPts val="1700"/>
              </a:lnSpc>
            </a:pPr>
            <a:r>
              <a:rPr lang="en-US" sz="1108" dirty="0">
                <a:solidFill>
                  <a:srgbClr val="414042"/>
                </a:solidFill>
              </a:rPr>
              <a:t>Description of an example of a trip here. </a:t>
            </a:r>
            <a:r>
              <a:rPr lang="en-US" sz="1108" dirty="0" err="1">
                <a:solidFill>
                  <a:srgbClr val="414042"/>
                </a:solidFill>
              </a:rPr>
              <a:t>Duis</a:t>
            </a:r>
            <a:r>
              <a:rPr lang="en-US" sz="1108" dirty="0">
                <a:solidFill>
                  <a:srgbClr val="414042"/>
                </a:solidFill>
              </a:rPr>
              <a:t> ligula dolor, </a:t>
            </a:r>
            <a:r>
              <a:rPr lang="en-US" sz="1108" dirty="0" err="1">
                <a:solidFill>
                  <a:srgbClr val="414042"/>
                </a:solidFill>
              </a:rPr>
              <a:t>pretium</a:t>
            </a:r>
            <a:r>
              <a:rPr lang="en-US" sz="1108" dirty="0">
                <a:solidFill>
                  <a:srgbClr val="414042"/>
                </a:solidFill>
              </a:rPr>
              <a:t> in </a:t>
            </a:r>
            <a:r>
              <a:rPr lang="en-US" sz="1108" dirty="0" err="1">
                <a:solidFill>
                  <a:srgbClr val="414042"/>
                </a:solidFill>
              </a:rPr>
              <a:t>adipiscing</a:t>
            </a:r>
            <a:r>
              <a:rPr lang="en-US" sz="1108" dirty="0">
                <a:solidFill>
                  <a:srgbClr val="414042"/>
                </a:solidFill>
              </a:rPr>
              <a:t> </a:t>
            </a:r>
            <a:r>
              <a:rPr lang="en-US" sz="1108" dirty="0" err="1">
                <a:solidFill>
                  <a:srgbClr val="414042"/>
                </a:solidFill>
              </a:rPr>
              <a:t>ut</a:t>
            </a:r>
            <a:r>
              <a:rPr lang="en-US" sz="1108" dirty="0">
                <a:solidFill>
                  <a:srgbClr val="414042"/>
                </a:solidFill>
              </a:rPr>
              <a:t>, </a:t>
            </a:r>
            <a:r>
              <a:rPr lang="en-US" sz="1108" dirty="0" err="1">
                <a:solidFill>
                  <a:srgbClr val="414042"/>
                </a:solidFill>
              </a:rPr>
              <a:t>rutrum</a:t>
            </a:r>
            <a:r>
              <a:rPr lang="en-US" sz="1108" dirty="0">
                <a:solidFill>
                  <a:srgbClr val="414042"/>
                </a:solidFill>
              </a:rPr>
              <a:t> </a:t>
            </a:r>
            <a:r>
              <a:rPr lang="en-US" sz="1108" dirty="0" err="1">
                <a:solidFill>
                  <a:srgbClr val="414042"/>
                </a:solidFill>
              </a:rPr>
              <a:t>sed</a:t>
            </a:r>
            <a:r>
              <a:rPr lang="en-US" sz="1108" dirty="0">
                <a:solidFill>
                  <a:srgbClr val="414042"/>
                </a:solidFill>
              </a:rPr>
              <a:t> ligula. Description of an example of a trip here. </a:t>
            </a:r>
            <a:r>
              <a:rPr lang="en-US" sz="1108" dirty="0" err="1">
                <a:solidFill>
                  <a:srgbClr val="414042"/>
                </a:solidFill>
              </a:rPr>
              <a:t>Duis</a:t>
            </a:r>
            <a:r>
              <a:rPr lang="en-US" sz="1108" dirty="0">
                <a:solidFill>
                  <a:srgbClr val="414042"/>
                </a:solidFill>
              </a:rPr>
              <a:t> ligula dolor, </a:t>
            </a:r>
            <a:r>
              <a:rPr lang="en-US" sz="1108" dirty="0" err="1">
                <a:solidFill>
                  <a:srgbClr val="414042"/>
                </a:solidFill>
              </a:rPr>
              <a:t>pretium</a:t>
            </a:r>
            <a:r>
              <a:rPr lang="en-US" sz="1108" dirty="0">
                <a:solidFill>
                  <a:srgbClr val="414042"/>
                </a:solidFill>
              </a:rPr>
              <a:t> in </a:t>
            </a:r>
            <a:r>
              <a:rPr lang="en-US" sz="1108" dirty="0" err="1">
                <a:solidFill>
                  <a:srgbClr val="414042"/>
                </a:solidFill>
              </a:rPr>
              <a:t>adipiscing</a:t>
            </a:r>
            <a:r>
              <a:rPr lang="en-US" sz="1108" dirty="0">
                <a:solidFill>
                  <a:srgbClr val="414042"/>
                </a:solidFill>
              </a:rPr>
              <a:t> </a:t>
            </a:r>
            <a:r>
              <a:rPr lang="en-US" sz="1108" dirty="0" err="1">
                <a:solidFill>
                  <a:srgbClr val="414042"/>
                </a:solidFill>
              </a:rPr>
              <a:t>ut</a:t>
            </a:r>
            <a:r>
              <a:rPr lang="en-US" sz="1108" dirty="0">
                <a:solidFill>
                  <a:srgbClr val="414042"/>
                </a:solidFill>
              </a:rPr>
              <a:t>, </a:t>
            </a:r>
            <a:r>
              <a:rPr lang="en-US" sz="1108" dirty="0" err="1">
                <a:solidFill>
                  <a:srgbClr val="414042"/>
                </a:solidFill>
              </a:rPr>
              <a:t>rutrum</a:t>
            </a:r>
            <a:r>
              <a:rPr lang="en-US" sz="1108" dirty="0">
                <a:solidFill>
                  <a:srgbClr val="414042"/>
                </a:solidFill>
              </a:rPr>
              <a:t> </a:t>
            </a:r>
            <a:r>
              <a:rPr lang="en-US" sz="1108" dirty="0" err="1">
                <a:solidFill>
                  <a:srgbClr val="414042"/>
                </a:solidFill>
              </a:rPr>
              <a:t>sed</a:t>
            </a:r>
            <a:r>
              <a:rPr lang="en-US" sz="1108" dirty="0">
                <a:solidFill>
                  <a:srgbClr val="414042"/>
                </a:solidFill>
              </a:rPr>
              <a:t> ligula.</a:t>
            </a:r>
          </a:p>
        </p:txBody>
      </p:sp>
      <p:sp>
        <p:nvSpPr>
          <p:cNvPr id="30" name="Text Placeholder 29"/>
          <p:cNvSpPr>
            <a:spLocks noGrp="1"/>
          </p:cNvSpPr>
          <p:nvPr>
            <p:ph type="body" sz="quarter" idx="22" hasCustomPrompt="1"/>
          </p:nvPr>
        </p:nvSpPr>
        <p:spPr>
          <a:xfrm>
            <a:off x="445236" y="2728536"/>
            <a:ext cx="3213837" cy="322262"/>
          </a:xfrm>
        </p:spPr>
        <p:txBody>
          <a:bodyPr>
            <a:noAutofit/>
          </a:bodyPr>
          <a:lstStyle>
            <a:lvl1pPr marL="0" indent="0">
              <a:buNone/>
              <a:defRPr sz="1662" i="1" cap="none" baseline="0"/>
            </a:lvl1pPr>
          </a:lstStyle>
          <a:p>
            <a:pPr lvl="0"/>
            <a:r>
              <a:rPr lang="en-US" sz="1662" i="1" cap="none" dirty="0"/>
              <a:t>Example of a sub-header</a:t>
            </a:r>
            <a:endParaRPr lang="en-US" dirty="0"/>
          </a:p>
        </p:txBody>
      </p:sp>
      <p:sp>
        <p:nvSpPr>
          <p:cNvPr id="31" name="Text Placeholder 23"/>
          <p:cNvSpPr>
            <a:spLocks noGrp="1"/>
          </p:cNvSpPr>
          <p:nvPr>
            <p:ph type="body" sz="quarter" idx="23" hasCustomPrompt="1"/>
          </p:nvPr>
        </p:nvSpPr>
        <p:spPr>
          <a:xfrm>
            <a:off x="448356" y="4840261"/>
            <a:ext cx="3826380" cy="950360"/>
          </a:xfrm>
        </p:spPr>
        <p:txBody>
          <a:bodyPr/>
          <a:lstStyle>
            <a:lvl1pPr marL="0" indent="0">
              <a:lnSpc>
                <a:spcPts val="1569"/>
              </a:lnSpc>
              <a:buNone/>
              <a:defRPr sz="1292" b="0" i="0" cap="none"/>
            </a:lvl1pPr>
          </a:lstStyle>
          <a:p>
            <a:pPr>
              <a:lnSpc>
                <a:spcPts val="1700"/>
              </a:lnSpc>
            </a:pPr>
            <a:r>
              <a:rPr lang="en-US" sz="1108" dirty="0" err="1">
                <a:solidFill>
                  <a:srgbClr val="414042"/>
                </a:solidFill>
              </a:rPr>
              <a:t>Nullam</a:t>
            </a:r>
            <a:r>
              <a:rPr lang="en-US" sz="1108" dirty="0">
                <a:solidFill>
                  <a:srgbClr val="414042"/>
                </a:solidFill>
              </a:rPr>
              <a:t> </a:t>
            </a:r>
            <a:r>
              <a:rPr lang="en-US" sz="1108" dirty="0" err="1">
                <a:solidFill>
                  <a:srgbClr val="414042"/>
                </a:solidFill>
              </a:rPr>
              <a:t>enim</a:t>
            </a:r>
            <a:r>
              <a:rPr lang="en-US" sz="1108" dirty="0">
                <a:solidFill>
                  <a:srgbClr val="414042"/>
                </a:solidFill>
              </a:rPr>
              <a:t> </a:t>
            </a:r>
            <a:r>
              <a:rPr lang="en-US" sz="1108" dirty="0" err="1">
                <a:solidFill>
                  <a:srgbClr val="414042"/>
                </a:solidFill>
              </a:rPr>
              <a:t>purus</a:t>
            </a:r>
            <a:r>
              <a:rPr lang="en-US" sz="1108" dirty="0">
                <a:solidFill>
                  <a:srgbClr val="414042"/>
                </a:solidFill>
              </a:rPr>
              <a:t>, </a:t>
            </a:r>
            <a:r>
              <a:rPr lang="en-US" sz="1108" dirty="0" err="1">
                <a:solidFill>
                  <a:srgbClr val="414042"/>
                </a:solidFill>
              </a:rPr>
              <a:t>tincidunt</a:t>
            </a:r>
            <a:r>
              <a:rPr lang="en-US" sz="1108" dirty="0">
                <a:solidFill>
                  <a:srgbClr val="414042"/>
                </a:solidFill>
              </a:rPr>
              <a:t> sit </a:t>
            </a:r>
            <a:r>
              <a:rPr lang="en-US" sz="1108" dirty="0" err="1">
                <a:solidFill>
                  <a:srgbClr val="414042"/>
                </a:solidFill>
              </a:rPr>
              <a:t>amet</a:t>
            </a:r>
            <a:r>
              <a:rPr lang="en-US" sz="1108" dirty="0">
                <a:solidFill>
                  <a:srgbClr val="414042"/>
                </a:solidFill>
              </a:rPr>
              <a:t> </a:t>
            </a:r>
            <a:r>
              <a:rPr lang="en-US" sz="1108" dirty="0" err="1">
                <a:solidFill>
                  <a:srgbClr val="414042"/>
                </a:solidFill>
              </a:rPr>
              <a:t>bibendum</a:t>
            </a:r>
            <a:r>
              <a:rPr lang="en-US" sz="1108" dirty="0">
                <a:solidFill>
                  <a:srgbClr val="414042"/>
                </a:solidFill>
              </a:rPr>
              <a:t> </a:t>
            </a:r>
            <a:r>
              <a:rPr lang="en-US" sz="1108" dirty="0" err="1">
                <a:solidFill>
                  <a:srgbClr val="414042"/>
                </a:solidFill>
              </a:rPr>
              <a:t>vel</a:t>
            </a:r>
            <a:r>
              <a:rPr lang="en-US" sz="1108" dirty="0">
                <a:solidFill>
                  <a:srgbClr val="414042"/>
                </a:solidFill>
              </a:rPr>
              <a:t>, </a:t>
            </a:r>
            <a:r>
              <a:rPr lang="en-US" sz="1108" dirty="0" err="1">
                <a:solidFill>
                  <a:srgbClr val="414042"/>
                </a:solidFill>
              </a:rPr>
              <a:t>mattis</a:t>
            </a:r>
            <a:r>
              <a:rPr lang="en-US" sz="1108" dirty="0">
                <a:solidFill>
                  <a:srgbClr val="414042"/>
                </a:solidFill>
              </a:rPr>
              <a:t> </a:t>
            </a:r>
            <a:r>
              <a:rPr lang="en-US" sz="1108" dirty="0" err="1">
                <a:solidFill>
                  <a:srgbClr val="414042"/>
                </a:solidFill>
              </a:rPr>
              <a:t>nec</a:t>
            </a:r>
            <a:r>
              <a:rPr lang="en-US" sz="1108" dirty="0">
                <a:solidFill>
                  <a:srgbClr val="414042"/>
                </a:solidFill>
              </a:rPr>
              <a:t> </a:t>
            </a:r>
            <a:r>
              <a:rPr lang="en-US" sz="1108" dirty="0" err="1">
                <a:solidFill>
                  <a:srgbClr val="414042"/>
                </a:solidFill>
              </a:rPr>
              <a:t>urna</a:t>
            </a:r>
            <a:r>
              <a:rPr lang="en-US" sz="1108" dirty="0">
                <a:solidFill>
                  <a:srgbClr val="414042"/>
                </a:solidFill>
              </a:rPr>
              <a:t>. </a:t>
            </a:r>
            <a:r>
              <a:rPr lang="en-US" sz="1108" dirty="0" err="1">
                <a:solidFill>
                  <a:srgbClr val="414042"/>
                </a:solidFill>
              </a:rPr>
              <a:t>Duis</a:t>
            </a:r>
            <a:r>
              <a:rPr lang="en-US" sz="1108" dirty="0">
                <a:solidFill>
                  <a:srgbClr val="414042"/>
                </a:solidFill>
              </a:rPr>
              <a:t> ligula dolor, </a:t>
            </a:r>
            <a:r>
              <a:rPr lang="en-US" sz="1108" dirty="0" err="1">
                <a:solidFill>
                  <a:srgbClr val="414042"/>
                </a:solidFill>
              </a:rPr>
              <a:t>pretium</a:t>
            </a:r>
            <a:r>
              <a:rPr lang="en-US" sz="1108" dirty="0">
                <a:solidFill>
                  <a:srgbClr val="414042"/>
                </a:solidFill>
              </a:rPr>
              <a:t> in </a:t>
            </a:r>
            <a:r>
              <a:rPr lang="en-US" sz="1108" dirty="0" err="1">
                <a:solidFill>
                  <a:srgbClr val="414042"/>
                </a:solidFill>
              </a:rPr>
              <a:t>adipiscing</a:t>
            </a:r>
            <a:r>
              <a:rPr lang="en-US" sz="1108" dirty="0">
                <a:solidFill>
                  <a:srgbClr val="414042"/>
                </a:solidFill>
              </a:rPr>
              <a:t> </a:t>
            </a:r>
            <a:r>
              <a:rPr lang="en-US" sz="1108" dirty="0" err="1">
                <a:solidFill>
                  <a:srgbClr val="414042"/>
                </a:solidFill>
              </a:rPr>
              <a:t>ut</a:t>
            </a:r>
            <a:r>
              <a:rPr lang="en-US" sz="1108" dirty="0">
                <a:solidFill>
                  <a:srgbClr val="414042"/>
                </a:solidFill>
              </a:rPr>
              <a:t>, </a:t>
            </a:r>
            <a:r>
              <a:rPr lang="en-US" sz="1108" dirty="0" err="1">
                <a:solidFill>
                  <a:srgbClr val="414042"/>
                </a:solidFill>
              </a:rPr>
              <a:t>rutrum</a:t>
            </a:r>
            <a:r>
              <a:rPr lang="en-US" sz="1108" dirty="0">
                <a:solidFill>
                  <a:srgbClr val="414042"/>
                </a:solidFill>
              </a:rPr>
              <a:t> </a:t>
            </a:r>
            <a:r>
              <a:rPr lang="en-US" sz="1108" dirty="0" err="1">
                <a:solidFill>
                  <a:srgbClr val="414042"/>
                </a:solidFill>
              </a:rPr>
              <a:t>sed</a:t>
            </a:r>
            <a:r>
              <a:rPr lang="en-US" sz="1108" dirty="0">
                <a:solidFill>
                  <a:srgbClr val="414042"/>
                </a:solidFill>
              </a:rPr>
              <a:t> ligula. </a:t>
            </a:r>
            <a:r>
              <a:rPr lang="en-US" sz="1108" dirty="0" err="1">
                <a:solidFill>
                  <a:srgbClr val="414042"/>
                </a:solidFill>
              </a:rPr>
              <a:t>Sed</a:t>
            </a:r>
            <a:r>
              <a:rPr lang="en-US" sz="1108" dirty="0">
                <a:solidFill>
                  <a:srgbClr val="414042"/>
                </a:solidFill>
              </a:rPr>
              <a:t> </a:t>
            </a:r>
            <a:r>
              <a:rPr lang="en-US" sz="1108" dirty="0" err="1">
                <a:solidFill>
                  <a:srgbClr val="414042"/>
                </a:solidFill>
              </a:rPr>
              <a:t>volutpat</a:t>
            </a:r>
            <a:r>
              <a:rPr lang="en-US" sz="1108" dirty="0">
                <a:solidFill>
                  <a:srgbClr val="414042"/>
                </a:solidFill>
              </a:rPr>
              <a:t> </a:t>
            </a:r>
            <a:r>
              <a:rPr lang="en-US" sz="1108" dirty="0" err="1">
                <a:solidFill>
                  <a:srgbClr val="414042"/>
                </a:solidFill>
              </a:rPr>
              <a:t>bibendum</a:t>
            </a:r>
            <a:r>
              <a:rPr lang="en-US" sz="1108" dirty="0">
                <a:solidFill>
                  <a:srgbClr val="414042"/>
                </a:solidFill>
              </a:rPr>
              <a:t> </a:t>
            </a:r>
            <a:r>
              <a:rPr lang="en-US" sz="1108" dirty="0" err="1">
                <a:solidFill>
                  <a:srgbClr val="414042"/>
                </a:solidFill>
              </a:rPr>
              <a:t>elit</a:t>
            </a:r>
            <a:r>
              <a:rPr lang="en-US" sz="1108" dirty="0">
                <a:solidFill>
                  <a:srgbClr val="414042"/>
                </a:solidFill>
              </a:rPr>
              <a:t> et </a:t>
            </a:r>
            <a:r>
              <a:rPr lang="en-US" sz="1108" dirty="0" err="1">
                <a:solidFill>
                  <a:srgbClr val="414042"/>
                </a:solidFill>
              </a:rPr>
              <a:t>malesuada</a:t>
            </a:r>
            <a:r>
              <a:rPr lang="en-US" sz="1108" dirty="0">
                <a:solidFill>
                  <a:srgbClr val="414042"/>
                </a:solidFill>
              </a:rPr>
              <a:t>.</a:t>
            </a:r>
          </a:p>
        </p:txBody>
      </p:sp>
      <p:sp>
        <p:nvSpPr>
          <p:cNvPr id="36" name="Text Placeholder 35"/>
          <p:cNvSpPr>
            <a:spLocks noGrp="1"/>
          </p:cNvSpPr>
          <p:nvPr>
            <p:ph type="body" sz="quarter" idx="24" hasCustomPrompt="1"/>
          </p:nvPr>
        </p:nvSpPr>
        <p:spPr>
          <a:xfrm>
            <a:off x="452912" y="5913832"/>
            <a:ext cx="2710813" cy="473594"/>
          </a:xfrm>
        </p:spPr>
        <p:txBody>
          <a:bodyPr/>
          <a:lstStyle>
            <a:lvl1pPr marL="0" indent="0">
              <a:buNone/>
              <a:defRPr i="1" cap="none" baseline="0"/>
            </a:lvl1pPr>
          </a:lstStyle>
          <a:p>
            <a:pPr lvl="0"/>
            <a:r>
              <a:rPr lang="en-US" i="1" cap="none" dirty="0"/>
              <a:t>- Name of Person, Title if Any</a:t>
            </a:r>
            <a:endParaRPr lang="en-US" dirty="0"/>
          </a:p>
        </p:txBody>
      </p:sp>
      <p:sp>
        <p:nvSpPr>
          <p:cNvPr id="37" name="Picture Placeholder 11"/>
          <p:cNvSpPr>
            <a:spLocks noGrp="1"/>
          </p:cNvSpPr>
          <p:nvPr>
            <p:ph type="pic" sz="quarter" idx="10"/>
          </p:nvPr>
        </p:nvSpPr>
        <p:spPr>
          <a:xfrm>
            <a:off x="4660335" y="32680"/>
            <a:ext cx="4516244" cy="6858000"/>
          </a:xfrm>
        </p:spPr>
        <p:txBody>
          <a:bodyPr/>
          <a:lstStyle/>
          <a:p>
            <a:endParaRPr lang="en-US" dirty="0"/>
          </a:p>
        </p:txBody>
      </p:sp>
    </p:spTree>
    <p:extLst>
      <p:ext uri="{BB962C8B-B14F-4D97-AF65-F5344CB8AC3E}">
        <p14:creationId xmlns:p14="http://schemas.microsoft.com/office/powerpoint/2010/main" val="210800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APLL 2016 - Title/SubTitle/Text">
    <p:spTree>
      <p:nvGrpSpPr>
        <p:cNvPr id="1" name=""/>
        <p:cNvGrpSpPr/>
        <p:nvPr/>
      </p:nvGrpSpPr>
      <p:grpSpPr>
        <a:xfrm>
          <a:off x="0" y="0"/>
          <a:ext cx="0" cy="0"/>
          <a:chOff x="0" y="0"/>
          <a:chExt cx="0" cy="0"/>
        </a:xfrm>
      </p:grpSpPr>
      <p:sp>
        <p:nvSpPr>
          <p:cNvPr id="5" name="Content Placeholder 8"/>
          <p:cNvSpPr>
            <a:spLocks noGrp="1"/>
          </p:cNvSpPr>
          <p:nvPr>
            <p:ph sz="quarter" idx="14"/>
          </p:nvPr>
        </p:nvSpPr>
        <p:spPr>
          <a:xfrm>
            <a:off x="365125" y="1143000"/>
            <a:ext cx="8421688" cy="5013324"/>
          </a:xfrm>
        </p:spPr>
        <p:txBody>
          <a:bodyPr rtlCol="0">
            <a:noAutofit/>
          </a:bodyPr>
          <a:lstStyle>
            <a:lvl1pPr marL="0" indent="0">
              <a:lnSpc>
                <a:spcPct val="125000"/>
              </a:lnSpc>
              <a:spcBef>
                <a:spcPts val="0"/>
              </a:spcBef>
              <a:spcAft>
                <a:spcPts val="0"/>
              </a:spcAft>
              <a:buNone/>
              <a:defRPr lang="en-US" baseline="0" dirty="0"/>
            </a:lvl1pPr>
          </a:lstStyle>
          <a:p>
            <a:pPr lvl="0"/>
            <a:r>
              <a:rPr lang="en-US"/>
              <a:t>Click to edit Master text styles</a:t>
            </a:r>
          </a:p>
        </p:txBody>
      </p:sp>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
        <p:nvSpPr>
          <p:cNvPr id="7" name="Text Placeholder 3"/>
          <p:cNvSpPr>
            <a:spLocks noGrp="1"/>
          </p:cNvSpPr>
          <p:nvPr>
            <p:ph type="body" sz="quarter" idx="15"/>
          </p:nvPr>
        </p:nvSpPr>
        <p:spPr>
          <a:xfrm>
            <a:off x="365125" y="769938"/>
            <a:ext cx="8412480" cy="373062"/>
          </a:xfrm>
        </p:spPr>
        <p:txBody>
          <a:bodyPr rIns="0" bIns="0" anchor="ctr"/>
          <a:lstStyle>
            <a:lvl1pPr marL="0" indent="0">
              <a:lnSpc>
                <a:spcPct val="80000"/>
              </a:lnSpc>
              <a:spcBef>
                <a:spcPts val="0"/>
              </a:spcBef>
              <a:spcAft>
                <a:spcPts val="0"/>
              </a:spcAft>
              <a:buNone/>
              <a:defRPr lang="en-US" sz="2000" b="0" dirty="0" smtClean="0">
                <a:solidFill>
                  <a:schemeClr val="bg2">
                    <a:lumMod val="75000"/>
                  </a:schemeClr>
                </a:solidFill>
                <a:latin typeface="+mn-lt"/>
                <a:ea typeface="+mn-ea"/>
                <a:cs typeface="+mn-cs"/>
              </a:defRPr>
            </a:lvl1pPr>
            <a:lvl2pPr marL="457200" indent="0">
              <a:buNone/>
              <a:defRPr/>
            </a:lvl2pPr>
            <a:lvl3pPr marL="746125" indent="0">
              <a:buNone/>
              <a:defRPr/>
            </a:lvl3pPr>
            <a:lvl4pPr marL="1147763" indent="0">
              <a:buNone/>
              <a:defRPr/>
            </a:lvl4pPr>
            <a:lvl5pPr marL="1828800" indent="0">
              <a:buNone/>
              <a:defRPr/>
            </a:lvl5pPr>
          </a:lstStyle>
          <a:p>
            <a:pPr lvl="0"/>
            <a:r>
              <a:rPr lang="en-US"/>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APLL 2016 - Title Only">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bwMode="auto">
          <a:xfrm>
            <a:off x="365125" y="149665"/>
            <a:ext cx="8410575" cy="480131"/>
          </a:xfrm>
          <a:prstGeom prst="rect">
            <a:avLst/>
          </a:prstGeom>
          <a:noFill/>
          <a:ln>
            <a:noFill/>
          </a:ln>
          <a:extLst/>
        </p:spPr>
        <p:txBody>
          <a:bodyPr>
            <a:noAutofit/>
          </a:bodyPr>
          <a:lstStyle/>
          <a:p>
            <a:pPr lvl="0"/>
            <a:r>
              <a:rPr lang="en-US" altLang="zh-TW"/>
              <a:t>Click to edit Master title style</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ags" Target="../tags/tag2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vmlDrawing" Target="../drawings/vmlDrawing14.vml"/><Relationship Id="rId2" Type="http://schemas.openxmlformats.org/officeDocument/2006/relationships/slideLayout" Target="../slideLayouts/slideLayout22.xml"/><Relationship Id="rId16" Type="http://schemas.openxmlformats.org/officeDocument/2006/relationships/theme" Target="../theme/theme3.xml"/><Relationship Id="rId20" Type="http://schemas.openxmlformats.org/officeDocument/2006/relationships/image" Target="../media/image1.emf"/><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oleObject" Target="../embeddings/oleObject21.bin"/><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1.emf"/><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oleObject" Target="../embeddings/oleObject36.bin"/><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ags" Target="../tags/tag3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vmlDrawing" Target="../drawings/vmlDrawing24.v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1.emf"/><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oleObject" Target="../embeddings/oleObject52.bin"/><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ags" Target="../tags/tag54.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vmlDrawing" Target="../drawings/vmlDrawing35.v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12.emf"/><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oleObject" Target="../embeddings/oleObject68.bin"/><Relationship Id="rId5" Type="http://schemas.openxmlformats.org/officeDocument/2006/relationships/tags" Target="../tags/tag71.xml"/><Relationship Id="rId4" Type="http://schemas.openxmlformats.org/officeDocument/2006/relationships/vmlDrawing" Target="../drawings/vmlDrawing46.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51274" name="Object 1066" hidden="1"/>
          <p:cNvGraphicFramePr>
            <a:graphicFrameLocks noChangeAspect="1"/>
          </p:cNvGraphicFramePr>
          <p:nvPr>
            <p:custDataLst>
              <p:tags r:id="rId18"/>
            </p:custDataLst>
            <p:extLst>
              <p:ext uri="{D42A27DB-BD31-4B8C-83A1-F6EECF244321}">
                <p14:modId xmlns:p14="http://schemas.microsoft.com/office/powerpoint/2010/main" val="9101619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3" name="think-cell Slide" r:id="rId19" imgW="360" imgH="360" progId="TCLayout.ActiveDocument.1">
                  <p:embed/>
                </p:oleObj>
              </mc:Choice>
              <mc:Fallback>
                <p:oleObj name="think-cell Slide" r:id="rId19" imgW="360" imgH="360" progId="TCLayout.ActiveDocument.1">
                  <p:embed/>
                  <p:pic>
                    <p:nvPicPr>
                      <p:cNvPr id="351274" name="Object 1066"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51277" name="Rectangle 3"/>
          <p:cNvSpPr>
            <a:spLocks noGrp="1" noChangeArrowheads="1"/>
          </p:cNvSpPr>
          <p:nvPr>
            <p:ph type="title"/>
          </p:nvPr>
        </p:nvSpPr>
        <p:spPr bwMode="auto">
          <a:xfrm>
            <a:off x="365125" y="149225"/>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zh-TW"/>
              <a:t>Title: Arial, Size 26</a:t>
            </a:r>
          </a:p>
        </p:txBody>
      </p:sp>
      <p:sp>
        <p:nvSpPr>
          <p:cNvPr id="2"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351279" name="Text Placeholder 3"/>
          <p:cNvSpPr>
            <a:spLocks noGrp="1"/>
          </p:cNvSpPr>
          <p:nvPr>
            <p:ph type="body" idx="1"/>
          </p:nvPr>
        </p:nvSpPr>
        <p:spPr bwMode="auto">
          <a:xfrm>
            <a:off x="357188" y="1154113"/>
            <a:ext cx="8418512" cy="5002212"/>
          </a:xfrm>
          <a:prstGeom prst="rect">
            <a:avLst/>
          </a:prstGeom>
          <a:noFill/>
          <a:ln w="9525">
            <a:noFill/>
            <a:miter lim="800000"/>
            <a:headEnd/>
            <a:tailEnd/>
          </a:ln>
        </p:spPr>
        <p:txBody>
          <a:bodyPr vert="horz" wrap="square" lIns="0" tIns="0" rIns="91440" bIns="45720" numCol="1" anchor="t" anchorCtr="0" compatLnSpc="1">
            <a:prstTxWarp prst="textNoShape">
              <a:avLst/>
            </a:prstTxWarp>
          </a:bodyPr>
          <a:lstStyle/>
          <a:p>
            <a:pPr lvl="0"/>
            <a:r>
              <a:rPr lang="en-US"/>
              <a:t>Text</a:t>
            </a:r>
          </a:p>
        </p:txBody>
      </p:sp>
      <p:sp>
        <p:nvSpPr>
          <p:cNvPr id="9"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301D4E3F-23BA-42CF-9794-94D91188EFDD}" type="slidenum">
              <a:rPr lang="en-SG" sz="800" smtClean="0">
                <a:solidFill>
                  <a:schemeClr val="bg2"/>
                </a:solidFill>
                <a:latin typeface="+mn-lt"/>
              </a:rPr>
              <a:pPr algn="l">
                <a:defRPr/>
              </a:pPr>
              <a:t>‹#›</a:t>
            </a:fld>
            <a:endParaRPr lang="en-SG" sz="800" dirty="0">
              <a:solidFill>
                <a:schemeClr val="bg2"/>
              </a:solidFill>
              <a:latin typeface="+mn-lt"/>
            </a:endParaRPr>
          </a:p>
        </p:txBody>
      </p:sp>
    </p:spTree>
  </p:cSld>
  <p:clrMap bg1="lt1" tx1="dk1" bg2="lt2" tx2="dk2" accent1="accent1" accent2="accent2" accent3="accent3" accent4="accent4" accent5="accent5" accent6="accent6" hlink="hlink" folHlink="folHlink"/>
  <p:sldLayoutIdLst>
    <p:sldLayoutId id="2147485387" r:id="rId1"/>
    <p:sldLayoutId id="2147485388" r:id="rId2"/>
    <p:sldLayoutId id="2147485389" r:id="rId3"/>
    <p:sldLayoutId id="2147485390" r:id="rId4"/>
    <p:sldLayoutId id="2147485386" r:id="rId5"/>
    <p:sldLayoutId id="2147485385" r:id="rId6"/>
    <p:sldLayoutId id="2147485391" r:id="rId7"/>
    <p:sldLayoutId id="2147485384" r:id="rId8"/>
    <p:sldLayoutId id="2147485383" r:id="rId9"/>
    <p:sldLayoutId id="2147485382" r:id="rId10"/>
    <p:sldLayoutId id="2147485381" r:id="rId11"/>
    <p:sldLayoutId id="2147485392" r:id="rId12"/>
    <p:sldLayoutId id="2147485393" r:id="rId13"/>
    <p:sldLayoutId id="2147485394" r:id="rId14"/>
    <p:sldLayoutId id="2147485395" r:id="rId15"/>
  </p:sldLayoutIdLst>
  <p:transition>
    <p:fade/>
  </p:transition>
  <p:hf sldNum="0" hdr="0" dt="0"/>
  <p:txStyles>
    <p:titleStyle>
      <a:lvl1pPr algn="l" rtl="0" fontAlgn="base">
        <a:lnSpc>
          <a:spcPct val="90000"/>
        </a:lnSpc>
        <a:spcBef>
          <a:spcPct val="0"/>
        </a:spcBef>
        <a:spcAft>
          <a:spcPct val="0"/>
        </a:spcAft>
        <a:tabLst>
          <a:tab pos="292100" algn="l"/>
          <a:tab pos="381000" algn="l"/>
        </a:tabLst>
        <a:defRPr sz="2600">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p:titleStyle>
    <p:body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fontAlgn="auto">
              <a:spcBef>
                <a:spcPts val="0"/>
              </a:spcBef>
              <a:spcAft>
                <a:spcPts val="0"/>
              </a:spcAft>
            </a:pPr>
            <a:endParaRPr lang="en-US" dirty="0">
              <a:solidFill>
                <a:prstClr val="black">
                  <a:tint val="75000"/>
                </a:prstClr>
              </a:solidFill>
              <a:latin typeface="Georgi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fontAlgn="auto">
              <a:spcBef>
                <a:spcPts val="0"/>
              </a:spcBef>
              <a:spcAft>
                <a:spcPts val="0"/>
              </a:spcAft>
            </a:pPr>
            <a:endParaRPr lang="en-US" dirty="0">
              <a:solidFill>
                <a:prstClr val="black">
                  <a:tint val="75000"/>
                </a:prstClr>
              </a:solidFill>
              <a:latin typeface="Georgi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baseline="0">
                <a:solidFill>
                  <a:schemeClr val="bg1">
                    <a:lumMod val="50000"/>
                  </a:schemeClr>
                </a:solidFill>
                <a:latin typeface="Georgia" panose="02040502050405020303" pitchFamily="18" charset="0"/>
              </a:defRPr>
            </a:lvl1pPr>
          </a:lstStyle>
          <a:p>
            <a:pPr defTabSz="342900" fontAlgn="auto">
              <a:spcBef>
                <a:spcPts val="0"/>
              </a:spcBef>
              <a:spcAft>
                <a:spcPts val="0"/>
              </a:spcAft>
            </a:pPr>
            <a:fld id="{C1F17EAF-A449-9F42-A0D4-6BCDF647B83A}" type="slidenum">
              <a:rPr lang="en-US" smtClean="0">
                <a:solidFill>
                  <a:prstClr val="white">
                    <a:lumMod val="50000"/>
                  </a:prstClr>
                </a:solidFill>
              </a:rPr>
              <a:pPr defTabSz="342900" fontAlgn="auto">
                <a:spcBef>
                  <a:spcPts val="0"/>
                </a:spcBef>
                <a:spcAft>
                  <a:spcPts val="0"/>
                </a:spcAft>
              </a:pPr>
              <a:t>‹#›</a:t>
            </a:fld>
            <a:endParaRPr lang="en-US" dirty="0">
              <a:solidFill>
                <a:prstClr val="white">
                  <a:lumMod val="50000"/>
                </a:prstClr>
              </a:solidFill>
            </a:endParaRPr>
          </a:p>
        </p:txBody>
      </p:sp>
    </p:spTree>
    <p:extLst>
      <p:ext uri="{BB962C8B-B14F-4D97-AF65-F5344CB8AC3E}">
        <p14:creationId xmlns:p14="http://schemas.microsoft.com/office/powerpoint/2010/main" val="1698592480"/>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87" r:id="rId3"/>
    <p:sldLayoutId id="2147485488" r:id="rId4"/>
    <p:sldLayoutId id="2147485489" r:id="rId5"/>
  </p:sldLayoutIdLst>
  <p:hf sldNum="0" hdr="0" dt="0"/>
  <p:txStyles>
    <p:titleStyle>
      <a:lvl1pPr algn="l" defTabSz="342900" rtl="0" eaLnBrk="1" latinLnBrk="0" hangingPunct="1">
        <a:spcBef>
          <a:spcPct val="0"/>
        </a:spcBef>
        <a:buNone/>
        <a:defRPr sz="3600" b="0" i="1" kern="1200">
          <a:ln>
            <a:noFill/>
          </a:ln>
          <a:solidFill>
            <a:srgbClr val="414042"/>
          </a:solidFill>
          <a:latin typeface="+mj-lt"/>
          <a:ea typeface="+mj-ea"/>
          <a:cs typeface="+mj-cs"/>
        </a:defRPr>
      </a:lvl1pPr>
    </p:titleStyle>
    <p:bodyStyle>
      <a:lvl1pPr marL="257175" indent="-257175" algn="l" defTabSz="342900" rtl="0" eaLnBrk="1" latinLnBrk="0" hangingPunct="1">
        <a:spcBef>
          <a:spcPct val="20000"/>
        </a:spcBef>
        <a:buFont typeface="Arial"/>
        <a:buChar char="•"/>
        <a:defRPr sz="1050" b="0" kern="1200" cap="all">
          <a:ln>
            <a:noFill/>
          </a:ln>
          <a:solidFill>
            <a:srgbClr val="414042"/>
          </a:solidFill>
          <a:latin typeface="+mn-lt"/>
          <a:ea typeface="+mn-ea"/>
          <a:cs typeface="+mn-cs"/>
        </a:defRPr>
      </a:lvl1pPr>
      <a:lvl2pPr marL="557213" indent="-214313" algn="l" defTabSz="342900" rtl="0" eaLnBrk="1" latinLnBrk="0" hangingPunct="1">
        <a:spcBef>
          <a:spcPct val="20000"/>
        </a:spcBef>
        <a:buFont typeface="Arial"/>
        <a:buChar char="–"/>
        <a:defRPr sz="1200" b="0" i="1" kern="1200">
          <a:ln>
            <a:noFill/>
          </a:ln>
          <a:solidFill>
            <a:srgbClr val="414042"/>
          </a:solidFill>
          <a:latin typeface="+mn-lt"/>
          <a:ea typeface="+mn-ea"/>
          <a:cs typeface="+mn-cs"/>
        </a:defRPr>
      </a:lvl2pPr>
      <a:lvl3pPr marL="857250" indent="-171450" algn="l" defTabSz="342900" rtl="0" eaLnBrk="1" latinLnBrk="0" hangingPunct="1">
        <a:spcBef>
          <a:spcPct val="20000"/>
        </a:spcBef>
        <a:buFont typeface="Arial"/>
        <a:buChar char="•"/>
        <a:defRPr sz="900" b="0" kern="1200">
          <a:ln>
            <a:noFill/>
          </a:ln>
          <a:solidFill>
            <a:srgbClr val="414042"/>
          </a:solidFill>
          <a:latin typeface="+mn-lt"/>
          <a:ea typeface="+mn-ea"/>
          <a:cs typeface="+mn-cs"/>
        </a:defRPr>
      </a:lvl3pPr>
      <a:lvl4pPr marL="1200150" indent="-171450" algn="l" defTabSz="342900" rtl="0" eaLnBrk="1" latinLnBrk="0" hangingPunct="1">
        <a:spcBef>
          <a:spcPct val="20000"/>
        </a:spcBef>
        <a:buFont typeface="Arial"/>
        <a:buChar char="–"/>
        <a:defRPr sz="1500" b="0" kern="1200">
          <a:ln>
            <a:noFill/>
          </a:ln>
          <a:solidFill>
            <a:srgbClr val="414042"/>
          </a:solidFill>
          <a:latin typeface="+mn-lt"/>
          <a:ea typeface="+mn-ea"/>
          <a:cs typeface="+mn-cs"/>
        </a:defRPr>
      </a:lvl4pPr>
      <a:lvl5pPr marL="1543050" indent="-171450" algn="l" defTabSz="342900" rtl="0" eaLnBrk="1" latinLnBrk="0" hangingPunct="1">
        <a:spcBef>
          <a:spcPct val="20000"/>
        </a:spcBef>
        <a:buFont typeface="Arial"/>
        <a:buChar char="»"/>
        <a:defRPr sz="1500" b="0" kern="1200">
          <a:ln>
            <a:noFill/>
          </a:ln>
          <a:solidFill>
            <a:srgbClr val="414042"/>
          </a:solidFill>
          <a:latin typeface="Cabin"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51274" name="Object 1066" hidden="1"/>
          <p:cNvGraphicFramePr>
            <a:graphicFrameLocks noChangeAspect="1"/>
          </p:cNvGraphicFramePr>
          <p:nvPr>
            <p:custDataLst>
              <p:tags r:id="rId18"/>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277" name="think-cell Slide" r:id="rId19" imgW="360" imgH="360" progId="TCLayout.ActiveDocument.1">
                  <p:embed/>
                </p:oleObj>
              </mc:Choice>
              <mc:Fallback>
                <p:oleObj name="think-cell Slide" r:id="rId19" imgW="360" imgH="360" progId="TCLayout.ActiveDocument.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51277" name="Rectangle 3"/>
          <p:cNvSpPr>
            <a:spLocks noGrp="1" noChangeArrowheads="1"/>
          </p:cNvSpPr>
          <p:nvPr>
            <p:ph type="title"/>
          </p:nvPr>
        </p:nvSpPr>
        <p:spPr bwMode="auto">
          <a:xfrm>
            <a:off x="365125" y="149225"/>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zh-TW"/>
              <a:t>Title: Arial, Size 26</a:t>
            </a:r>
          </a:p>
        </p:txBody>
      </p:sp>
      <p:sp>
        <p:nvSpPr>
          <p:cNvPr id="2"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351279" name="Text Placeholder 3"/>
          <p:cNvSpPr>
            <a:spLocks noGrp="1"/>
          </p:cNvSpPr>
          <p:nvPr>
            <p:ph type="body" idx="1"/>
          </p:nvPr>
        </p:nvSpPr>
        <p:spPr bwMode="auto">
          <a:xfrm>
            <a:off x="357188" y="1154113"/>
            <a:ext cx="8418512" cy="5002212"/>
          </a:xfrm>
          <a:prstGeom prst="rect">
            <a:avLst/>
          </a:prstGeom>
          <a:noFill/>
          <a:ln w="9525">
            <a:noFill/>
            <a:miter lim="800000"/>
            <a:headEnd/>
            <a:tailEnd/>
          </a:ln>
        </p:spPr>
        <p:txBody>
          <a:bodyPr vert="horz" wrap="square" lIns="0" tIns="0" rIns="91440" bIns="45720" numCol="1" anchor="t" anchorCtr="0" compatLnSpc="1">
            <a:prstTxWarp prst="textNoShape">
              <a:avLst/>
            </a:prstTxWarp>
          </a:bodyPr>
          <a:lstStyle/>
          <a:p>
            <a:pPr lvl="0"/>
            <a:r>
              <a:rPr lang="en-US"/>
              <a:t>Text</a:t>
            </a:r>
          </a:p>
        </p:txBody>
      </p:sp>
      <p:sp>
        <p:nvSpPr>
          <p:cNvPr id="9"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301D4E3F-23BA-42CF-9794-94D91188EFDD}"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spTree>
    <p:extLst>
      <p:ext uri="{BB962C8B-B14F-4D97-AF65-F5344CB8AC3E}">
        <p14:creationId xmlns:p14="http://schemas.microsoft.com/office/powerpoint/2010/main" val="1691370582"/>
      </p:ext>
    </p:extLst>
  </p:cSld>
  <p:clrMap bg1="lt1" tx1="dk1" bg2="lt2" tx2="dk2" accent1="accent1" accent2="accent2" accent3="accent3" accent4="accent4" accent5="accent5" accent6="accent6" hlink="hlink" folHlink="folHlink"/>
  <p:sldLayoutIdLst>
    <p:sldLayoutId id="2147485413" r:id="rId1"/>
    <p:sldLayoutId id="2147485414" r:id="rId2"/>
    <p:sldLayoutId id="2147485415" r:id="rId3"/>
    <p:sldLayoutId id="2147485416" r:id="rId4"/>
    <p:sldLayoutId id="2147485417" r:id="rId5"/>
    <p:sldLayoutId id="2147485418" r:id="rId6"/>
    <p:sldLayoutId id="2147485419" r:id="rId7"/>
    <p:sldLayoutId id="2147485420" r:id="rId8"/>
    <p:sldLayoutId id="2147485421" r:id="rId9"/>
    <p:sldLayoutId id="2147485422" r:id="rId10"/>
    <p:sldLayoutId id="2147485423" r:id="rId11"/>
    <p:sldLayoutId id="2147485424" r:id="rId12"/>
    <p:sldLayoutId id="2147485425" r:id="rId13"/>
    <p:sldLayoutId id="2147485426" r:id="rId14"/>
    <p:sldLayoutId id="2147485427" r:id="rId15"/>
  </p:sldLayoutIdLst>
  <p:transition>
    <p:fade/>
  </p:transition>
  <p:hf sldNum="0" hdr="0" dt="0"/>
  <p:txStyles>
    <p:titleStyle>
      <a:lvl1pPr algn="l" rtl="0" fontAlgn="base">
        <a:lnSpc>
          <a:spcPct val="90000"/>
        </a:lnSpc>
        <a:spcBef>
          <a:spcPct val="0"/>
        </a:spcBef>
        <a:spcAft>
          <a:spcPct val="0"/>
        </a:spcAft>
        <a:tabLst>
          <a:tab pos="292100" algn="l"/>
          <a:tab pos="381000" algn="l"/>
        </a:tabLst>
        <a:defRPr sz="2600">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p:titleStyle>
    <p:body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51274" name="Object 1066" hidden="1"/>
          <p:cNvGraphicFramePr>
            <a:graphicFrameLocks noChangeAspect="1"/>
          </p:cNvGraphicFramePr>
          <p:nvPr>
            <p:custDataLst>
              <p:tags r:id="rId24"/>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7988" name="think-cell Slide" r:id="rId25" imgW="360" imgH="360" progId="TCLayout.ActiveDocument.1">
                  <p:embed/>
                </p:oleObj>
              </mc:Choice>
              <mc:Fallback>
                <p:oleObj name="think-cell Slide" r:id="rId25" imgW="360" imgH="360" progId="TCLayout.ActiveDocument.1">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51277" name="Rectangle 3"/>
          <p:cNvSpPr>
            <a:spLocks noGrp="1" noChangeArrowheads="1"/>
          </p:cNvSpPr>
          <p:nvPr>
            <p:ph type="title"/>
          </p:nvPr>
        </p:nvSpPr>
        <p:spPr bwMode="auto">
          <a:xfrm>
            <a:off x="365125" y="149225"/>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zh-TW"/>
              <a:t>Title: Arial, Size 26</a:t>
            </a:r>
          </a:p>
        </p:txBody>
      </p:sp>
      <p:sp>
        <p:nvSpPr>
          <p:cNvPr id="2" name="Rectangle 9"/>
          <p:cNvSpPr>
            <a:spLocks noChangeArrowheads="1"/>
          </p:cNvSpPr>
          <p:nvPr userDrawn="1"/>
        </p:nvSpPr>
        <p:spPr bwMode="auto">
          <a:xfrm>
            <a:off x="0" y="2901950"/>
            <a:ext cx="184150" cy="339725"/>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351279" name="Text Placeholder 3"/>
          <p:cNvSpPr>
            <a:spLocks noGrp="1"/>
          </p:cNvSpPr>
          <p:nvPr>
            <p:ph type="body" idx="1"/>
          </p:nvPr>
        </p:nvSpPr>
        <p:spPr bwMode="auto">
          <a:xfrm>
            <a:off x="357188" y="1154113"/>
            <a:ext cx="8418512" cy="5002212"/>
          </a:xfrm>
          <a:prstGeom prst="rect">
            <a:avLst/>
          </a:prstGeom>
          <a:noFill/>
          <a:ln w="9525">
            <a:noFill/>
            <a:miter lim="800000"/>
            <a:headEnd/>
            <a:tailEnd/>
          </a:ln>
        </p:spPr>
        <p:txBody>
          <a:bodyPr vert="horz" wrap="square" lIns="0" tIns="0" rIns="91440" bIns="45720" numCol="1" anchor="t" anchorCtr="0" compatLnSpc="1">
            <a:prstTxWarp prst="textNoShape">
              <a:avLst/>
            </a:prstTxWarp>
          </a:bodyPr>
          <a:lstStyle/>
          <a:p>
            <a:pPr lvl="0"/>
            <a:r>
              <a:rPr lang="en-US"/>
              <a:t>Text</a:t>
            </a:r>
          </a:p>
        </p:txBody>
      </p:sp>
      <p:sp>
        <p:nvSpPr>
          <p:cNvPr id="9"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301D4E3F-23BA-42CF-9794-94D91188EFDD}" type="slidenum">
              <a:rPr lang="en-SG" sz="800" smtClean="0">
                <a:solidFill>
                  <a:srgbClr val="898B8E"/>
                </a:solidFill>
                <a:latin typeface="Arial Narrow"/>
              </a:rPr>
              <a:pPr algn="l">
                <a:defRPr/>
              </a:pPr>
              <a:t>‹#›</a:t>
            </a:fld>
            <a:endParaRPr lang="en-SG" sz="800" dirty="0">
              <a:solidFill>
                <a:srgbClr val="898B8E"/>
              </a:solidFill>
              <a:latin typeface="Arial Narrow"/>
            </a:endParaRPr>
          </a:p>
        </p:txBody>
      </p:sp>
    </p:spTree>
    <p:extLst>
      <p:ext uri="{BB962C8B-B14F-4D97-AF65-F5344CB8AC3E}">
        <p14:creationId xmlns:p14="http://schemas.microsoft.com/office/powerpoint/2010/main" val="38467934"/>
      </p:ext>
    </p:extLst>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 id="2147485441" r:id="rId12"/>
    <p:sldLayoutId id="2147485442" r:id="rId13"/>
    <p:sldLayoutId id="2147485443" r:id="rId14"/>
    <p:sldLayoutId id="2147485444" r:id="rId15"/>
    <p:sldLayoutId id="2147485445" r:id="rId16"/>
    <p:sldLayoutId id="2147485447" r:id="rId17"/>
    <p:sldLayoutId id="2147485448" r:id="rId18"/>
    <p:sldLayoutId id="2147485449" r:id="rId19"/>
    <p:sldLayoutId id="2147485450" r:id="rId20"/>
    <p:sldLayoutId id="2147485452" r:id="rId21"/>
  </p:sldLayoutIdLst>
  <p:transition>
    <p:fade/>
  </p:transition>
  <p:hf sldNum="0" hdr="0" dt="0"/>
  <p:txStyles>
    <p:titleStyle>
      <a:lvl1pPr algn="l" rtl="0" fontAlgn="base">
        <a:lnSpc>
          <a:spcPct val="90000"/>
        </a:lnSpc>
        <a:spcBef>
          <a:spcPct val="0"/>
        </a:spcBef>
        <a:spcAft>
          <a:spcPct val="0"/>
        </a:spcAft>
        <a:tabLst>
          <a:tab pos="292100" algn="l"/>
          <a:tab pos="381000" algn="l"/>
        </a:tabLst>
        <a:defRPr sz="2600">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p:titleStyle>
    <p:body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51274" name="Object 1066" hidden="1"/>
          <p:cNvGraphicFramePr>
            <a:graphicFrameLocks noChangeAspect="1"/>
          </p:cNvGraphicFramePr>
          <p:nvPr>
            <p:custDataLst>
              <p:tags r:id="rId24"/>
            </p:custDataLst>
            <p:extLst>
              <p:ext uri="{D42A27DB-BD31-4B8C-83A1-F6EECF244321}">
                <p14:modId xmlns:p14="http://schemas.microsoft.com/office/powerpoint/2010/main" val="1953468532"/>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94761" name="think-cell Slide" r:id="rId25" imgW="360" imgH="360" progId="TCLayout.ActiveDocument.1">
                  <p:embed/>
                </p:oleObj>
              </mc:Choice>
              <mc:Fallback>
                <p:oleObj name="think-cell Slide" r:id="rId25" imgW="360" imgH="360" progId="TCLayout.ActiveDocument.1">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51277" name="Rectangle 3"/>
          <p:cNvSpPr>
            <a:spLocks noGrp="1" noChangeArrowheads="1"/>
          </p:cNvSpPr>
          <p:nvPr>
            <p:ph type="title"/>
          </p:nvPr>
        </p:nvSpPr>
        <p:spPr bwMode="auto">
          <a:xfrm>
            <a:off x="365125" y="149225"/>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zh-TW"/>
              <a:t>Title: Arial, Size 26</a:t>
            </a:r>
          </a:p>
        </p:txBody>
      </p:sp>
      <p:sp>
        <p:nvSpPr>
          <p:cNvPr id="2" name="Rectangle 9"/>
          <p:cNvSpPr>
            <a:spLocks noChangeArrowheads="1"/>
          </p:cNvSpPr>
          <p:nvPr userDrawn="1"/>
        </p:nvSpPr>
        <p:spPr bwMode="auto">
          <a:xfrm>
            <a:off x="0" y="2902535"/>
            <a:ext cx="184731" cy="338554"/>
          </a:xfrm>
          <a:prstGeom prst="rect">
            <a:avLst/>
          </a:prstGeom>
          <a:noFill/>
          <a:ln>
            <a:noFill/>
          </a:ln>
          <a:extLst/>
        </p:spPr>
        <p:txBody>
          <a:bodyPr wrap="none" anchor="ctr">
            <a:spAutoFit/>
          </a:bodyPr>
          <a:lstStyle>
            <a:lvl1pPr>
              <a:defRPr sz="1600">
                <a:solidFill>
                  <a:schemeClr val="bg1"/>
                </a:solidFill>
                <a:latin typeface="Verdana" panose="020B0604030504040204" pitchFamily="34" charset="0"/>
              </a:defRPr>
            </a:lvl1pPr>
            <a:lvl2pPr marL="742950" indent="-285750">
              <a:defRPr sz="1600">
                <a:solidFill>
                  <a:schemeClr val="bg1"/>
                </a:solidFill>
                <a:latin typeface="Verdana" panose="020B0604030504040204" pitchFamily="34" charset="0"/>
              </a:defRPr>
            </a:lvl2pPr>
            <a:lvl3pPr marL="1143000" indent="-228600">
              <a:defRPr sz="1600">
                <a:solidFill>
                  <a:schemeClr val="bg1"/>
                </a:solidFill>
                <a:latin typeface="Verdana" panose="020B0604030504040204" pitchFamily="34" charset="0"/>
              </a:defRPr>
            </a:lvl3pPr>
            <a:lvl4pPr marL="1600200" indent="-228600">
              <a:defRPr sz="1600">
                <a:solidFill>
                  <a:schemeClr val="bg1"/>
                </a:solidFill>
                <a:latin typeface="Verdana" panose="020B0604030504040204" pitchFamily="34" charset="0"/>
              </a:defRPr>
            </a:lvl4pPr>
            <a:lvl5pPr marL="2057400" indent="-228600">
              <a:defRPr sz="1600">
                <a:solidFill>
                  <a:schemeClr val="bg1"/>
                </a:solidFill>
                <a:latin typeface="Verdana" panose="020B0604030504040204" pitchFamily="34" charset="0"/>
              </a:defRPr>
            </a:lvl5pPr>
            <a:lvl6pPr marL="2514600" indent="-228600" eaLnBrk="0" fontAlgn="base" hangingPunct="0">
              <a:spcBef>
                <a:spcPct val="0"/>
              </a:spcBef>
              <a:spcAft>
                <a:spcPct val="0"/>
              </a:spcAft>
              <a:defRPr sz="1600">
                <a:solidFill>
                  <a:schemeClr val="bg1"/>
                </a:solidFill>
                <a:latin typeface="Verdana" panose="020B0604030504040204" pitchFamily="34" charset="0"/>
              </a:defRPr>
            </a:lvl6pPr>
            <a:lvl7pPr marL="2971800" indent="-228600" eaLnBrk="0" fontAlgn="base" hangingPunct="0">
              <a:spcBef>
                <a:spcPct val="0"/>
              </a:spcBef>
              <a:spcAft>
                <a:spcPct val="0"/>
              </a:spcAft>
              <a:defRPr sz="1600">
                <a:solidFill>
                  <a:schemeClr val="bg1"/>
                </a:solidFill>
                <a:latin typeface="Verdana" panose="020B0604030504040204" pitchFamily="34" charset="0"/>
              </a:defRPr>
            </a:lvl7pPr>
            <a:lvl8pPr marL="3429000" indent="-228600" eaLnBrk="0" fontAlgn="base" hangingPunct="0">
              <a:spcBef>
                <a:spcPct val="0"/>
              </a:spcBef>
              <a:spcAft>
                <a:spcPct val="0"/>
              </a:spcAft>
              <a:defRPr sz="1600">
                <a:solidFill>
                  <a:schemeClr val="bg1"/>
                </a:solidFill>
                <a:latin typeface="Verdana" panose="020B0604030504040204" pitchFamily="34" charset="0"/>
              </a:defRPr>
            </a:lvl8pPr>
            <a:lvl9pPr marL="3886200" indent="-228600" eaLnBrk="0" fontAlgn="base" hangingPunct="0">
              <a:spcBef>
                <a:spcPct val="0"/>
              </a:spcBef>
              <a:spcAft>
                <a:spcPct val="0"/>
              </a:spcAft>
              <a:defRPr sz="1600">
                <a:solidFill>
                  <a:schemeClr val="bg1"/>
                </a:solidFill>
                <a:latin typeface="Verdana" panose="020B0604030504040204" pitchFamily="34" charset="0"/>
              </a:defRPr>
            </a:lvl9pPr>
          </a:lstStyle>
          <a:p>
            <a:pPr>
              <a:defRPr/>
            </a:pPr>
            <a:endParaRPr lang="en-US" dirty="0">
              <a:solidFill>
                <a:srgbClr val="FFFFFF"/>
              </a:solidFill>
              <a:latin typeface="Calibri Light" panose="020F0302020204030204" pitchFamily="34" charset="0"/>
            </a:endParaRPr>
          </a:p>
        </p:txBody>
      </p:sp>
      <p:sp>
        <p:nvSpPr>
          <p:cNvPr id="351279" name="Text Placeholder 3"/>
          <p:cNvSpPr>
            <a:spLocks noGrp="1"/>
          </p:cNvSpPr>
          <p:nvPr>
            <p:ph type="body" idx="1"/>
          </p:nvPr>
        </p:nvSpPr>
        <p:spPr bwMode="auto">
          <a:xfrm>
            <a:off x="357188" y="1154113"/>
            <a:ext cx="8418512" cy="5002212"/>
          </a:xfrm>
          <a:prstGeom prst="rect">
            <a:avLst/>
          </a:prstGeom>
          <a:noFill/>
          <a:ln w="9525">
            <a:noFill/>
            <a:miter lim="800000"/>
            <a:headEnd/>
            <a:tailEnd/>
          </a:ln>
        </p:spPr>
        <p:txBody>
          <a:bodyPr vert="horz" wrap="square" lIns="0" tIns="0" rIns="91440" bIns="45720" numCol="1" anchor="t" anchorCtr="0" compatLnSpc="1">
            <a:prstTxWarp prst="textNoShape">
              <a:avLst/>
            </a:prstTxWarp>
          </a:bodyPr>
          <a:lstStyle/>
          <a:p>
            <a:pPr lvl="0"/>
            <a:r>
              <a:rPr lang="en-US"/>
              <a:t>Text</a:t>
            </a:r>
          </a:p>
        </p:txBody>
      </p:sp>
      <p:sp>
        <p:nvSpPr>
          <p:cNvPr id="9" name="Slide Number Placeholder 5"/>
          <p:cNvSpPr txBox="1">
            <a:spLocks/>
          </p:cNvSpPr>
          <p:nvPr userDrawn="1"/>
        </p:nvSpPr>
        <p:spPr>
          <a:xfrm>
            <a:off x="273050" y="6442075"/>
            <a:ext cx="735013"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2pPr>
            <a:lvl3pPr marL="9144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3pPr>
            <a:lvl4pPr marL="13716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4pPr>
            <a:lvl5pPr marL="1828800" algn="l" rtl="0" eaLnBrk="0" fontAlgn="base" hangingPunct="0">
              <a:spcBef>
                <a:spcPct val="0"/>
              </a:spcBef>
              <a:spcAft>
                <a:spcPct val="0"/>
              </a:spcAft>
              <a:defRPr sz="1600" kern="1200">
                <a:solidFill>
                  <a:schemeClr val="bg1"/>
                </a:solidFill>
                <a:latin typeface="Verdana" panose="020B0604030504040204" pitchFamily="34" charset="0"/>
                <a:ea typeface="+mn-ea"/>
                <a:cs typeface="+mn-cs"/>
              </a:defRPr>
            </a:lvl5pPr>
            <a:lvl6pPr marL="2286000" algn="l" defTabSz="914400" rtl="0" eaLnBrk="1" latinLnBrk="0" hangingPunct="1">
              <a:defRPr sz="1600" kern="1200">
                <a:solidFill>
                  <a:schemeClr val="bg1"/>
                </a:solidFill>
                <a:latin typeface="Verdana" panose="020B0604030504040204" pitchFamily="34" charset="0"/>
                <a:ea typeface="+mn-ea"/>
                <a:cs typeface="+mn-cs"/>
              </a:defRPr>
            </a:lvl6pPr>
            <a:lvl7pPr marL="2743200" algn="l" defTabSz="914400" rtl="0" eaLnBrk="1" latinLnBrk="0" hangingPunct="1">
              <a:defRPr sz="1600" kern="1200">
                <a:solidFill>
                  <a:schemeClr val="bg1"/>
                </a:solidFill>
                <a:latin typeface="Verdana" panose="020B0604030504040204" pitchFamily="34" charset="0"/>
                <a:ea typeface="+mn-ea"/>
                <a:cs typeface="+mn-cs"/>
              </a:defRPr>
            </a:lvl7pPr>
            <a:lvl8pPr marL="3200400" algn="l" defTabSz="914400" rtl="0" eaLnBrk="1" latinLnBrk="0" hangingPunct="1">
              <a:defRPr sz="1600" kern="1200">
                <a:solidFill>
                  <a:schemeClr val="bg1"/>
                </a:solidFill>
                <a:latin typeface="Verdana" panose="020B0604030504040204" pitchFamily="34" charset="0"/>
                <a:ea typeface="+mn-ea"/>
                <a:cs typeface="+mn-cs"/>
              </a:defRPr>
            </a:lvl8pPr>
            <a:lvl9pPr marL="3657600" algn="l" defTabSz="914400" rtl="0" eaLnBrk="1" latinLnBrk="0" hangingPunct="1">
              <a:defRPr sz="1600" kern="1200">
                <a:solidFill>
                  <a:schemeClr val="bg1"/>
                </a:solidFill>
                <a:latin typeface="Verdana" panose="020B0604030504040204" pitchFamily="34" charset="0"/>
                <a:ea typeface="+mn-ea"/>
                <a:cs typeface="+mn-cs"/>
              </a:defRPr>
            </a:lvl9pPr>
          </a:lstStyle>
          <a:p>
            <a:pPr algn="l">
              <a:defRPr/>
            </a:pPr>
            <a:fld id="{301D4E3F-23BA-42CF-9794-94D91188EFDD}" type="slidenum">
              <a:rPr lang="en-US" sz="800" smtClean="0">
                <a:solidFill>
                  <a:srgbClr val="898B8E"/>
                </a:solidFill>
                <a:latin typeface="Arial Narrow"/>
              </a:rPr>
              <a:pPr algn="l">
                <a:defRPr/>
              </a:pPr>
              <a:t>‹#›</a:t>
            </a:fld>
            <a:endParaRPr lang="en-US" sz="800" dirty="0">
              <a:solidFill>
                <a:srgbClr val="898B8E"/>
              </a:solidFill>
              <a:latin typeface="Arial Narrow"/>
            </a:endParaRPr>
          </a:p>
        </p:txBody>
      </p:sp>
    </p:spTree>
    <p:extLst>
      <p:ext uri="{BB962C8B-B14F-4D97-AF65-F5344CB8AC3E}">
        <p14:creationId xmlns:p14="http://schemas.microsoft.com/office/powerpoint/2010/main" val="591238039"/>
      </p:ext>
    </p:extLst>
  </p:cSld>
  <p:clrMap bg1="lt1" tx1="dk1" bg2="lt2" tx2="dk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 id="2147485471" r:id="rId12"/>
    <p:sldLayoutId id="2147485472" r:id="rId13"/>
    <p:sldLayoutId id="2147485473" r:id="rId14"/>
    <p:sldLayoutId id="2147485474" r:id="rId15"/>
    <p:sldLayoutId id="2147485475" r:id="rId16"/>
    <p:sldLayoutId id="2147485476" r:id="rId17"/>
    <p:sldLayoutId id="2147485477" r:id="rId18"/>
    <p:sldLayoutId id="2147485478" r:id="rId19"/>
    <p:sldLayoutId id="2147485479" r:id="rId20"/>
    <p:sldLayoutId id="2147485486" r:id="rId21"/>
  </p:sldLayoutIdLst>
  <p:transition>
    <p:fade/>
  </p:transition>
  <p:hf sldNum="0" hdr="0" dt="0"/>
  <p:txStyles>
    <p:titleStyle>
      <a:lvl1pPr algn="l" rtl="0" fontAlgn="base">
        <a:lnSpc>
          <a:spcPct val="90000"/>
        </a:lnSpc>
        <a:spcBef>
          <a:spcPct val="0"/>
        </a:spcBef>
        <a:spcAft>
          <a:spcPct val="0"/>
        </a:spcAft>
        <a:tabLst>
          <a:tab pos="292100" algn="l"/>
          <a:tab pos="381000" algn="l"/>
        </a:tabLst>
        <a:defRPr sz="2600">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p:titleStyle>
    <p:body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05001"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fontAlgn="auto">
              <a:spcBef>
                <a:spcPts val="0"/>
              </a:spcBef>
              <a:spcAft>
                <a:spcPts val="0"/>
              </a:spcAft>
            </a:pPr>
            <a:endParaRPr lang="en-US" dirty="0">
              <a:solidFill>
                <a:prstClr val="black">
                  <a:tint val="75000"/>
                </a:prstClr>
              </a:solidFill>
              <a:latin typeface="Georgi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fontAlgn="auto">
              <a:spcBef>
                <a:spcPts val="0"/>
              </a:spcBef>
              <a:spcAft>
                <a:spcPts val="0"/>
              </a:spcAft>
            </a:pPr>
            <a:endParaRPr lang="en-US" dirty="0">
              <a:solidFill>
                <a:prstClr val="black">
                  <a:tint val="75000"/>
                </a:prstClr>
              </a:solidFill>
              <a:latin typeface="Georgi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baseline="0">
                <a:solidFill>
                  <a:schemeClr val="bg1">
                    <a:lumMod val="50000"/>
                  </a:schemeClr>
                </a:solidFill>
                <a:latin typeface="Georgia" panose="02040502050405020303" pitchFamily="18" charset="0"/>
              </a:defRPr>
            </a:lvl1pPr>
          </a:lstStyle>
          <a:p>
            <a:pPr defTabSz="342900" fontAlgn="auto">
              <a:spcBef>
                <a:spcPts val="0"/>
              </a:spcBef>
              <a:spcAft>
                <a:spcPts val="0"/>
              </a:spcAft>
            </a:pPr>
            <a:fld id="{C1F17EAF-A449-9F42-A0D4-6BCDF647B83A}" type="slidenum">
              <a:rPr lang="en-US" smtClean="0">
                <a:solidFill>
                  <a:prstClr val="white">
                    <a:lumMod val="50000"/>
                  </a:prstClr>
                </a:solidFill>
              </a:rPr>
              <a:pPr defTabSz="342900" fontAlgn="auto">
                <a:spcBef>
                  <a:spcPts val="0"/>
                </a:spcBef>
                <a:spcAft>
                  <a:spcPts val="0"/>
                </a:spcAft>
              </a:pPr>
              <a:t>‹#›</a:t>
            </a:fld>
            <a:endParaRPr lang="en-US" dirty="0">
              <a:solidFill>
                <a:prstClr val="white">
                  <a:lumMod val="50000"/>
                </a:prstClr>
              </a:solidFill>
            </a:endParaRPr>
          </a:p>
        </p:txBody>
      </p:sp>
    </p:spTree>
    <p:extLst>
      <p:ext uri="{BB962C8B-B14F-4D97-AF65-F5344CB8AC3E}">
        <p14:creationId xmlns:p14="http://schemas.microsoft.com/office/powerpoint/2010/main" val="3047535472"/>
      </p:ext>
    </p:extLst>
  </p:cSld>
  <p:clrMap bg1="lt1" tx1="dk1" bg2="lt2" tx2="dk2" accent1="accent1" accent2="accent2" accent3="accent3" accent4="accent4" accent5="accent5" accent6="accent6" hlink="hlink" folHlink="folHlink"/>
  <p:sldLayoutIdLst>
    <p:sldLayoutId id="2147485481" r:id="rId1"/>
    <p:sldLayoutId id="2147485483" r:id="rId2"/>
  </p:sldLayoutIdLst>
  <p:hf sldNum="0" hdr="0" dt="0"/>
  <p:txStyles>
    <p:titleStyle>
      <a:lvl1pPr algn="l" defTabSz="342900" rtl="0" eaLnBrk="1" latinLnBrk="0" hangingPunct="1">
        <a:spcBef>
          <a:spcPct val="0"/>
        </a:spcBef>
        <a:buNone/>
        <a:defRPr sz="3600" b="0" i="1" kern="1200">
          <a:ln>
            <a:noFill/>
          </a:ln>
          <a:solidFill>
            <a:srgbClr val="414042"/>
          </a:solidFill>
          <a:latin typeface="+mj-lt"/>
          <a:ea typeface="+mj-ea"/>
          <a:cs typeface="+mj-cs"/>
        </a:defRPr>
      </a:lvl1pPr>
    </p:titleStyle>
    <p:bodyStyle>
      <a:lvl1pPr marL="257175" indent="-257175" algn="l" defTabSz="342900" rtl="0" eaLnBrk="1" latinLnBrk="0" hangingPunct="1">
        <a:spcBef>
          <a:spcPct val="20000"/>
        </a:spcBef>
        <a:buFont typeface="Arial"/>
        <a:buChar char="•"/>
        <a:defRPr sz="1050" b="0" kern="1200" cap="all">
          <a:ln>
            <a:noFill/>
          </a:ln>
          <a:solidFill>
            <a:srgbClr val="414042"/>
          </a:solidFill>
          <a:latin typeface="+mn-lt"/>
          <a:ea typeface="+mn-ea"/>
          <a:cs typeface="+mn-cs"/>
        </a:defRPr>
      </a:lvl1pPr>
      <a:lvl2pPr marL="557213" indent="-214313" algn="l" defTabSz="342900" rtl="0" eaLnBrk="1" latinLnBrk="0" hangingPunct="1">
        <a:spcBef>
          <a:spcPct val="20000"/>
        </a:spcBef>
        <a:buFont typeface="Arial"/>
        <a:buChar char="–"/>
        <a:defRPr sz="1200" b="0" i="1" kern="1200">
          <a:ln>
            <a:noFill/>
          </a:ln>
          <a:solidFill>
            <a:srgbClr val="414042"/>
          </a:solidFill>
          <a:latin typeface="+mn-lt"/>
          <a:ea typeface="+mn-ea"/>
          <a:cs typeface="+mn-cs"/>
        </a:defRPr>
      </a:lvl2pPr>
      <a:lvl3pPr marL="857250" indent="-171450" algn="l" defTabSz="342900" rtl="0" eaLnBrk="1" latinLnBrk="0" hangingPunct="1">
        <a:spcBef>
          <a:spcPct val="20000"/>
        </a:spcBef>
        <a:buFont typeface="Arial"/>
        <a:buChar char="•"/>
        <a:defRPr sz="900" b="0" kern="1200">
          <a:ln>
            <a:noFill/>
          </a:ln>
          <a:solidFill>
            <a:srgbClr val="414042"/>
          </a:solidFill>
          <a:latin typeface="+mn-lt"/>
          <a:ea typeface="+mn-ea"/>
          <a:cs typeface="+mn-cs"/>
        </a:defRPr>
      </a:lvl3pPr>
      <a:lvl4pPr marL="1200150" indent="-171450" algn="l" defTabSz="342900" rtl="0" eaLnBrk="1" latinLnBrk="0" hangingPunct="1">
        <a:spcBef>
          <a:spcPct val="20000"/>
        </a:spcBef>
        <a:buFont typeface="Arial"/>
        <a:buChar char="–"/>
        <a:defRPr sz="1500" b="0" kern="1200">
          <a:ln>
            <a:noFill/>
          </a:ln>
          <a:solidFill>
            <a:srgbClr val="414042"/>
          </a:solidFill>
          <a:latin typeface="+mn-lt"/>
          <a:ea typeface="+mn-ea"/>
          <a:cs typeface="+mn-cs"/>
        </a:defRPr>
      </a:lvl4pPr>
      <a:lvl5pPr marL="1543050" indent="-171450" algn="l" defTabSz="342900" rtl="0" eaLnBrk="1" latinLnBrk="0" hangingPunct="1">
        <a:spcBef>
          <a:spcPct val="20000"/>
        </a:spcBef>
        <a:buFont typeface="Arial"/>
        <a:buChar char="»"/>
        <a:defRPr sz="1500" b="0" kern="1200">
          <a:ln>
            <a:noFill/>
          </a:ln>
          <a:solidFill>
            <a:srgbClr val="414042"/>
          </a:solidFill>
          <a:latin typeface="Cabin"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1.png"/><Relationship Id="rId2" Type="http://schemas.openxmlformats.org/officeDocument/2006/relationships/tags" Target="../tags/tag73.xml"/><Relationship Id="rId1" Type="http://schemas.openxmlformats.org/officeDocument/2006/relationships/tags" Target="../tags/tag72.xml"/><Relationship Id="rId6" Type="http://schemas.microsoft.com/office/2007/relationships/hdphoto" Target="../media/hdphoto1.wdp"/><Relationship Id="rId5" Type="http://schemas.openxmlformats.org/officeDocument/2006/relationships/image" Target="../media/image1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4.xml"/><Relationship Id="rId1" Type="http://schemas.openxmlformats.org/officeDocument/2006/relationships/vmlDrawing" Target="../drawings/vmlDrawing53.vml"/><Relationship Id="rId6" Type="http://schemas.openxmlformats.org/officeDocument/2006/relationships/image" Target="../media/image14.emf"/><Relationship Id="rId5" Type="http://schemas.openxmlformats.org/officeDocument/2006/relationships/oleObject" Target="../embeddings/oleObject77.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14.emf"/><Relationship Id="rId2" Type="http://schemas.openxmlformats.org/officeDocument/2006/relationships/tags" Target="../tags/tag74.xml"/><Relationship Id="rId1" Type="http://schemas.openxmlformats.org/officeDocument/2006/relationships/vmlDrawing" Target="../drawings/vmlDrawing47.vml"/><Relationship Id="rId6" Type="http://schemas.openxmlformats.org/officeDocument/2006/relationships/oleObject" Target="../embeddings/oleObject69.bin"/><Relationship Id="rId5" Type="http://schemas.openxmlformats.org/officeDocument/2006/relationships/notesSlide" Target="../notesSlides/notesSlide2.xml"/><Relationship Id="rId4"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77.xml"/><Relationship Id="rId7" Type="http://schemas.openxmlformats.org/officeDocument/2006/relationships/image" Target="../media/image14.emf"/><Relationship Id="rId2" Type="http://schemas.openxmlformats.org/officeDocument/2006/relationships/tags" Target="../tags/tag76.xml"/><Relationship Id="rId1" Type="http://schemas.openxmlformats.org/officeDocument/2006/relationships/vmlDrawing" Target="../drawings/vmlDrawing48.vml"/><Relationship Id="rId6" Type="http://schemas.openxmlformats.org/officeDocument/2006/relationships/oleObject" Target="../embeddings/oleObject70.bin"/><Relationship Id="rId5" Type="http://schemas.openxmlformats.org/officeDocument/2006/relationships/notesSlide" Target="../notesSlides/notesSlide4.xml"/><Relationship Id="rId10" Type="http://schemas.openxmlformats.org/officeDocument/2006/relationships/image" Target="../media/image17.jpeg"/><Relationship Id="rId4" Type="http://schemas.openxmlformats.org/officeDocument/2006/relationships/slideLayout" Target="../slideLayouts/slideLayout20.xml"/><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4.emf"/><Relationship Id="rId2" Type="http://schemas.openxmlformats.org/officeDocument/2006/relationships/tags" Target="../tags/tag95.xml"/><Relationship Id="rId1" Type="http://schemas.openxmlformats.org/officeDocument/2006/relationships/vmlDrawing" Target="../drawings/vmlDrawing54.vml"/><Relationship Id="rId6" Type="http://schemas.openxmlformats.org/officeDocument/2006/relationships/oleObject" Target="../embeddings/oleObject78.bin"/><Relationship Id="rId5" Type="http://schemas.openxmlformats.org/officeDocument/2006/relationships/notesSlide" Target="../notesSlides/notesSlide26.xml"/><Relationship Id="rId4"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63.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tags" Target="../tags/tag97.xml"/><Relationship Id="rId1" Type="http://schemas.openxmlformats.org/officeDocument/2006/relationships/vmlDrawing" Target="../drawings/vmlDrawing55.vml"/><Relationship Id="rId6" Type="http://schemas.openxmlformats.org/officeDocument/2006/relationships/image" Target="../media/image14.emf"/><Relationship Id="rId11" Type="http://schemas.openxmlformats.org/officeDocument/2006/relationships/image" Target="../media/image62.png"/><Relationship Id="rId5" Type="http://schemas.openxmlformats.org/officeDocument/2006/relationships/oleObject" Target="../embeddings/oleObject79.bin"/><Relationship Id="rId10" Type="http://schemas.openxmlformats.org/officeDocument/2006/relationships/image" Target="../media/image61.png"/><Relationship Id="rId4" Type="http://schemas.openxmlformats.org/officeDocument/2006/relationships/notesSlide" Target="../notesSlides/notesSlide27.xml"/><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slideLayout" Target="../slideLayouts/slideLayout63.xml"/><Relationship Id="rId21" Type="http://schemas.openxmlformats.org/officeDocument/2006/relationships/image" Target="../media/image79.png"/><Relationship Id="rId34" Type="http://schemas.openxmlformats.org/officeDocument/2006/relationships/image" Target="../media/image9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2" Type="http://schemas.openxmlformats.org/officeDocument/2006/relationships/tags" Target="../tags/tag98.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vmlDrawing" Target="../drawings/vmlDrawing56.vml"/><Relationship Id="rId6" Type="http://schemas.openxmlformats.org/officeDocument/2006/relationships/image" Target="../media/image14.emf"/><Relationship Id="rId11" Type="http://schemas.openxmlformats.org/officeDocument/2006/relationships/image" Target="../media/image69.png"/><Relationship Id="rId24" Type="http://schemas.openxmlformats.org/officeDocument/2006/relationships/image" Target="../media/image82.png"/><Relationship Id="rId32" Type="http://schemas.openxmlformats.org/officeDocument/2006/relationships/image" Target="../media/image90.png"/><Relationship Id="rId5" Type="http://schemas.openxmlformats.org/officeDocument/2006/relationships/oleObject" Target="../embeddings/oleObject80.bin"/><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png"/><Relationship Id="rId4" Type="http://schemas.openxmlformats.org/officeDocument/2006/relationships/notesSlide" Target="../notesSlides/notesSlide28.xml"/><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99.xml"/><Relationship Id="rId1" Type="http://schemas.openxmlformats.org/officeDocument/2006/relationships/vmlDrawing" Target="../drawings/vmlDrawing57.vml"/><Relationship Id="rId6" Type="http://schemas.openxmlformats.org/officeDocument/2006/relationships/image" Target="../media/image14.emf"/><Relationship Id="rId5" Type="http://schemas.openxmlformats.org/officeDocument/2006/relationships/oleObject" Target="../embeddings/oleObject81.bin"/><Relationship Id="rId4"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01.xml"/><Relationship Id="rId7" Type="http://schemas.openxmlformats.org/officeDocument/2006/relationships/oleObject" Target="../embeddings/oleObject82.bin"/><Relationship Id="rId2" Type="http://schemas.openxmlformats.org/officeDocument/2006/relationships/tags" Target="../tags/tag100.xml"/><Relationship Id="rId1" Type="http://schemas.openxmlformats.org/officeDocument/2006/relationships/vmlDrawing" Target="../drawings/vmlDrawing58.vml"/><Relationship Id="rId6" Type="http://schemas.openxmlformats.org/officeDocument/2006/relationships/image" Target="../media/image98.tiff"/><Relationship Id="rId5" Type="http://schemas.openxmlformats.org/officeDocument/2006/relationships/slideLayout" Target="../slideLayouts/slideLayout77.xml"/><Relationship Id="rId4" Type="http://schemas.openxmlformats.org/officeDocument/2006/relationships/tags" Target="../tags/tag102.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79.xml"/><Relationship Id="rId7" Type="http://schemas.openxmlformats.org/officeDocument/2006/relationships/image" Target="../media/image14.emf"/><Relationship Id="rId2" Type="http://schemas.openxmlformats.org/officeDocument/2006/relationships/tags" Target="../tags/tag78.xml"/><Relationship Id="rId1" Type="http://schemas.openxmlformats.org/officeDocument/2006/relationships/vmlDrawing" Target="../drawings/vmlDrawing49.vml"/><Relationship Id="rId6" Type="http://schemas.openxmlformats.org/officeDocument/2006/relationships/oleObject" Target="../embeddings/oleObject71.bin"/><Relationship Id="rId11" Type="http://schemas.openxmlformats.org/officeDocument/2006/relationships/image" Target="../media/image21.png"/><Relationship Id="rId5" Type="http://schemas.openxmlformats.org/officeDocument/2006/relationships/notesSlide" Target="../notesSlides/notesSlide5.xml"/><Relationship Id="rId10" Type="http://schemas.openxmlformats.org/officeDocument/2006/relationships/image" Target="../media/image20.png"/><Relationship Id="rId4" Type="http://schemas.openxmlformats.org/officeDocument/2006/relationships/slideLayout" Target="../slideLayouts/slideLayout20.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notesSlide" Target="../notesSlides/notesSlide6.xml"/><Relationship Id="rId18" Type="http://schemas.openxmlformats.org/officeDocument/2006/relationships/oleObject" Target="../embeddings/oleObject74.bin"/><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slideLayout" Target="../slideLayouts/slideLayout19.xml"/><Relationship Id="rId17" Type="http://schemas.openxmlformats.org/officeDocument/2006/relationships/image" Target="../media/image22.emf"/><Relationship Id="rId2" Type="http://schemas.openxmlformats.org/officeDocument/2006/relationships/tags" Target="../tags/tag80.xml"/><Relationship Id="rId16" Type="http://schemas.openxmlformats.org/officeDocument/2006/relationships/oleObject" Target="../embeddings/oleObject73.bin"/><Relationship Id="rId1" Type="http://schemas.openxmlformats.org/officeDocument/2006/relationships/vmlDrawing" Target="../drawings/vmlDrawing50.vml"/><Relationship Id="rId6" Type="http://schemas.openxmlformats.org/officeDocument/2006/relationships/tags" Target="../tags/tag84.xml"/><Relationship Id="rId11" Type="http://schemas.openxmlformats.org/officeDocument/2006/relationships/tags" Target="../tags/tag89.xml"/><Relationship Id="rId5" Type="http://schemas.openxmlformats.org/officeDocument/2006/relationships/tags" Target="../tags/tag83.xml"/><Relationship Id="rId15" Type="http://schemas.openxmlformats.org/officeDocument/2006/relationships/image" Target="../media/image14.emf"/><Relationship Id="rId10" Type="http://schemas.openxmlformats.org/officeDocument/2006/relationships/tags" Target="../tags/tag88.xml"/><Relationship Id="rId19" Type="http://schemas.openxmlformats.org/officeDocument/2006/relationships/image" Target="../media/image23.emf"/><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oleObject" Target="../embeddings/oleObject72.bin"/></Relationships>
</file>

<file path=ppt/slides/_rels/slide8.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14.emf"/><Relationship Id="rId2" Type="http://schemas.openxmlformats.org/officeDocument/2006/relationships/tags" Target="../tags/tag90.xml"/><Relationship Id="rId1" Type="http://schemas.openxmlformats.org/officeDocument/2006/relationships/vmlDrawing" Target="../drawings/vmlDrawing51.vml"/><Relationship Id="rId6" Type="http://schemas.openxmlformats.org/officeDocument/2006/relationships/oleObject" Target="../embeddings/oleObject75.bin"/><Relationship Id="rId5" Type="http://schemas.openxmlformats.org/officeDocument/2006/relationships/notesSlide" Target="../notesSlides/notesSlide7.xml"/><Relationship Id="rId4"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14.emf"/><Relationship Id="rId2" Type="http://schemas.openxmlformats.org/officeDocument/2006/relationships/tags" Target="../tags/tag92.xml"/><Relationship Id="rId1" Type="http://schemas.openxmlformats.org/officeDocument/2006/relationships/vmlDrawing" Target="../drawings/vmlDrawing52.vml"/><Relationship Id="rId6" Type="http://schemas.openxmlformats.org/officeDocument/2006/relationships/oleObject" Target="../embeddings/oleObject76.bin"/><Relationship Id="rId5" Type="http://schemas.openxmlformats.org/officeDocument/2006/relationships/notesSlide" Target="../notesSlides/notesSlide8.xml"/><Relationship Id="rId4"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371BBF-950F-4123-9AEA-F7A5FC18B5DD}"/>
              </a:ext>
            </a:extLst>
          </p:cNvPr>
          <p:cNvSpPr/>
          <p:nvPr/>
        </p:nvSpPr>
        <p:spPr>
          <a:xfrm>
            <a:off x="1" y="4833256"/>
            <a:ext cx="9144001" cy="202474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HK" sz="1600">
              <a:solidFill>
                <a:prstClr val="white"/>
              </a:solidFill>
              <a:latin typeface="+mn-ea"/>
            </a:endParaRPr>
          </a:p>
        </p:txBody>
      </p:sp>
      <p:pic>
        <p:nvPicPr>
          <p:cNvPr id="13" name="Picture 12">
            <a:extLst>
              <a:ext uri="{FF2B5EF4-FFF2-40B4-BE49-F238E27FC236}">
                <a16:creationId xmlns:a16="http://schemas.microsoft.com/office/drawing/2014/main" id="{1B72F98F-70B6-4EB4-9787-01E2D057C14C}"/>
              </a:ext>
            </a:extLst>
          </p:cNvPr>
          <p:cNvPicPr>
            <a:picLocks noChangeAspect="1"/>
          </p:cNvPicPr>
          <p:nvPr/>
        </p:nvPicPr>
        <p:blipFill rotWithShape="1">
          <a:blip r:embed="rId5" cstate="screen">
            <a:alphaModFix amt="85000"/>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14288" y="-30220"/>
            <a:ext cx="9144000" cy="5560484"/>
          </a:xfrm>
          <a:prstGeom prst="rect">
            <a:avLst/>
          </a:prstGeom>
        </p:spPr>
      </p:pic>
      <p:sp>
        <p:nvSpPr>
          <p:cNvPr id="8" name="McK Disclaimer">
            <a:extLst>
              <a:ext uri="{FF2B5EF4-FFF2-40B4-BE49-F238E27FC236}">
                <a16:creationId xmlns:a16="http://schemas.microsoft.com/office/drawing/2014/main" id="{65F42A5B-2896-4516-BD27-D8C1C14F9268}"/>
              </a:ext>
            </a:extLst>
          </p:cNvPr>
          <p:cNvSpPr>
            <a:spLocks noChangeArrowheads="1"/>
          </p:cNvSpPr>
          <p:nvPr>
            <p:custDataLst>
              <p:tags r:id="rId1"/>
            </p:custDataLst>
          </p:nvPr>
        </p:nvSpPr>
        <p:spPr bwMode="auto">
          <a:xfrm>
            <a:off x="4059923" y="5755117"/>
            <a:ext cx="419333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spAutoFit/>
          </a:bodyPr>
          <a:lstStyle>
            <a:lvl1pPr defTabSz="804863" eaLnBrk="0" hangingPunct="0">
              <a:defRPr sz="1600">
                <a:solidFill>
                  <a:schemeClr val="tx1"/>
                </a:solidFill>
                <a:latin typeface="Arial" panose="020B0604020202020204" pitchFamily="34" charset="0"/>
                <a:ea typeface="华文楷体" panose="02010600040101010101" pitchFamily="2" charset="-122"/>
              </a:defRPr>
            </a:lvl1pPr>
            <a:lvl2pPr marL="742950" indent="-285750" defTabSz="804863" eaLnBrk="0" hangingPunct="0">
              <a:defRPr sz="1600">
                <a:solidFill>
                  <a:schemeClr val="tx1"/>
                </a:solidFill>
                <a:latin typeface="Arial" panose="020B0604020202020204" pitchFamily="34" charset="0"/>
                <a:ea typeface="华文楷体" panose="02010600040101010101" pitchFamily="2" charset="-122"/>
              </a:defRPr>
            </a:lvl2pPr>
            <a:lvl3pPr marL="1143000" indent="-228600" defTabSz="804863" eaLnBrk="0" hangingPunct="0">
              <a:defRPr sz="1600">
                <a:solidFill>
                  <a:schemeClr val="tx1"/>
                </a:solidFill>
                <a:latin typeface="Arial" panose="020B0604020202020204" pitchFamily="34" charset="0"/>
                <a:ea typeface="华文楷体" panose="02010600040101010101" pitchFamily="2" charset="-122"/>
              </a:defRPr>
            </a:lvl3pPr>
            <a:lvl4pPr marL="1600200" indent="-228600" defTabSz="804863" eaLnBrk="0" hangingPunct="0">
              <a:defRPr sz="1600">
                <a:solidFill>
                  <a:schemeClr val="tx1"/>
                </a:solidFill>
                <a:latin typeface="Arial" panose="020B0604020202020204" pitchFamily="34" charset="0"/>
                <a:ea typeface="华文楷体" panose="02010600040101010101" pitchFamily="2" charset="-122"/>
              </a:defRPr>
            </a:lvl4pPr>
            <a:lvl5pPr marL="2057400" indent="-228600" defTabSz="804863" eaLnBrk="0" hangingPunct="0">
              <a:defRPr sz="1600">
                <a:solidFill>
                  <a:schemeClr val="tx1"/>
                </a:solidFill>
                <a:latin typeface="Arial" panose="020B0604020202020204" pitchFamily="34" charset="0"/>
                <a:ea typeface="华文楷体" panose="02010600040101010101" pitchFamily="2" charset="-122"/>
              </a:defRPr>
            </a:lvl5pPr>
            <a:lvl6pPr marL="25146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6pPr>
            <a:lvl7pPr marL="29718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7pPr>
            <a:lvl8pPr marL="34290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8pPr>
            <a:lvl9pPr marL="38862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9pPr>
          </a:lstStyle>
          <a:p>
            <a:pPr fontAlgn="base">
              <a:lnSpc>
                <a:spcPct val="150000"/>
              </a:lnSpc>
              <a:spcBef>
                <a:spcPct val="0"/>
              </a:spcBef>
              <a:spcAft>
                <a:spcPct val="0"/>
              </a:spcAft>
            </a:pPr>
            <a:r>
              <a:rPr lang="zh-CN" altLang="en-US" sz="1200" dirty="0">
                <a:solidFill>
                  <a:prstClr val="black"/>
                </a:solidFill>
                <a:latin typeface="+mn-ea"/>
                <a:ea typeface="+mn-ea"/>
              </a:rPr>
              <a:t>本报告内容为碧山专家独家订制设计，知识产权归碧山所有。未经书面授权不可以任何形式传阅、引用或转载，解释权归北京碧山国际旅行社有限公司。</a:t>
            </a:r>
            <a:endParaRPr lang="en-US" altLang="zh-CN" sz="1200" dirty="0">
              <a:solidFill>
                <a:prstClr val="black"/>
              </a:solidFill>
              <a:latin typeface="+mn-ea"/>
              <a:ea typeface="+mn-ea"/>
            </a:endParaRPr>
          </a:p>
        </p:txBody>
      </p:sp>
      <p:pic>
        <p:nvPicPr>
          <p:cNvPr id="12" name="Picture 11">
            <a:extLst>
              <a:ext uri="{FF2B5EF4-FFF2-40B4-BE49-F238E27FC236}">
                <a16:creationId xmlns:a16="http://schemas.microsoft.com/office/drawing/2014/main" id="{624194B9-4F0A-40C0-BA99-32283998DF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3256" y="130945"/>
            <a:ext cx="465723" cy="993029"/>
          </a:xfrm>
          <a:prstGeom prst="rect">
            <a:avLst/>
          </a:prstGeom>
          <a:noFill/>
        </p:spPr>
      </p:pic>
      <p:sp>
        <p:nvSpPr>
          <p:cNvPr id="16" name="McK Disclaimer">
            <a:extLst>
              <a:ext uri="{FF2B5EF4-FFF2-40B4-BE49-F238E27FC236}">
                <a16:creationId xmlns:a16="http://schemas.microsoft.com/office/drawing/2014/main" id="{65F42A5B-2896-4516-BD27-D8C1C14F9268}"/>
              </a:ext>
            </a:extLst>
          </p:cNvPr>
          <p:cNvSpPr>
            <a:spLocks noChangeArrowheads="1"/>
          </p:cNvSpPr>
          <p:nvPr>
            <p:custDataLst>
              <p:tags r:id="rId2"/>
            </p:custDataLst>
          </p:nvPr>
        </p:nvSpPr>
        <p:spPr bwMode="auto">
          <a:xfrm>
            <a:off x="337856" y="895536"/>
            <a:ext cx="579234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spAutoFit/>
          </a:bodyPr>
          <a:lstStyle>
            <a:lvl1pPr defTabSz="804863" eaLnBrk="0" hangingPunct="0">
              <a:defRPr sz="1600">
                <a:solidFill>
                  <a:schemeClr val="tx1"/>
                </a:solidFill>
                <a:latin typeface="Arial" panose="020B0604020202020204" pitchFamily="34" charset="0"/>
                <a:ea typeface="华文楷体" panose="02010600040101010101" pitchFamily="2" charset="-122"/>
              </a:defRPr>
            </a:lvl1pPr>
            <a:lvl2pPr marL="742950" indent="-285750" defTabSz="804863" eaLnBrk="0" hangingPunct="0">
              <a:defRPr sz="1600">
                <a:solidFill>
                  <a:schemeClr val="tx1"/>
                </a:solidFill>
                <a:latin typeface="Arial" panose="020B0604020202020204" pitchFamily="34" charset="0"/>
                <a:ea typeface="华文楷体" panose="02010600040101010101" pitchFamily="2" charset="-122"/>
              </a:defRPr>
            </a:lvl2pPr>
            <a:lvl3pPr marL="1143000" indent="-228600" defTabSz="804863" eaLnBrk="0" hangingPunct="0">
              <a:defRPr sz="1600">
                <a:solidFill>
                  <a:schemeClr val="tx1"/>
                </a:solidFill>
                <a:latin typeface="Arial" panose="020B0604020202020204" pitchFamily="34" charset="0"/>
                <a:ea typeface="华文楷体" panose="02010600040101010101" pitchFamily="2" charset="-122"/>
              </a:defRPr>
            </a:lvl3pPr>
            <a:lvl4pPr marL="1600200" indent="-228600" defTabSz="804863" eaLnBrk="0" hangingPunct="0">
              <a:defRPr sz="1600">
                <a:solidFill>
                  <a:schemeClr val="tx1"/>
                </a:solidFill>
                <a:latin typeface="Arial" panose="020B0604020202020204" pitchFamily="34" charset="0"/>
                <a:ea typeface="华文楷体" panose="02010600040101010101" pitchFamily="2" charset="-122"/>
              </a:defRPr>
            </a:lvl4pPr>
            <a:lvl5pPr marL="2057400" indent="-228600" defTabSz="804863" eaLnBrk="0" hangingPunct="0">
              <a:defRPr sz="1600">
                <a:solidFill>
                  <a:schemeClr val="tx1"/>
                </a:solidFill>
                <a:latin typeface="Arial" panose="020B0604020202020204" pitchFamily="34" charset="0"/>
                <a:ea typeface="华文楷体" panose="02010600040101010101" pitchFamily="2" charset="-122"/>
              </a:defRPr>
            </a:lvl5pPr>
            <a:lvl6pPr marL="25146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6pPr>
            <a:lvl7pPr marL="29718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7pPr>
            <a:lvl8pPr marL="34290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8pPr>
            <a:lvl9pPr marL="38862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9pPr>
          </a:lstStyle>
          <a:p>
            <a:r>
              <a:rPr lang="zh-CN" altLang="en-US" sz="2000" dirty="0">
                <a:solidFill>
                  <a:schemeClr val="bg1"/>
                </a:solidFill>
                <a:latin typeface="+mn-ea"/>
                <a:ea typeface="+mn-ea"/>
                <a:cs typeface="微软雅黑"/>
              </a:rPr>
              <a:t>专注精选体验式的礼品电商</a:t>
            </a:r>
            <a:endParaRPr lang="en-US" altLang="zh-CN" sz="2000" dirty="0">
              <a:solidFill>
                <a:schemeClr val="bg1"/>
              </a:solidFill>
              <a:latin typeface="+mn-ea"/>
              <a:ea typeface="+mn-ea"/>
              <a:cs typeface="微软雅黑"/>
            </a:endParaRPr>
          </a:p>
          <a:p>
            <a:endParaRPr lang="en-US" altLang="zh-CN" sz="2000" dirty="0">
              <a:solidFill>
                <a:schemeClr val="bg1"/>
              </a:solidFill>
              <a:latin typeface="+mn-ea"/>
              <a:ea typeface="+mn-ea"/>
              <a:cs typeface="微软雅黑"/>
            </a:endParaRPr>
          </a:p>
          <a:p>
            <a:endParaRPr lang="en-US" altLang="zh-CN" sz="2000" dirty="0">
              <a:solidFill>
                <a:schemeClr val="bg1"/>
              </a:solidFill>
              <a:latin typeface="+mn-ea"/>
              <a:ea typeface="+mn-ea"/>
              <a:cs typeface="微软雅黑"/>
            </a:endParaRPr>
          </a:p>
        </p:txBody>
      </p:sp>
      <p:sp>
        <p:nvSpPr>
          <p:cNvPr id="2" name="矩形 1"/>
          <p:cNvSpPr/>
          <p:nvPr/>
        </p:nvSpPr>
        <p:spPr>
          <a:xfrm>
            <a:off x="2222640" y="1590460"/>
            <a:ext cx="4698722" cy="2308324"/>
          </a:xfrm>
          <a:prstGeom prst="rect">
            <a:avLst/>
          </a:prstGeom>
        </p:spPr>
        <p:txBody>
          <a:bodyPr wrap="none">
            <a:spAutoFit/>
          </a:bodyPr>
          <a:lstStyle/>
          <a:p>
            <a:pPr algn="ctr">
              <a:lnSpc>
                <a:spcPct val="150000"/>
              </a:lnSpc>
            </a:pPr>
            <a:r>
              <a:rPr lang="zh-CN" altLang="en-US" sz="3200" dirty="0">
                <a:latin typeface="+mn-ea"/>
                <a:cs typeface="微软雅黑"/>
              </a:rPr>
              <a:t>帮助企业一站式完美解决</a:t>
            </a:r>
            <a:endParaRPr lang="en-US" altLang="zh-CN" sz="3200" dirty="0">
              <a:latin typeface="+mn-ea"/>
              <a:cs typeface="微软雅黑"/>
            </a:endParaRPr>
          </a:p>
          <a:p>
            <a:pPr algn="ctr">
              <a:lnSpc>
                <a:spcPct val="150000"/>
              </a:lnSpc>
            </a:pPr>
            <a:r>
              <a:rPr lang="zh-CN" altLang="en-US" sz="3200" dirty="0">
                <a:latin typeface="+mn-ea"/>
                <a:cs typeface="微软雅黑"/>
              </a:rPr>
              <a:t>员工个性化奖励</a:t>
            </a:r>
          </a:p>
          <a:p>
            <a:pPr algn="ctr">
              <a:lnSpc>
                <a:spcPct val="150000"/>
              </a:lnSpc>
            </a:pPr>
            <a:r>
              <a:rPr lang="zh-CN" altLang="en-US" sz="3200" dirty="0">
                <a:latin typeface="+mn-ea"/>
                <a:cs typeface="微软雅黑"/>
              </a:rPr>
              <a:t>差异化客户礼品</a:t>
            </a:r>
            <a:endParaRPr lang="en-SG" altLang="zh-CN" sz="3200" dirty="0">
              <a:latin typeface="+mn-ea"/>
              <a:cs typeface="微软雅黑"/>
            </a:endParaRPr>
          </a:p>
        </p:txBody>
      </p:sp>
    </p:spTree>
    <p:extLst>
      <p:ext uri="{BB962C8B-B14F-4D97-AF65-F5344CB8AC3E}">
        <p14:creationId xmlns:p14="http://schemas.microsoft.com/office/powerpoint/2010/main" val="1635905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365125" y="1629753"/>
            <a:ext cx="2614741" cy="4449828"/>
          </a:xfrm>
          <a:prstGeom prst="rect">
            <a:avLst/>
          </a:prstGeom>
          <a:solidFill>
            <a:schemeClr val="bg1">
              <a:lumMod val="95000"/>
            </a:schemeClr>
          </a:solidFill>
          <a:ln w="9525"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defTabSz="455613">
              <a:spcBef>
                <a:spcPts val="0"/>
              </a:spcBef>
              <a:spcAft>
                <a:spcPts val="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b="1" dirty="0">
                <a:solidFill>
                  <a:srgbClr val="FFFFFF"/>
                </a:solidFill>
                <a:latin typeface="Microsoft YaHei" charset="0"/>
                <a:ea typeface="Microsoft YaHei" charset="0"/>
                <a:cs typeface="Microsoft YaHei" charset="0"/>
              </a:rPr>
              <a:t>c</a:t>
            </a:r>
          </a:p>
        </p:txBody>
      </p:sp>
      <p:sp>
        <p:nvSpPr>
          <p:cNvPr id="21" name="Rectangle 20"/>
          <p:cNvSpPr/>
          <p:nvPr/>
        </p:nvSpPr>
        <p:spPr bwMode="auto">
          <a:xfrm>
            <a:off x="3263545" y="1629753"/>
            <a:ext cx="2614741" cy="4449828"/>
          </a:xfrm>
          <a:prstGeom prst="rect">
            <a:avLst/>
          </a:prstGeom>
          <a:solidFill>
            <a:schemeClr val="bg1">
              <a:lumMod val="95000"/>
            </a:schemeClr>
          </a:solidFill>
          <a:ln w="9525"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defTabSz="455613">
              <a:spcBef>
                <a:spcPts val="0"/>
              </a:spcBef>
              <a:spcAft>
                <a:spcPts val="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b="1" dirty="0">
                <a:solidFill>
                  <a:srgbClr val="FFFFFF"/>
                </a:solidFill>
                <a:latin typeface="Microsoft YaHei" charset="0"/>
                <a:ea typeface="Microsoft YaHei" charset="0"/>
                <a:cs typeface="Microsoft YaHei" charset="0"/>
              </a:rPr>
              <a:t>c</a:t>
            </a:r>
          </a:p>
        </p:txBody>
      </p:sp>
      <p:sp>
        <p:nvSpPr>
          <p:cNvPr id="25" name="Rectangle 24"/>
          <p:cNvSpPr/>
          <p:nvPr/>
        </p:nvSpPr>
        <p:spPr bwMode="auto">
          <a:xfrm>
            <a:off x="6161965" y="1629753"/>
            <a:ext cx="2614741" cy="4449828"/>
          </a:xfrm>
          <a:prstGeom prst="rect">
            <a:avLst/>
          </a:prstGeom>
          <a:solidFill>
            <a:schemeClr val="bg1">
              <a:lumMod val="95000"/>
            </a:schemeClr>
          </a:solidFill>
          <a:ln w="9525" cap="flat" cmpd="sng" algn="ctr">
            <a:solidFill>
              <a:schemeClr val="tx2"/>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defTabSz="455613">
              <a:spcBef>
                <a:spcPts val="0"/>
              </a:spcBef>
              <a:spcAft>
                <a:spcPts val="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b="1" dirty="0">
                <a:solidFill>
                  <a:srgbClr val="FFFFFF"/>
                </a:solidFill>
                <a:latin typeface="Microsoft YaHei" charset="0"/>
                <a:ea typeface="Microsoft YaHei" charset="0"/>
                <a:cs typeface="Microsoft YaHei" charset="0"/>
              </a:rPr>
              <a:t>c</a:t>
            </a:r>
          </a:p>
        </p:txBody>
      </p:sp>
      <p:graphicFrame>
        <p:nvGraphicFramePr>
          <p:cNvPr id="8" name="Object 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2617" name="think-cell Slide" r:id="rId5" imgW="216" imgH="216" progId="TCLayout.ActiveDocument.1">
                  <p:embed/>
                </p:oleObj>
              </mc:Choice>
              <mc:Fallback>
                <p:oleObj name="think-cell Slide" r:id="rId5" imgW="216" imgH="2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bodyPr>
          <a:lstStyle/>
          <a:p>
            <a:pPr>
              <a:lnSpc>
                <a:spcPct val="150000"/>
              </a:lnSpc>
            </a:pPr>
            <a:r>
              <a:rPr kumimoji="1" lang="zh-CN" altLang="en-US" sz="2400" kern="1200" dirty="0">
                <a:latin typeface="Microsoft YaHei" charset="0"/>
                <a:ea typeface="Microsoft YaHei" charset="0"/>
                <a:cs typeface="Microsoft YaHei" charset="0"/>
              </a:rPr>
              <a:t>我们有</a:t>
            </a:r>
            <a:r>
              <a:rPr kumimoji="1" lang="en-US" altLang="zh-CN" sz="2400" kern="1200" dirty="0">
                <a:latin typeface="Microsoft YaHei" charset="0"/>
                <a:ea typeface="Microsoft YaHei" charset="0"/>
                <a:cs typeface="Microsoft YaHei" charset="0"/>
              </a:rPr>
              <a:t>200</a:t>
            </a:r>
            <a:r>
              <a:rPr kumimoji="1" lang="zh-CN" altLang="en-US" sz="2400" kern="1200" dirty="0">
                <a:latin typeface="Microsoft YaHei" charset="0"/>
                <a:ea typeface="Microsoft YaHei" charset="0"/>
                <a:cs typeface="Microsoft YaHei" charset="0"/>
              </a:rPr>
              <a:t>多个体验，可使用的场景。</a:t>
            </a:r>
          </a:p>
        </p:txBody>
      </p:sp>
      <p:sp>
        <p:nvSpPr>
          <p:cNvPr id="34" name="文本框 2"/>
          <p:cNvSpPr txBox="1"/>
          <p:nvPr/>
        </p:nvSpPr>
        <p:spPr>
          <a:xfrm>
            <a:off x="365124" y="2155430"/>
            <a:ext cx="2612853" cy="2646878"/>
          </a:xfrm>
          <a:prstGeom prst="rect">
            <a:avLst/>
          </a:prstGeom>
          <a:noFill/>
        </p:spPr>
        <p:txBody>
          <a:bodyPr wrap="square" lIns="72000" tIns="0" rIns="0" bIns="0" rtlCol="0">
            <a:spAutoFit/>
          </a:bodyPr>
          <a:lstStyle/>
          <a:p>
            <a:pPr algn="ctr" defTabSz="455613">
              <a:spcBef>
                <a:spcPts val="1200"/>
              </a:spcBef>
              <a:spcAft>
                <a:spcPts val="0"/>
              </a:spcAft>
              <a:buClr>
                <a:schemeClr val="tx2"/>
              </a:buClr>
              <a:buSzPct val="100000"/>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dirty="0">
                <a:solidFill>
                  <a:schemeClr val="bg2">
                    <a:lumMod val="50000"/>
                  </a:schemeClr>
                </a:solidFill>
                <a:latin typeface="Microsoft YaHei" charset="0"/>
                <a:ea typeface="Microsoft YaHei" charset="0"/>
                <a:cs typeface="Microsoft YaHei" charset="0"/>
              </a:rPr>
              <a:t>冒险</a:t>
            </a:r>
          </a:p>
          <a:p>
            <a:pPr algn="ctr" defTabSz="455613">
              <a:spcBef>
                <a:spcPts val="1200"/>
              </a:spcBef>
              <a:spcAft>
                <a:spcPts val="0"/>
              </a:spcAft>
              <a:buClr>
                <a:schemeClr val="tx2"/>
              </a:buClr>
              <a:buSzPct val="100000"/>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dirty="0">
                <a:solidFill>
                  <a:schemeClr val="bg2">
                    <a:lumMod val="50000"/>
                  </a:schemeClr>
                </a:solidFill>
                <a:latin typeface="Microsoft YaHei" charset="0"/>
                <a:ea typeface="Microsoft YaHei" charset="0"/>
                <a:cs typeface="Microsoft YaHei" charset="0"/>
              </a:rPr>
              <a:t>户外</a:t>
            </a:r>
          </a:p>
          <a:p>
            <a:pPr algn="ctr" defTabSz="455613">
              <a:spcBef>
                <a:spcPts val="1200"/>
              </a:spcBef>
              <a:spcAft>
                <a:spcPts val="0"/>
              </a:spcAft>
              <a:buClr>
                <a:schemeClr val="tx2"/>
              </a:buClr>
              <a:buSzPct val="100000"/>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dirty="0">
                <a:solidFill>
                  <a:schemeClr val="bg2">
                    <a:lumMod val="50000"/>
                  </a:schemeClr>
                </a:solidFill>
                <a:latin typeface="Microsoft YaHei" charset="0"/>
                <a:ea typeface="Microsoft YaHei" charset="0"/>
                <a:cs typeface="Microsoft YaHei" charset="0"/>
              </a:rPr>
              <a:t>创意</a:t>
            </a:r>
          </a:p>
          <a:p>
            <a:pPr algn="ctr" defTabSz="455613">
              <a:spcBef>
                <a:spcPts val="1200"/>
              </a:spcBef>
              <a:spcAft>
                <a:spcPts val="0"/>
              </a:spcAft>
              <a:buClr>
                <a:schemeClr val="tx2"/>
              </a:buClr>
              <a:buSzPct val="100000"/>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dirty="0">
                <a:solidFill>
                  <a:schemeClr val="bg2">
                    <a:lumMod val="50000"/>
                  </a:schemeClr>
                </a:solidFill>
                <a:latin typeface="Microsoft YaHei" charset="0"/>
                <a:ea typeface="Microsoft YaHei" charset="0"/>
                <a:cs typeface="Microsoft YaHei" charset="0"/>
              </a:rPr>
              <a:t>美食</a:t>
            </a:r>
          </a:p>
          <a:p>
            <a:pPr algn="ctr" defTabSz="455613">
              <a:spcBef>
                <a:spcPts val="1200"/>
              </a:spcBef>
              <a:spcAft>
                <a:spcPts val="0"/>
              </a:spcAft>
              <a:buClr>
                <a:schemeClr val="tx2"/>
              </a:buClr>
              <a:buSzPct val="100000"/>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dirty="0">
                <a:solidFill>
                  <a:schemeClr val="bg2">
                    <a:lumMod val="50000"/>
                  </a:schemeClr>
                </a:solidFill>
                <a:latin typeface="Microsoft YaHei" charset="0"/>
                <a:ea typeface="Microsoft YaHei" charset="0"/>
                <a:cs typeface="Microsoft YaHei" charset="0"/>
              </a:rPr>
              <a:t>休闲</a:t>
            </a:r>
          </a:p>
          <a:p>
            <a:pPr algn="ctr" defTabSz="455613">
              <a:spcBef>
                <a:spcPts val="1200"/>
              </a:spcBef>
              <a:spcAft>
                <a:spcPts val="0"/>
              </a:spcAft>
              <a:buClr>
                <a:schemeClr val="tx2"/>
              </a:buClr>
              <a:buSzPct val="100000"/>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dirty="0">
                <a:solidFill>
                  <a:schemeClr val="bg2">
                    <a:lumMod val="50000"/>
                  </a:schemeClr>
                </a:solidFill>
                <a:latin typeface="Microsoft YaHei" charset="0"/>
                <a:ea typeface="Microsoft YaHei" charset="0"/>
                <a:cs typeface="Microsoft YaHei" charset="0"/>
              </a:rPr>
              <a:t>文化</a:t>
            </a:r>
          </a:p>
          <a:p>
            <a:pPr algn="ctr" defTabSz="455613">
              <a:spcBef>
                <a:spcPts val="1200"/>
              </a:spcBef>
              <a:spcAft>
                <a:spcPts val="0"/>
              </a:spcAft>
              <a:buClr>
                <a:schemeClr val="tx2"/>
              </a:buClr>
              <a:buSzPct val="100000"/>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dirty="0">
                <a:solidFill>
                  <a:schemeClr val="bg2">
                    <a:lumMod val="50000"/>
                  </a:schemeClr>
                </a:solidFill>
                <a:latin typeface="Microsoft YaHei" charset="0"/>
                <a:ea typeface="Microsoft YaHei" charset="0"/>
                <a:cs typeface="Microsoft YaHei" charset="0"/>
              </a:rPr>
              <a:t>旅行</a:t>
            </a:r>
            <a:endParaRPr kumimoji="1" lang="zh-CN" altLang="en-US" dirty="0">
              <a:solidFill>
                <a:schemeClr val="bg2">
                  <a:lumMod val="50000"/>
                </a:schemeClr>
              </a:solidFill>
              <a:latin typeface="Microsoft YaHei" charset="0"/>
              <a:ea typeface="Microsoft YaHei" charset="0"/>
              <a:cs typeface="Microsoft YaHei" charset="0"/>
            </a:endParaRPr>
          </a:p>
        </p:txBody>
      </p:sp>
      <p:sp>
        <p:nvSpPr>
          <p:cNvPr id="58" name="Rectangle 57"/>
          <p:cNvSpPr/>
          <p:nvPr/>
        </p:nvSpPr>
        <p:spPr bwMode="auto">
          <a:xfrm>
            <a:off x="365125" y="1621344"/>
            <a:ext cx="2615323" cy="468000"/>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algn="ctr" defTabSz="455613">
              <a:lnSpc>
                <a:spcPct val="150000"/>
              </a:lnSpc>
              <a:spcBef>
                <a:spcPct val="10000"/>
              </a:spcBef>
              <a:spcAft>
                <a:spcPts val="12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b="1" dirty="0">
                <a:latin typeface="Microsoft YaHei" charset="0"/>
                <a:ea typeface="Microsoft YaHei" charset="0"/>
                <a:cs typeface="Microsoft YaHei" charset="0"/>
              </a:rPr>
              <a:t>送什么</a:t>
            </a:r>
            <a:endParaRPr lang="en-US" b="1" dirty="0">
              <a:latin typeface="Microsoft YaHei" charset="0"/>
              <a:ea typeface="Microsoft YaHei" charset="0"/>
              <a:cs typeface="Microsoft YaHei" charset="0"/>
            </a:endParaRPr>
          </a:p>
        </p:txBody>
      </p:sp>
      <p:sp>
        <p:nvSpPr>
          <p:cNvPr id="20" name="文本框 2"/>
          <p:cNvSpPr txBox="1"/>
          <p:nvPr/>
        </p:nvSpPr>
        <p:spPr>
          <a:xfrm>
            <a:off x="3263544" y="2155430"/>
            <a:ext cx="2618271" cy="3924151"/>
          </a:xfrm>
          <a:prstGeom prst="rect">
            <a:avLst/>
          </a:prstGeom>
          <a:noFill/>
        </p:spPr>
        <p:txBody>
          <a:bodyPr wrap="square" lIns="72000" tIns="0" rIns="0" bIns="0" rtlCol="0">
            <a:spAutoFit/>
          </a:bodyPr>
          <a:lstStyle/>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生日</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订婚</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婚礼</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感谢</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新年</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生</a:t>
            </a:r>
            <a:r>
              <a:rPr lang="en-US" altLang="zh-CN" dirty="0">
                <a:solidFill>
                  <a:schemeClr val="bg2">
                    <a:lumMod val="50000"/>
                  </a:schemeClr>
                </a:solidFill>
                <a:latin typeface="Microsoft YaHei" charset="0"/>
                <a:ea typeface="Microsoft YaHei" charset="0"/>
                <a:cs typeface="Microsoft YaHei" charset="0"/>
              </a:rPr>
              <a:t>baby</a:t>
            </a:r>
            <a:endParaRPr lang="zh-CN" altLang="en-US" dirty="0">
              <a:solidFill>
                <a:schemeClr val="bg2">
                  <a:lumMod val="50000"/>
                </a:schemeClr>
              </a:solidFill>
              <a:latin typeface="Microsoft YaHei" charset="0"/>
              <a:ea typeface="Microsoft YaHei" charset="0"/>
              <a:cs typeface="Microsoft YaHei" charset="0"/>
            </a:endParaRP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纪念日</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情人节</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朋友聚会</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其他节日</a:t>
            </a:r>
          </a:p>
        </p:txBody>
      </p:sp>
      <p:sp>
        <p:nvSpPr>
          <p:cNvPr id="22" name="Rectangle 21"/>
          <p:cNvSpPr/>
          <p:nvPr/>
        </p:nvSpPr>
        <p:spPr bwMode="auto">
          <a:xfrm>
            <a:off x="3263545" y="1621344"/>
            <a:ext cx="2615323" cy="468000"/>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algn="ctr" defTabSz="455613">
              <a:lnSpc>
                <a:spcPct val="150000"/>
              </a:lnSpc>
              <a:spcBef>
                <a:spcPct val="10000"/>
              </a:spcBef>
              <a:spcAft>
                <a:spcPts val="12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b="1" dirty="0">
                <a:latin typeface="Microsoft YaHei" charset="0"/>
                <a:ea typeface="Microsoft YaHei" charset="0"/>
                <a:cs typeface="Microsoft YaHei" charset="0"/>
              </a:rPr>
              <a:t>何时送</a:t>
            </a:r>
            <a:endParaRPr lang="en-US" b="1" dirty="0">
              <a:latin typeface="Microsoft YaHei" charset="0"/>
              <a:ea typeface="Microsoft YaHei" charset="0"/>
              <a:cs typeface="Microsoft YaHei" charset="0"/>
            </a:endParaRPr>
          </a:p>
        </p:txBody>
      </p:sp>
      <p:sp>
        <p:nvSpPr>
          <p:cNvPr id="24" name="文本框 2"/>
          <p:cNvSpPr txBox="1"/>
          <p:nvPr/>
        </p:nvSpPr>
        <p:spPr>
          <a:xfrm>
            <a:off x="6161965" y="2155430"/>
            <a:ext cx="2611332" cy="3447098"/>
          </a:xfrm>
          <a:prstGeom prst="rect">
            <a:avLst/>
          </a:prstGeom>
          <a:noFill/>
        </p:spPr>
        <p:txBody>
          <a:bodyPr wrap="square" lIns="72000" tIns="0" rIns="0" bIns="0" rtlCol="0">
            <a:spAutoFit/>
          </a:bodyPr>
          <a:lstStyle/>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我</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她</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他</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员工</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客户</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父母</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情侣</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儿童</a:t>
            </a:r>
          </a:p>
          <a:p>
            <a:pPr algn="ctr" defTabSz="457200">
              <a:spcBef>
                <a:spcPts val="1200"/>
              </a:spcBef>
              <a:spcAft>
                <a:spcPts val="0"/>
              </a:spcAft>
              <a:buClr>
                <a:schemeClr val="tx2"/>
              </a:buClr>
            </a:pPr>
            <a:r>
              <a:rPr lang="zh-CN" altLang="en-US" dirty="0">
                <a:solidFill>
                  <a:schemeClr val="bg2">
                    <a:lumMod val="50000"/>
                  </a:schemeClr>
                </a:solidFill>
                <a:latin typeface="Microsoft YaHei" charset="0"/>
                <a:ea typeface="Microsoft YaHei" charset="0"/>
                <a:cs typeface="Microsoft YaHei" charset="0"/>
              </a:rPr>
              <a:t>家庭</a:t>
            </a:r>
          </a:p>
        </p:txBody>
      </p:sp>
      <p:sp>
        <p:nvSpPr>
          <p:cNvPr id="26" name="Rectangle 25"/>
          <p:cNvSpPr/>
          <p:nvPr/>
        </p:nvSpPr>
        <p:spPr bwMode="auto">
          <a:xfrm>
            <a:off x="6161965" y="1621344"/>
            <a:ext cx="2615323" cy="468000"/>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algn="ctr" defTabSz="455613">
              <a:lnSpc>
                <a:spcPct val="150000"/>
              </a:lnSpc>
              <a:spcBef>
                <a:spcPct val="10000"/>
              </a:spcBef>
              <a:spcAft>
                <a:spcPts val="12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b="1" dirty="0">
                <a:latin typeface="Microsoft YaHei" charset="0"/>
                <a:ea typeface="Microsoft YaHei" charset="0"/>
                <a:cs typeface="Microsoft YaHei" charset="0"/>
              </a:rPr>
              <a:t>送给谁</a:t>
            </a:r>
            <a:endParaRPr lang="en-US" b="1" dirty="0">
              <a:latin typeface="Microsoft YaHei" charset="0"/>
              <a:ea typeface="Microsoft YaHei" charset="0"/>
              <a:cs typeface="Microsoft YaHei" charset="0"/>
            </a:endParaRPr>
          </a:p>
        </p:txBody>
      </p:sp>
      <p:sp>
        <p:nvSpPr>
          <p:cNvPr id="18" name="Text Placeholder 17"/>
          <p:cNvSpPr>
            <a:spLocks noGrp="1"/>
          </p:cNvSpPr>
          <p:nvPr>
            <p:ph type="body" sz="quarter" idx="12"/>
          </p:nvPr>
        </p:nvSpPr>
        <p:spPr>
          <a:xfrm>
            <a:off x="365125" y="807008"/>
            <a:ext cx="8412480" cy="373062"/>
          </a:xfrm>
          <a:noFill/>
          <a:ln w="9525">
            <a:noFill/>
            <a:miter lim="800000"/>
            <a:headEnd/>
            <a:tailEnd/>
          </a:ln>
        </p:spPr>
        <p:txBody>
          <a:bodyPr vert="horz" wrap="square" lIns="0" tIns="0" rIns="0" bIns="0" numCol="1" anchor="t" anchorCtr="0" compatLnSpc="1">
            <a:prstTxWarp prst="textNoShape">
              <a:avLst/>
            </a:prstTxWarp>
            <a:normAutofit fontScale="70000" lnSpcReduction="20000"/>
          </a:bodyPr>
          <a:lstStyle/>
          <a:p>
            <a:pPr>
              <a:lnSpc>
                <a:spcPct val="150000"/>
              </a:lnSpc>
              <a:spcBef>
                <a:spcPct val="0"/>
              </a:spcBef>
              <a:spcAft>
                <a:spcPct val="0"/>
              </a:spcAft>
              <a:tabLst>
                <a:tab pos="292100" algn="l"/>
                <a:tab pos="381000" algn="l"/>
              </a:tabLst>
            </a:pPr>
            <a:r>
              <a:rPr kumimoji="1" lang="zh-CN" altLang="en-US" sz="1600" dirty="0">
                <a:solidFill>
                  <a:schemeClr val="bg2">
                    <a:lumMod val="50000"/>
                  </a:schemeClr>
                </a:solidFill>
                <a:latin typeface="Microsoft YaHei" charset="0"/>
                <a:ea typeface="Microsoft YaHei" charset="0"/>
                <a:cs typeface="Microsoft YaHei" charset="0"/>
              </a:rPr>
              <a:t>以上体验适用于员工／客户在单人、情侣或者家庭亲子使用，也可以在纪念日、节日等特殊时刻使用，还可以定制团队建设、客户活动。</a:t>
            </a:r>
          </a:p>
        </p:txBody>
      </p:sp>
      <p:sp>
        <p:nvSpPr>
          <p:cNvPr id="14" name="矩形 13"/>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85563622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43584" y="2688336"/>
            <a:ext cx="6620256" cy="677108"/>
          </a:xfrm>
          <a:prstGeom prst="rect">
            <a:avLst/>
          </a:prstGeom>
          <a:noFill/>
        </p:spPr>
        <p:txBody>
          <a:bodyPr wrap="square" lIns="0" tIns="0" rIns="0" bIns="0" rtlCol="0">
            <a:spAutoFit/>
          </a:bodyPr>
          <a:lstStyle/>
          <a:p>
            <a:r>
              <a:rPr kumimoji="1" lang="zh-CN" altLang="en-US" sz="4400">
                <a:solidFill>
                  <a:schemeClr val="tx1"/>
                </a:solidFill>
                <a:latin typeface="Microsoft YaHei" charset="0"/>
                <a:ea typeface="Microsoft YaHei" charset="0"/>
                <a:cs typeface="Microsoft YaHei" charset="0"/>
              </a:rPr>
              <a:t>                 历险</a:t>
            </a:r>
            <a:endParaRPr kumimoji="1" lang="zh-CN" altLang="en-US" sz="4400" dirty="0">
              <a:solidFill>
                <a:schemeClr val="tx1"/>
              </a:solidFill>
              <a:latin typeface="Microsoft YaHei" charset="0"/>
              <a:ea typeface="Microsoft YaHei" charset="0"/>
              <a:cs typeface="Microsoft YaHei" charset="0"/>
            </a:endParaRPr>
          </a:p>
        </p:txBody>
      </p:sp>
      <p:pic>
        <p:nvPicPr>
          <p:cNvPr id="4" name="内容占位符 4"/>
          <p:cNvPicPr>
            <a:picLocks noGrp="1"/>
          </p:cNvPicPr>
          <p:nvPr>
            <p:ph sz="quarter" idx="10"/>
          </p:nvPr>
        </p:nvPicPr>
        <p:blipFill rotWithShape="1">
          <a:blip r:embed="rId2" cstate="screen">
            <a:extLst>
              <a:ext uri="{28A0092B-C50C-407E-A947-70E740481C1C}">
                <a14:useLocalDpi xmlns:a14="http://schemas.microsoft.com/office/drawing/2010/main"/>
              </a:ext>
            </a:extLst>
          </a:blip>
          <a:srcRect l="29707" r="6566"/>
          <a:stretch/>
        </p:blipFill>
        <p:spPr>
          <a:xfrm>
            <a:off x="6878975" y="0"/>
            <a:ext cx="2622289" cy="6858000"/>
          </a:xfrm>
        </p:spPr>
      </p:pic>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089" y="0"/>
            <a:ext cx="5003894" cy="6913274"/>
          </a:xfrm>
          <a:prstGeom prst="rect">
            <a:avLst/>
          </a:prstGeom>
        </p:spPr>
      </p:pic>
      <p:sp>
        <p:nvSpPr>
          <p:cNvPr id="8" name="矩形 7"/>
          <p:cNvSpPr/>
          <p:nvPr/>
        </p:nvSpPr>
        <p:spPr bwMode="auto">
          <a:xfrm>
            <a:off x="4039676" y="0"/>
            <a:ext cx="3095251" cy="6913274"/>
          </a:xfrm>
          <a:prstGeom prst="rect">
            <a:avLst/>
          </a:prstGeom>
          <a:solidFill>
            <a:schemeClr val="tx2">
              <a:lumMod val="50000"/>
            </a:schemeClr>
          </a:solidFill>
          <a:ln w="19050"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kumimoji="1" lang="zh-CN" altLang="en-US" sz="1400" dirty="0">
              <a:solidFill>
                <a:sysClr val="windowText" lastClr="000000"/>
              </a:solidFill>
              <a:latin typeface="+mj-lt"/>
            </a:endParaRPr>
          </a:p>
        </p:txBody>
      </p:sp>
      <p:sp>
        <p:nvSpPr>
          <p:cNvPr id="9" name="文本框 8"/>
          <p:cNvSpPr txBox="1"/>
          <p:nvPr/>
        </p:nvSpPr>
        <p:spPr>
          <a:xfrm>
            <a:off x="3962587" y="1923711"/>
            <a:ext cx="3223212" cy="1661993"/>
          </a:xfrm>
          <a:prstGeom prst="rect">
            <a:avLst/>
          </a:prstGeom>
          <a:noFill/>
        </p:spPr>
        <p:txBody>
          <a:bodyPr wrap="square" lIns="0" tIns="0" rIns="0" bIns="0" rtlCol="0">
            <a:spAutoFit/>
          </a:bodyPr>
          <a:lstStyle/>
          <a:p>
            <a:pPr algn="ctr"/>
            <a:r>
              <a:rPr kumimoji="1" lang="zh-CN" altLang="en-US" sz="4000" b="1" dirty="0">
                <a:latin typeface="Xingkai SC Light" charset="-122"/>
                <a:ea typeface="Xingkai SC Light" charset="-122"/>
                <a:cs typeface="Xingkai SC Light" charset="-122"/>
              </a:rPr>
              <a:t>历险</a:t>
            </a:r>
          </a:p>
          <a:p>
            <a:pPr algn="ctr"/>
            <a:endParaRPr kumimoji="1" lang="zh-CN" altLang="en-US" sz="3600" b="1" dirty="0">
              <a:latin typeface="Xingkai SC Light" charset="-122"/>
              <a:ea typeface="Xingkai SC Light" charset="-122"/>
              <a:cs typeface="Xingkai SC Light" charset="-122"/>
            </a:endParaRPr>
          </a:p>
          <a:p>
            <a:pPr algn="ctr"/>
            <a:r>
              <a:rPr kumimoji="1" lang="en-US" altLang="zh-CN" sz="3200" b="1" i="1" dirty="0">
                <a:latin typeface="Adobe Garamond Pro" charset="0"/>
                <a:ea typeface="Adobe Garamond Pro" charset="0"/>
                <a:cs typeface="Adobe Garamond Pro" charset="0"/>
              </a:rPr>
              <a:t>ADVENTURE</a:t>
            </a:r>
            <a:endParaRPr kumimoji="1" lang="zh-CN" altLang="en-US" sz="3200" b="1" i="1" dirty="0">
              <a:latin typeface="Adobe Garamond Pro" charset="0"/>
              <a:ea typeface="Adobe Garamond Pro" charset="0"/>
              <a:cs typeface="Adobe Garamond Pro" charset="0"/>
            </a:endParaRPr>
          </a:p>
        </p:txBody>
      </p:sp>
      <p:cxnSp>
        <p:nvCxnSpPr>
          <p:cNvPr id="12" name="直线连接符 11"/>
          <p:cNvCxnSpPr/>
          <p:nvPr/>
        </p:nvCxnSpPr>
        <p:spPr bwMode="auto">
          <a:xfrm>
            <a:off x="-301089" y="1847026"/>
            <a:ext cx="4340765" cy="0"/>
          </a:xfrm>
          <a:prstGeom prst="line">
            <a:avLst/>
          </a:prstGeom>
          <a:solidFill>
            <a:schemeClr val="accent1"/>
          </a:solidFill>
          <a:ln w="41275" cap="flat" cmpd="sng" algn="ctr">
            <a:solidFill>
              <a:schemeClr val="bg1"/>
            </a:solidFill>
            <a:prstDash val="solid"/>
            <a:round/>
            <a:headEnd type="none" w="med" len="med"/>
            <a:tailEnd type="none" w="med" len="sm"/>
          </a:ln>
          <a:effectLst/>
        </p:spPr>
      </p:cxnSp>
      <p:cxnSp>
        <p:nvCxnSpPr>
          <p:cNvPr id="13" name="直线连接符 12"/>
          <p:cNvCxnSpPr>
            <a:stCxn id="6" idx="0"/>
            <a:endCxn id="6" idx="2"/>
          </p:cNvCxnSpPr>
          <p:nvPr/>
        </p:nvCxnSpPr>
        <p:spPr bwMode="auto">
          <a:xfrm>
            <a:off x="2200858" y="0"/>
            <a:ext cx="0" cy="6913274"/>
          </a:xfrm>
          <a:prstGeom prst="line">
            <a:avLst/>
          </a:prstGeom>
          <a:solidFill>
            <a:schemeClr val="accent1"/>
          </a:solidFill>
          <a:ln w="41275" cap="flat" cmpd="sng" algn="ctr">
            <a:solidFill>
              <a:schemeClr val="bg1"/>
            </a:solidFill>
            <a:prstDash val="solid"/>
            <a:round/>
            <a:headEnd type="none" w="med" len="med"/>
            <a:tailEnd type="none" w="med" len="sm"/>
          </a:ln>
          <a:effectLst/>
        </p:spPr>
      </p:cxnSp>
      <p:cxnSp>
        <p:nvCxnSpPr>
          <p:cNvPr id="17" name="直线连接符 16"/>
          <p:cNvCxnSpPr/>
          <p:nvPr/>
        </p:nvCxnSpPr>
        <p:spPr bwMode="auto">
          <a:xfrm>
            <a:off x="8071945" y="4493172"/>
            <a:ext cx="1429319" cy="0"/>
          </a:xfrm>
          <a:prstGeom prst="line">
            <a:avLst/>
          </a:prstGeom>
          <a:solidFill>
            <a:schemeClr val="accent1"/>
          </a:solidFill>
          <a:ln w="41275" cap="flat" cmpd="sng" algn="ctr">
            <a:solidFill>
              <a:schemeClr val="bg1"/>
            </a:solidFill>
            <a:prstDash val="solid"/>
            <a:round/>
            <a:headEnd type="none" w="med" len="med"/>
            <a:tailEnd type="none" w="med" len="sm"/>
          </a:ln>
          <a:effectLst/>
        </p:spPr>
      </p:cxnSp>
      <p:cxnSp>
        <p:nvCxnSpPr>
          <p:cNvPr id="18" name="直线连接符 17"/>
          <p:cNvCxnSpPr/>
          <p:nvPr/>
        </p:nvCxnSpPr>
        <p:spPr bwMode="auto">
          <a:xfrm>
            <a:off x="8071945" y="0"/>
            <a:ext cx="4195" cy="7042341"/>
          </a:xfrm>
          <a:prstGeom prst="line">
            <a:avLst/>
          </a:prstGeom>
          <a:solidFill>
            <a:schemeClr val="accent1"/>
          </a:solidFill>
          <a:ln w="41275" cap="flat" cmpd="sng" algn="ctr">
            <a:solidFill>
              <a:schemeClr val="bg1"/>
            </a:solidFill>
            <a:prstDash val="solid"/>
            <a:round/>
            <a:headEnd type="none" w="med" len="med"/>
            <a:tailEnd type="none" w="med" len="sm"/>
          </a:ln>
          <a:effectLst/>
        </p:spPr>
      </p:cxnSp>
    </p:spTree>
    <p:extLst>
      <p:ext uri="{BB962C8B-B14F-4D97-AF65-F5344CB8AC3E}">
        <p14:creationId xmlns:p14="http://schemas.microsoft.com/office/powerpoint/2010/main" val="6190540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9058"/>
          <a:stretch/>
        </p:blipFill>
        <p:spPr>
          <a:xfrm>
            <a:off x="0" y="0"/>
            <a:ext cx="9144000" cy="5529943"/>
          </a:xfrm>
          <a:prstGeom prst="rect">
            <a:avLst/>
          </a:prstGeom>
        </p:spPr>
      </p:pic>
      <p:sp>
        <p:nvSpPr>
          <p:cNvPr id="9" name="标题 3"/>
          <p:cNvSpPr txBox="1">
            <a:spLocks/>
          </p:cNvSpPr>
          <p:nvPr/>
        </p:nvSpPr>
        <p:spPr bwMode="auto">
          <a:xfrm>
            <a:off x="220717" y="5770592"/>
            <a:ext cx="7846799"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 北京｜飞上云霄，乘坐直升飞机游览长城。</a:t>
            </a:r>
          </a:p>
          <a:p>
            <a:pPr>
              <a:lnSpc>
                <a:spcPct val="150000"/>
              </a:lnSpc>
            </a:pPr>
            <a:r>
              <a:rPr kumimoji="1" lang="en-US" altLang="zh-CN" sz="2000" b="0" kern="0" dirty="0">
                <a:latin typeface="Microsoft YaHei" charset="0"/>
                <a:ea typeface="Microsoft YaHei" charset="0"/>
                <a:cs typeface="Microsoft YaHei" charset="0"/>
              </a:rPr>
              <a:t> </a:t>
            </a:r>
            <a:r>
              <a:rPr kumimoji="1" lang="en-US" altLang="zh-CN" sz="2000" b="0" kern="0" dirty="0">
                <a:solidFill>
                  <a:srgbClr val="002269"/>
                </a:solidFill>
                <a:latin typeface="Microsoft YaHei" charset="0"/>
                <a:ea typeface="Microsoft YaHei" charset="0"/>
                <a:cs typeface="Microsoft YaHei" charset="0"/>
              </a:rPr>
              <a:t>¥1480</a:t>
            </a:r>
            <a:r>
              <a:rPr kumimoji="1" lang="zh-CN" altLang="en-US" sz="2000" b="0" kern="0" dirty="0">
                <a:solidFill>
                  <a:srgbClr val="002269"/>
                </a:solidFill>
                <a:latin typeface="Microsoft YaHei" charset="0"/>
                <a:ea typeface="Microsoft YaHei" charset="0"/>
                <a:cs typeface="Microsoft YaHei" charset="0"/>
              </a:rPr>
              <a:t>／人｜</a:t>
            </a:r>
            <a:r>
              <a:rPr kumimoji="1" lang="en-US" altLang="zh-CN" sz="2000" b="0" kern="0" dirty="0">
                <a:latin typeface="Microsoft YaHei" charset="0"/>
                <a:ea typeface="Microsoft YaHei" charset="0"/>
                <a:cs typeface="Microsoft YaHei" charset="0"/>
              </a:rPr>
              <a:t>15</a:t>
            </a:r>
            <a:r>
              <a:rPr kumimoji="1" lang="zh-CN" altLang="en-US" sz="2000" b="0" kern="0" dirty="0">
                <a:latin typeface="Microsoft YaHei" charset="0"/>
                <a:ea typeface="Microsoft YaHei" charset="0"/>
                <a:cs typeface="Microsoft YaHei" charset="0"/>
              </a:rPr>
              <a:t>分钟</a:t>
            </a:r>
          </a:p>
        </p:txBody>
      </p:sp>
    </p:spTree>
    <p:extLst>
      <p:ext uri="{BB962C8B-B14F-4D97-AF65-F5344CB8AC3E}">
        <p14:creationId xmlns:p14="http://schemas.microsoft.com/office/powerpoint/2010/main" val="7116456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a:spLocks/>
          </p:cNvSpPr>
          <p:nvPr/>
        </p:nvSpPr>
        <p:spPr bwMode="auto">
          <a:xfrm>
            <a:off x="283717" y="5955727"/>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珠海｜雷诺方程式赛车，亲身感受职业赛手的加速度。</a:t>
            </a:r>
          </a:p>
          <a:p>
            <a:pPr>
              <a:lnSpc>
                <a:spcPct val="150000"/>
              </a:lnSpc>
            </a:pPr>
            <a:r>
              <a:rPr kumimoji="1" lang="en-US" altLang="zh-CN" sz="2000" b="0" kern="0" dirty="0">
                <a:latin typeface="Microsoft YaHei" charset="0"/>
                <a:ea typeface="Microsoft YaHei" charset="0"/>
                <a:cs typeface="Microsoft YaHei" charset="0"/>
              </a:rPr>
              <a:t> ¥3220</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4</a:t>
            </a:r>
            <a:r>
              <a:rPr kumimoji="1" lang="zh-CN" altLang="en-US" sz="2000" b="0" kern="0" dirty="0">
                <a:latin typeface="Microsoft YaHei" charset="0"/>
                <a:ea typeface="Microsoft YaHei" charset="0"/>
                <a:cs typeface="Microsoft YaHei" charset="0"/>
              </a:rPr>
              <a:t>人｜</a:t>
            </a:r>
            <a:r>
              <a:rPr kumimoji="1" lang="en-US" altLang="zh-CN" sz="2000" b="0" kern="0" dirty="0">
                <a:latin typeface="Microsoft YaHei" charset="0"/>
                <a:ea typeface="Microsoft YaHei" charset="0"/>
                <a:cs typeface="Microsoft YaHei" charset="0"/>
              </a:rPr>
              <a:t>45</a:t>
            </a:r>
            <a:r>
              <a:rPr kumimoji="1" lang="zh-CN" altLang="en-US" sz="2000" b="0" kern="0" dirty="0">
                <a:latin typeface="Microsoft YaHei" charset="0"/>
                <a:ea typeface="Microsoft YaHei" charset="0"/>
                <a:cs typeface="Microsoft YaHei" charset="0"/>
              </a:rPr>
              <a:t>分钟</a:t>
            </a: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455" t="-4555" r="455" b="-228"/>
          <a:stretch/>
        </p:blipFill>
        <p:spPr>
          <a:xfrm>
            <a:off x="-228658" y="-692730"/>
            <a:ext cx="9372658" cy="6532459"/>
          </a:xfrm>
          <a:prstGeom prst="rect">
            <a:avLst/>
          </a:prstGeom>
        </p:spPr>
      </p:pic>
    </p:spTree>
    <p:extLst>
      <p:ext uri="{BB962C8B-B14F-4D97-AF65-F5344CB8AC3E}">
        <p14:creationId xmlns:p14="http://schemas.microsoft.com/office/powerpoint/2010/main" val="9176792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a:spLocks/>
          </p:cNvSpPr>
          <p:nvPr/>
        </p:nvSpPr>
        <p:spPr bwMode="auto">
          <a:xfrm>
            <a:off x="380702" y="5969582"/>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香港｜水上风筝滑浪体验，感受风的速度和水的激情。</a:t>
            </a:r>
          </a:p>
          <a:p>
            <a:pPr>
              <a:lnSpc>
                <a:spcPct val="150000"/>
              </a:lnSpc>
            </a:pPr>
            <a:r>
              <a:rPr kumimoji="1" lang="en-US" altLang="zh-CN" sz="2000" b="0" kern="0" dirty="0">
                <a:latin typeface="Microsoft YaHei" charset="0"/>
                <a:ea typeface="Microsoft YaHei" charset="0"/>
                <a:cs typeface="Microsoft YaHei" charset="0"/>
              </a:rPr>
              <a:t> ¥2000</a:t>
            </a:r>
            <a:r>
              <a:rPr kumimoji="1" lang="zh-CN" altLang="en-US" sz="2000" b="0" kern="0" dirty="0">
                <a:latin typeface="Microsoft YaHei" charset="0"/>
                <a:ea typeface="Microsoft YaHei" charset="0"/>
                <a:cs typeface="Microsoft YaHei" charset="0"/>
              </a:rPr>
              <a:t>／人｜</a:t>
            </a:r>
            <a:r>
              <a:rPr kumimoji="1" lang="en-US" altLang="zh-CN" sz="2000" b="0" kern="0" dirty="0">
                <a:latin typeface="Microsoft YaHei" charset="0"/>
                <a:ea typeface="Microsoft YaHei" charset="0"/>
                <a:cs typeface="Microsoft YaHei" charset="0"/>
              </a:rPr>
              <a:t>4</a:t>
            </a:r>
            <a:r>
              <a:rPr kumimoji="1" lang="zh-CN" altLang="en-US" sz="2000" b="0" kern="0" dirty="0">
                <a:latin typeface="Microsoft YaHei" charset="0"/>
                <a:ea typeface="Microsoft YaHei" charset="0"/>
                <a:cs typeface="Microsoft YaHei" charset="0"/>
              </a:rPr>
              <a:t>小时</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554"/>
            <a:ext cx="9144000" cy="5911453"/>
          </a:xfrm>
          <a:prstGeom prst="rect">
            <a:avLst/>
          </a:prstGeom>
        </p:spPr>
      </p:pic>
    </p:spTree>
    <p:extLst>
      <p:ext uri="{BB962C8B-B14F-4D97-AF65-F5344CB8AC3E}">
        <p14:creationId xmlns:p14="http://schemas.microsoft.com/office/powerpoint/2010/main" val="200681197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p:cNvPicPr>
          <p:nvPr>
            <p:ph sz="quarter" idx="10"/>
          </p:nvPr>
        </p:nvPicPr>
        <p:blipFill>
          <a:blip r:embed="rId3">
            <a:extLst>
              <a:ext uri="{28A0092B-C50C-407E-A947-70E740481C1C}">
                <a14:useLocalDpi xmlns:a14="http://schemas.microsoft.com/office/drawing/2010/main" val="0"/>
              </a:ext>
            </a:extLst>
          </a:blip>
          <a:stretch>
            <a:fillRect/>
          </a:stretch>
        </p:blipFill>
        <p:spPr>
          <a:xfrm>
            <a:off x="-867104" y="-502545"/>
            <a:ext cx="6423322" cy="4105828"/>
          </a:xfrm>
        </p:spPr>
      </p:pic>
      <p:sp>
        <p:nvSpPr>
          <p:cNvPr id="6" name="标题 3"/>
          <p:cNvSpPr>
            <a:spLocks noGrp="1"/>
          </p:cNvSpPr>
          <p:nvPr>
            <p:ph type="title"/>
          </p:nvPr>
        </p:nvSpPr>
        <p:spPr>
          <a:xfrm>
            <a:off x="337125" y="5936809"/>
            <a:ext cx="8410575" cy="481013"/>
          </a:xfrm>
        </p:spPr>
        <p:txBody>
          <a:bodyPr>
            <a:noAutofit/>
          </a:bodyPr>
          <a:lstStyle/>
          <a:p>
            <a:pPr>
              <a:lnSpc>
                <a:spcPct val="150000"/>
              </a:lnSpc>
            </a:pPr>
            <a:r>
              <a:rPr kumimoji="1" lang="zh-CN" altLang="en-US" sz="2000" b="0" i="0" dirty="0">
                <a:solidFill>
                  <a:srgbClr val="002269"/>
                </a:solidFill>
                <a:latin typeface="Microsoft YaHei" charset="0"/>
                <a:ea typeface="Microsoft YaHei" charset="0"/>
                <a:cs typeface="Microsoft YaHei" charset="0"/>
              </a:rPr>
              <a:t>北京｜来全球最大的多人自由行走</a:t>
            </a:r>
            <a:r>
              <a:rPr kumimoji="1" lang="en-US" altLang="zh-CN" sz="2000" b="0" i="0" dirty="0">
                <a:solidFill>
                  <a:srgbClr val="002269"/>
                </a:solidFill>
                <a:latin typeface="Microsoft YaHei" charset="0"/>
                <a:ea typeface="Microsoft YaHei" charset="0"/>
                <a:cs typeface="Microsoft YaHei" charset="0"/>
              </a:rPr>
              <a:t>VR</a:t>
            </a:r>
            <a:r>
              <a:rPr kumimoji="1" lang="zh-CN" altLang="en-US" sz="2000" b="0" i="0" dirty="0">
                <a:solidFill>
                  <a:srgbClr val="002269"/>
                </a:solidFill>
                <a:latin typeface="Microsoft YaHei" charset="0"/>
                <a:ea typeface="Microsoft YaHei" charset="0"/>
                <a:cs typeface="Microsoft YaHei" charset="0"/>
              </a:rPr>
              <a:t>体验场所一起作战！</a:t>
            </a:r>
            <a:br>
              <a:rPr kumimoji="1" lang="zh-CN" altLang="en-US" sz="2000" b="0" i="0" dirty="0">
                <a:solidFill>
                  <a:srgbClr val="002269"/>
                </a:solidFill>
                <a:latin typeface="Microsoft YaHei" charset="0"/>
                <a:ea typeface="Microsoft YaHei" charset="0"/>
                <a:cs typeface="Microsoft YaHei" charset="0"/>
              </a:rPr>
            </a:br>
            <a:r>
              <a:rPr kumimoji="1" lang="en-US" altLang="zh-CN" sz="2000" b="0" i="0" dirty="0">
                <a:solidFill>
                  <a:srgbClr val="002269"/>
                </a:solidFill>
                <a:latin typeface="Microsoft YaHei" charset="0"/>
                <a:ea typeface="Microsoft YaHei" charset="0"/>
                <a:cs typeface="Microsoft YaHei" charset="0"/>
              </a:rPr>
              <a:t> ¥498</a:t>
            </a:r>
            <a:r>
              <a:rPr kumimoji="1" lang="zh-CN" altLang="en-US" sz="2000" b="0" i="0" dirty="0">
                <a:solidFill>
                  <a:srgbClr val="002269"/>
                </a:solidFill>
                <a:latin typeface="Microsoft YaHei" charset="0"/>
                <a:ea typeface="Microsoft YaHei" charset="0"/>
                <a:cs typeface="Microsoft YaHei" charset="0"/>
              </a:rPr>
              <a:t>／人</a:t>
            </a:r>
          </a:p>
        </p:txBody>
      </p:sp>
      <p:pic>
        <p:nvPicPr>
          <p:cNvPr id="55298" name="Picture 2" descr="ttp://www.sorealpark.com/static/upload/attach/2017/05/02/14937050182674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104" y="-204951"/>
            <a:ext cx="11240814" cy="57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076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a:spLocks/>
          </p:cNvSpPr>
          <p:nvPr/>
        </p:nvSpPr>
        <p:spPr bwMode="auto">
          <a:xfrm>
            <a:off x="380702" y="5969582"/>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香港｜像贵族一样优雅的骑马，享受马术的乐趣。</a:t>
            </a:r>
          </a:p>
          <a:p>
            <a:pPr>
              <a:lnSpc>
                <a:spcPct val="150000"/>
              </a:lnSpc>
            </a:pPr>
            <a:r>
              <a:rPr kumimoji="1" lang="en-US" altLang="zh-CN" sz="2000" b="0" kern="0" dirty="0">
                <a:latin typeface="Microsoft YaHei" charset="0"/>
                <a:ea typeface="Microsoft YaHei" charset="0"/>
                <a:cs typeface="Microsoft YaHei" charset="0"/>
              </a:rPr>
              <a:t> ¥2080</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2</a:t>
            </a:r>
            <a:r>
              <a:rPr kumimoji="1" lang="zh-CN" altLang="en-US" sz="2000" b="0" kern="0" dirty="0">
                <a:latin typeface="Microsoft YaHei" charset="0"/>
                <a:ea typeface="Microsoft YaHei" charset="0"/>
                <a:cs typeface="Microsoft YaHei" charset="0"/>
              </a:rPr>
              <a:t>人｜</a:t>
            </a:r>
            <a:r>
              <a:rPr kumimoji="1" lang="en-US" altLang="zh-CN" sz="2000" b="0" kern="0" dirty="0">
                <a:latin typeface="Microsoft YaHei" charset="0"/>
                <a:ea typeface="Microsoft YaHei" charset="0"/>
                <a:cs typeface="Microsoft YaHei" charset="0"/>
              </a:rPr>
              <a:t>2</a:t>
            </a:r>
            <a:r>
              <a:rPr kumimoji="1" lang="zh-CN" altLang="en-US" sz="2000" b="0" kern="0" dirty="0">
                <a:latin typeface="Microsoft YaHei" charset="0"/>
                <a:ea typeface="Microsoft YaHei" charset="0"/>
                <a:cs typeface="Microsoft YaHei" charset="0"/>
              </a:rPr>
              <a:t>小时</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 y="-295564"/>
            <a:ext cx="9144000" cy="6132071"/>
          </a:xfrm>
          <a:prstGeom prst="rect">
            <a:avLst/>
          </a:prstGeom>
        </p:spPr>
      </p:pic>
    </p:spTree>
    <p:extLst>
      <p:ext uri="{BB962C8B-B14F-4D97-AF65-F5344CB8AC3E}">
        <p14:creationId xmlns:p14="http://schemas.microsoft.com/office/powerpoint/2010/main" val="9152561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70" y="3096267"/>
            <a:ext cx="5651430" cy="3761733"/>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166562"/>
            <a:ext cx="6858001" cy="4570214"/>
          </a:xfrm>
          <a:prstGeom prst="rect">
            <a:avLst/>
          </a:prstGeom>
        </p:spPr>
      </p:pic>
      <p:sp>
        <p:nvSpPr>
          <p:cNvPr id="8" name="矩形 7"/>
          <p:cNvSpPr/>
          <p:nvPr/>
        </p:nvSpPr>
        <p:spPr bwMode="auto">
          <a:xfrm>
            <a:off x="3492569" y="3096266"/>
            <a:ext cx="3051107" cy="130738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kumimoji="1" lang="zh-CN" altLang="en-US" sz="1400" dirty="0">
              <a:latin typeface="+mj-lt"/>
            </a:endParaRPr>
          </a:p>
        </p:txBody>
      </p:sp>
      <p:sp>
        <p:nvSpPr>
          <p:cNvPr id="5" name="文本框 4"/>
          <p:cNvSpPr txBox="1"/>
          <p:nvPr/>
        </p:nvSpPr>
        <p:spPr>
          <a:xfrm>
            <a:off x="1707994" y="2965129"/>
            <a:ext cx="6620256" cy="1354217"/>
          </a:xfrm>
          <a:prstGeom prst="rect">
            <a:avLst/>
          </a:prstGeom>
          <a:noFill/>
        </p:spPr>
        <p:txBody>
          <a:bodyPr wrap="square" lIns="0" tIns="0" rIns="0" bIns="0" rtlCol="0">
            <a:spAutoFit/>
          </a:bodyPr>
          <a:lstStyle/>
          <a:p>
            <a:pPr>
              <a:lnSpc>
                <a:spcPct val="150000"/>
              </a:lnSpc>
            </a:pPr>
            <a:r>
              <a:rPr kumimoji="1" lang="zh-CN" altLang="en-US" sz="4000" dirty="0">
                <a:solidFill>
                  <a:schemeClr val="tx1"/>
                </a:solidFill>
                <a:latin typeface="Microsoft YaHei" charset="0"/>
                <a:ea typeface="Microsoft YaHei" charset="0"/>
                <a:cs typeface="Microsoft YaHei" charset="0"/>
              </a:rPr>
              <a:t>                   </a:t>
            </a:r>
            <a:r>
              <a:rPr kumimoji="1" lang="zh-CN" altLang="en-US" sz="4000" dirty="0">
                <a:solidFill>
                  <a:schemeClr val="tx1"/>
                </a:solidFill>
                <a:latin typeface="Xingkai SC Light" charset="-122"/>
                <a:ea typeface="Xingkai SC Light" charset="-122"/>
                <a:cs typeface="Xingkai SC Light" charset="-122"/>
              </a:rPr>
              <a:t>美食</a:t>
            </a:r>
          </a:p>
          <a:p>
            <a:pPr algn="ctr"/>
            <a:r>
              <a:rPr kumimoji="1" lang="en-US" altLang="zh-CN" sz="2800" b="1" i="1" dirty="0">
                <a:solidFill>
                  <a:schemeClr val="tx1"/>
                </a:solidFill>
                <a:latin typeface="Adobe Garamond Pro" charset="0"/>
                <a:ea typeface="Adobe Garamond Pro" charset="0"/>
                <a:cs typeface="Adobe Garamond Pro" charset="0"/>
              </a:rPr>
              <a:t>GOURMET</a:t>
            </a:r>
            <a:endParaRPr kumimoji="1" lang="zh-CN" altLang="en-US" sz="2800" b="1" i="1" dirty="0">
              <a:solidFill>
                <a:schemeClr val="tx1"/>
              </a:solidFill>
              <a:latin typeface="Adobe Garamond Pro" charset="0"/>
              <a:ea typeface="Adobe Garamond Pro" charset="0"/>
              <a:cs typeface="Adobe Garamond Pro" charset="0"/>
            </a:endParaRPr>
          </a:p>
        </p:txBody>
      </p:sp>
    </p:spTree>
    <p:extLst>
      <p:ext uri="{BB962C8B-B14F-4D97-AF65-F5344CB8AC3E}">
        <p14:creationId xmlns:p14="http://schemas.microsoft.com/office/powerpoint/2010/main" val="18579625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288" y="-369042"/>
            <a:ext cx="9144000" cy="6097220"/>
          </a:xfrm>
        </p:spPr>
      </p:pic>
      <p:sp>
        <p:nvSpPr>
          <p:cNvPr id="6" name="标题 3"/>
          <p:cNvSpPr txBox="1">
            <a:spLocks/>
          </p:cNvSpPr>
          <p:nvPr/>
        </p:nvSpPr>
        <p:spPr bwMode="auto">
          <a:xfrm>
            <a:off x="415952" y="5835663"/>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北京｜最浪漫！长城上喝香槟，享受</a:t>
            </a:r>
            <a:r>
              <a:rPr kumimoji="1" lang="en-US" altLang="zh-CN" sz="2000" b="0" kern="0" dirty="0">
                <a:latin typeface="Microsoft YaHei" charset="0"/>
                <a:ea typeface="Microsoft YaHei" charset="0"/>
                <a:cs typeface="Microsoft YaHei" charset="0"/>
              </a:rPr>
              <a:t>2</a:t>
            </a:r>
            <a:r>
              <a:rPr kumimoji="1" lang="zh-CN" altLang="en-US" sz="2000" b="0" kern="0" dirty="0">
                <a:latin typeface="Microsoft YaHei" charset="0"/>
                <a:ea typeface="Microsoft YaHei" charset="0"/>
                <a:cs typeface="Microsoft YaHei" charset="0"/>
              </a:rPr>
              <a:t>个人的日落。</a:t>
            </a:r>
          </a:p>
          <a:p>
            <a:pPr>
              <a:lnSpc>
                <a:spcPct val="150000"/>
              </a:lnSpc>
            </a:pPr>
            <a:r>
              <a:rPr kumimoji="1" lang="en-US" altLang="zh-CN" sz="2000" b="0" kern="0" dirty="0">
                <a:latin typeface="Microsoft YaHei" charset="0"/>
                <a:ea typeface="Microsoft YaHei" charset="0"/>
                <a:cs typeface="Microsoft YaHei" charset="0"/>
              </a:rPr>
              <a:t>¥1198/</a:t>
            </a:r>
            <a:r>
              <a:rPr kumimoji="1" lang="zh-CN" altLang="en-US" sz="2000" b="0" kern="0" dirty="0">
                <a:latin typeface="Microsoft YaHei" charset="0"/>
                <a:ea typeface="Microsoft YaHei" charset="0"/>
                <a:cs typeface="Microsoft YaHei" charset="0"/>
              </a:rPr>
              <a:t>人（含香槟）</a:t>
            </a:r>
          </a:p>
        </p:txBody>
      </p:sp>
    </p:spTree>
    <p:extLst>
      <p:ext uri="{BB962C8B-B14F-4D97-AF65-F5344CB8AC3E}">
        <p14:creationId xmlns:p14="http://schemas.microsoft.com/office/powerpoint/2010/main" val="8821603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365125" y="5965922"/>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solidFill>
                  <a:srgbClr val="002269"/>
                </a:solidFill>
                <a:latin typeface="Microsoft YaHei" charset="0"/>
                <a:ea typeface="Microsoft YaHei" charset="0"/>
                <a:cs typeface="Microsoft YaHei" charset="0"/>
              </a:rPr>
              <a:t>云南｜隐居大理的法国旅行作家</a:t>
            </a:r>
            <a:r>
              <a:rPr kumimoji="1" lang="en-US" altLang="zh-CN" sz="2000" b="0" kern="0" dirty="0">
                <a:solidFill>
                  <a:srgbClr val="002269"/>
                </a:solidFill>
                <a:latin typeface="Microsoft YaHei" charset="0"/>
                <a:ea typeface="Microsoft YaHei" charset="0"/>
                <a:cs typeface="Microsoft YaHei" charset="0"/>
              </a:rPr>
              <a:t>Gil</a:t>
            </a:r>
            <a:r>
              <a:rPr kumimoji="1" lang="zh-CN" altLang="en-US" sz="2000" b="0" kern="0" dirty="0">
                <a:solidFill>
                  <a:srgbClr val="002269"/>
                </a:solidFill>
                <a:latin typeface="Microsoft YaHei" charset="0"/>
                <a:ea typeface="Microsoft YaHei" charset="0"/>
                <a:cs typeface="Microsoft YaHei" charset="0"/>
              </a:rPr>
              <a:t>用当地食材为你做一顿创意法餐。</a:t>
            </a:r>
          </a:p>
          <a:p>
            <a:pPr>
              <a:lnSpc>
                <a:spcPct val="150000"/>
              </a:lnSpc>
            </a:pPr>
            <a:r>
              <a:rPr kumimoji="1" lang="en-US" altLang="zh-CN" sz="2000" b="0" kern="0" dirty="0">
                <a:solidFill>
                  <a:srgbClr val="002269"/>
                </a:solidFill>
                <a:latin typeface="Microsoft YaHei" charset="0"/>
                <a:ea typeface="Microsoft YaHei" charset="0"/>
                <a:cs typeface="Microsoft YaHei" charset="0"/>
              </a:rPr>
              <a:t>¥328</a:t>
            </a:r>
            <a:r>
              <a:rPr kumimoji="1" lang="zh-CN" altLang="en-US" sz="2000" b="0" kern="0" dirty="0">
                <a:solidFill>
                  <a:srgbClr val="002269"/>
                </a:solidFill>
                <a:latin typeface="Microsoft YaHei" charset="0"/>
                <a:ea typeface="Microsoft YaHei" charset="0"/>
                <a:cs typeface="Microsoft YaHei" charset="0"/>
              </a:rPr>
              <a:t>／人｜</a:t>
            </a:r>
            <a:r>
              <a:rPr kumimoji="1" lang="en-US" altLang="zh-CN" sz="2000" b="0" kern="0" dirty="0">
                <a:solidFill>
                  <a:srgbClr val="002269"/>
                </a:solidFill>
                <a:latin typeface="Microsoft YaHei" charset="0"/>
                <a:ea typeface="Microsoft YaHei" charset="0"/>
                <a:cs typeface="Microsoft YaHei" charset="0"/>
              </a:rPr>
              <a:t>8</a:t>
            </a:r>
            <a:r>
              <a:rPr kumimoji="1" lang="zh-CN" altLang="en-US" sz="2000" b="0" kern="0" dirty="0">
                <a:solidFill>
                  <a:srgbClr val="002269"/>
                </a:solidFill>
                <a:latin typeface="Microsoft YaHei" charset="0"/>
                <a:ea typeface="Microsoft YaHei" charset="0"/>
                <a:cs typeface="Microsoft YaHei" charset="0"/>
              </a:rPr>
              <a:t>人起</a:t>
            </a:r>
            <a:endParaRPr kumimoji="1" lang="zh-CN" altLang="en-US" sz="2000" b="0" kern="0" dirty="0">
              <a:latin typeface="Microsoft YaHei" charset="0"/>
              <a:ea typeface="Microsoft YaHei" charset="0"/>
              <a:cs typeface="Microsoft YaHei" charset="0"/>
            </a:endParaRPr>
          </a:p>
        </p:txBody>
      </p:sp>
      <p:sp>
        <p:nvSpPr>
          <p:cNvPr id="2" name="内容占位符 1"/>
          <p:cNvSpPr>
            <a:spLocks noGrp="1"/>
          </p:cNvSpPr>
          <p:nvPr>
            <p:ph sz="quarter" idx="10"/>
          </p:nvPr>
        </p:nvSpPr>
        <p:spPr>
          <a:xfrm>
            <a:off x="365125" y="1143000"/>
            <a:ext cx="8421688" cy="4453128"/>
          </a:xfrm>
        </p:spPr>
        <p:txBody>
          <a:bodyPr/>
          <a:lstStyle/>
          <a:p>
            <a:endParaRPr kumimoji="1" lang="zh-CN" altLang="en-US"/>
          </a:p>
        </p:txBody>
      </p:sp>
      <p:pic>
        <p:nvPicPr>
          <p:cNvPr id="4" name="内容占位符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393192"/>
            <a:ext cx="9144000" cy="6096642"/>
          </a:xfrm>
          <a:prstGeom prst="rect">
            <a:avLst/>
          </a:prstGeom>
          <a:noFill/>
          <a:ln w="9525">
            <a:noFill/>
            <a:miter lim="800000"/>
            <a:headEnd/>
            <a:tailEnd/>
          </a:ln>
        </p:spPr>
      </p:pic>
    </p:spTree>
    <p:extLst>
      <p:ext uri="{BB962C8B-B14F-4D97-AF65-F5344CB8AC3E}">
        <p14:creationId xmlns:p14="http://schemas.microsoft.com/office/powerpoint/2010/main" val="16820852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26706"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Rectangle 9" hidden="1"/>
          <p:cNvSpPr/>
          <p:nvPr>
            <p:custDataLst>
              <p:tags r:id="rId3"/>
            </p:custDataLst>
          </p:nvPr>
        </p:nvSpPr>
        <p:spPr bwMode="auto">
          <a:xfrm>
            <a:off x="0" y="0"/>
            <a:ext cx="158750" cy="158750"/>
          </a:xfrm>
          <a:prstGeom prst="rect">
            <a:avLst/>
          </a:prstGeom>
          <a:solidFill>
            <a:schemeClr val="tx2"/>
          </a:solidFill>
          <a:ln w="1905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algn="ctr" defTabSz="455613" fontAlgn="auto">
              <a:defRPr/>
            </a:pPr>
            <a:endParaRPr lang="de-DE" sz="1200" dirty="0">
              <a:solidFill>
                <a:srgbClr val="FFFFFF"/>
              </a:solidFill>
              <a:latin typeface="Arial"/>
              <a:sym typeface="+mj-lt"/>
            </a:endParaRPr>
          </a:p>
        </p:txBody>
      </p:sp>
      <p:sp>
        <p:nvSpPr>
          <p:cNvPr id="5" name="Title 4"/>
          <p:cNvSpPr>
            <a:spLocks noGrp="1"/>
          </p:cNvSpPr>
          <p:nvPr>
            <p:ph type="title"/>
          </p:nvPr>
        </p:nvSpPr>
        <p:spPr>
          <a:xfrm>
            <a:off x="365125" y="337931"/>
            <a:ext cx="8410575" cy="574234"/>
          </a:xfrm>
        </p:spPr>
        <p:txBody>
          <a:bodyPr>
            <a:normAutofit/>
          </a:bodyPr>
          <a:lstStyle/>
          <a:p>
            <a:r>
              <a:rPr kumimoji="1" lang="zh-CN" altLang="en-US" sz="2800" i="0" dirty="0"/>
              <a:t>目录</a:t>
            </a:r>
            <a:endParaRPr kumimoji="1" lang="en-US" altLang="zh-CN" sz="2800" i="0" dirty="0"/>
          </a:p>
        </p:txBody>
      </p:sp>
      <p:sp>
        <p:nvSpPr>
          <p:cNvPr id="57" name="Title 4"/>
          <p:cNvSpPr txBox="1">
            <a:spLocks/>
          </p:cNvSpPr>
          <p:nvPr/>
        </p:nvSpPr>
        <p:spPr bwMode="auto">
          <a:xfrm>
            <a:off x="2177883" y="2391319"/>
            <a:ext cx="5755017" cy="20844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4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marL="546100" indent="-546100">
              <a:spcBef>
                <a:spcPts val="300"/>
              </a:spcBef>
              <a:spcAft>
                <a:spcPts val="300"/>
              </a:spcAft>
              <a:buFont typeface="Arial" panose="020B0604020202020204" pitchFamily="34" charset="0"/>
              <a:buChar char="•"/>
              <a:tabLst>
                <a:tab pos="722313" algn="l"/>
                <a:tab pos="801688" algn="l"/>
              </a:tabLst>
            </a:pPr>
            <a:r>
              <a:rPr kumimoji="1" lang="zh-CN" altLang="en-US" kern="0" dirty="0">
                <a:solidFill>
                  <a:srgbClr val="002269"/>
                </a:solidFill>
              </a:rPr>
              <a:t>企业的员工激励困境</a:t>
            </a:r>
          </a:p>
          <a:p>
            <a:pPr marL="546100" indent="-546100">
              <a:spcBef>
                <a:spcPts val="300"/>
              </a:spcBef>
              <a:spcAft>
                <a:spcPts val="300"/>
              </a:spcAft>
              <a:buFont typeface="Arial" panose="020B0604020202020204" pitchFamily="34" charset="0"/>
              <a:buChar char="•"/>
              <a:tabLst>
                <a:tab pos="722313" algn="l"/>
                <a:tab pos="801688" algn="l"/>
              </a:tabLst>
            </a:pPr>
            <a:endParaRPr kumimoji="1" lang="zh-CN" altLang="en-US" kern="0" dirty="0">
              <a:solidFill>
                <a:schemeClr val="bg1">
                  <a:lumMod val="50000"/>
                </a:schemeClr>
              </a:solidFill>
            </a:endParaRPr>
          </a:p>
          <a:p>
            <a:pPr marL="546100" indent="-546100">
              <a:spcBef>
                <a:spcPts val="300"/>
              </a:spcBef>
              <a:spcAft>
                <a:spcPts val="300"/>
              </a:spcAft>
              <a:buFont typeface="Arial" panose="020B0604020202020204" pitchFamily="34" charset="0"/>
              <a:buChar char="•"/>
              <a:tabLst>
                <a:tab pos="722313" algn="l"/>
                <a:tab pos="801688" algn="l"/>
              </a:tabLst>
            </a:pPr>
            <a:r>
              <a:rPr kumimoji="1" lang="zh-CN" altLang="en-US" kern="0" dirty="0">
                <a:solidFill>
                  <a:schemeClr val="bg1">
                    <a:lumMod val="50000"/>
                  </a:schemeClr>
                </a:solidFill>
              </a:rPr>
              <a:t>我们的个性化产品</a:t>
            </a:r>
            <a:endParaRPr kumimoji="1" lang="en-US" altLang="zh-CN" kern="0" dirty="0">
              <a:solidFill>
                <a:schemeClr val="bg1">
                  <a:lumMod val="50000"/>
                </a:schemeClr>
              </a:solidFill>
            </a:endParaRPr>
          </a:p>
          <a:p>
            <a:pPr>
              <a:spcBef>
                <a:spcPts val="300"/>
              </a:spcBef>
              <a:spcAft>
                <a:spcPts val="300"/>
              </a:spcAft>
              <a:tabLst>
                <a:tab pos="722313" algn="l"/>
                <a:tab pos="801688" algn="l"/>
              </a:tabLst>
            </a:pPr>
            <a:r>
              <a:rPr kumimoji="1" lang="en-US" altLang="zh-CN" kern="0" dirty="0">
                <a:solidFill>
                  <a:srgbClr val="002269"/>
                </a:solidFill>
              </a:rPr>
              <a:t>      </a:t>
            </a:r>
          </a:p>
          <a:p>
            <a:pPr>
              <a:spcBef>
                <a:spcPts val="300"/>
              </a:spcBef>
              <a:spcAft>
                <a:spcPts val="300"/>
              </a:spcAft>
              <a:tabLst>
                <a:tab pos="722313" algn="l"/>
                <a:tab pos="801688" algn="l"/>
              </a:tabLst>
            </a:pPr>
            <a:r>
              <a:rPr kumimoji="1" lang="zh-CN" altLang="en-US" kern="0" dirty="0">
                <a:solidFill>
                  <a:srgbClr val="002269"/>
                </a:solidFill>
              </a:rPr>
              <a:t>     </a:t>
            </a:r>
            <a:r>
              <a:rPr kumimoji="1" lang="zh-CN" altLang="en-US" kern="0" dirty="0">
                <a:solidFill>
                  <a:schemeClr val="bg1">
                    <a:lumMod val="50000"/>
                  </a:schemeClr>
                </a:solidFill>
              </a:rPr>
              <a:t>   我们的解决方案</a:t>
            </a:r>
            <a:endParaRPr kumimoji="1" lang="en-US" altLang="zh-CN" kern="0" dirty="0">
              <a:solidFill>
                <a:schemeClr val="bg1">
                  <a:lumMod val="50000"/>
                </a:schemeClr>
              </a:solidFill>
            </a:endParaRPr>
          </a:p>
          <a:p>
            <a:pPr marL="546100" indent="-546100">
              <a:spcBef>
                <a:spcPts val="300"/>
              </a:spcBef>
              <a:spcAft>
                <a:spcPts val="300"/>
              </a:spcAft>
              <a:buFont typeface="Arial" panose="020B0604020202020204" pitchFamily="34" charset="0"/>
              <a:buChar char="•"/>
              <a:tabLst>
                <a:tab pos="722313" algn="l"/>
                <a:tab pos="801688" algn="l"/>
              </a:tabLst>
            </a:pPr>
            <a:endParaRPr kumimoji="1" lang="en-US" altLang="zh-CN" kern="0" dirty="0"/>
          </a:p>
          <a:p>
            <a:pPr>
              <a:spcBef>
                <a:spcPts val="300"/>
              </a:spcBef>
              <a:spcAft>
                <a:spcPts val="300"/>
              </a:spcAft>
              <a:tabLst>
                <a:tab pos="722313" algn="l"/>
                <a:tab pos="801688" algn="l"/>
              </a:tabLst>
            </a:pPr>
            <a:endParaRPr kumimoji="1" lang="en-US" altLang="zh-CN" kern="0" dirty="0"/>
          </a:p>
        </p:txBody>
      </p:sp>
      <p:sp>
        <p:nvSpPr>
          <p:cNvPr id="3" name="Oval 2"/>
          <p:cNvSpPr/>
          <p:nvPr/>
        </p:nvSpPr>
        <p:spPr bwMode="auto">
          <a:xfrm>
            <a:off x="2001417" y="2341718"/>
            <a:ext cx="465221" cy="416049"/>
          </a:xfrm>
          <a:prstGeom prst="ellipse">
            <a:avLst/>
          </a:prstGeom>
          <a:solidFill>
            <a:srgbClr val="002269"/>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altLang="zh-CN" sz="2400" dirty="0">
                <a:latin typeface="+mj-lt"/>
              </a:rPr>
              <a:t>1</a:t>
            </a:r>
            <a:endParaRPr lang="en-SG" sz="2400" dirty="0">
              <a:latin typeface="+mj-lt"/>
            </a:endParaRPr>
          </a:p>
        </p:txBody>
      </p:sp>
      <p:sp>
        <p:nvSpPr>
          <p:cNvPr id="59" name="Oval 58"/>
          <p:cNvSpPr/>
          <p:nvPr/>
        </p:nvSpPr>
        <p:spPr bwMode="auto">
          <a:xfrm>
            <a:off x="2002310" y="3164745"/>
            <a:ext cx="465221" cy="416049"/>
          </a:xfrm>
          <a:prstGeom prst="ellipse">
            <a:avLst/>
          </a:prstGeom>
          <a:solidFill>
            <a:schemeClr val="bg1">
              <a:lumMod val="50000"/>
            </a:schemeClr>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altLang="zh-CN" sz="2400" dirty="0">
                <a:latin typeface="+mj-lt"/>
              </a:rPr>
              <a:t>2</a:t>
            </a:r>
            <a:endParaRPr lang="en-SG" sz="2400" dirty="0">
              <a:latin typeface="+mj-lt"/>
            </a:endParaRPr>
          </a:p>
        </p:txBody>
      </p:sp>
      <p:sp>
        <p:nvSpPr>
          <p:cNvPr id="60" name="Oval 59"/>
          <p:cNvSpPr/>
          <p:nvPr/>
        </p:nvSpPr>
        <p:spPr bwMode="auto">
          <a:xfrm>
            <a:off x="2001417" y="3964487"/>
            <a:ext cx="465221" cy="416049"/>
          </a:xfrm>
          <a:prstGeom prst="ellipse">
            <a:avLst/>
          </a:prstGeom>
          <a:solidFill>
            <a:schemeClr val="bg1">
              <a:lumMod val="50000"/>
            </a:schemeClr>
          </a:solidFill>
          <a:ln w="19050"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sz="2400" dirty="0">
                <a:latin typeface="+mj-lt"/>
              </a:rPr>
              <a:t>3</a:t>
            </a:r>
            <a:endParaRPr lang="en-SG" sz="2400" dirty="0">
              <a:latin typeface="+mj-lt"/>
            </a:endParaRPr>
          </a:p>
        </p:txBody>
      </p:sp>
      <p:sp>
        <p:nvSpPr>
          <p:cNvPr id="11" name="矩形 10"/>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87756510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415952" y="5929346"/>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云南</a:t>
            </a:r>
            <a:r>
              <a:rPr kumimoji="1" lang="zh-CN" altLang="en-US" sz="2000" b="0" kern="0" dirty="0">
                <a:solidFill>
                  <a:srgbClr val="002269"/>
                </a:solidFill>
                <a:latin typeface="Microsoft YaHei" charset="0"/>
                <a:ea typeface="Microsoft YaHei" charset="0"/>
                <a:cs typeface="Microsoft YaHei" charset="0"/>
              </a:rPr>
              <a:t>｜在程阿姨的白族小院里吃土锅焖饭，学做云南当地家常菜。</a:t>
            </a:r>
          </a:p>
          <a:p>
            <a:pPr>
              <a:lnSpc>
                <a:spcPct val="150000"/>
              </a:lnSpc>
            </a:pPr>
            <a:r>
              <a:rPr kumimoji="1" lang="en-US" altLang="zh-CN" sz="2000" b="0" kern="0" dirty="0">
                <a:latin typeface="Microsoft YaHei" charset="0"/>
                <a:ea typeface="Microsoft YaHei" charset="0"/>
                <a:cs typeface="Microsoft YaHei" charset="0"/>
              </a:rPr>
              <a:t>¥200</a:t>
            </a:r>
            <a:r>
              <a:rPr kumimoji="1" lang="zh-CN" altLang="en-US" sz="2000" b="0" kern="0" dirty="0">
                <a:latin typeface="Microsoft YaHei" charset="0"/>
                <a:ea typeface="Microsoft YaHei" charset="0"/>
                <a:cs typeface="Microsoft YaHei" charset="0"/>
              </a:rPr>
              <a:t>／</a:t>
            </a:r>
            <a:r>
              <a:rPr kumimoji="1" lang="en-US" altLang="zh-CN" sz="2000" b="0" kern="0" dirty="0">
                <a:latin typeface="Microsoft YaHei" charset="0"/>
                <a:ea typeface="Microsoft YaHei" charset="0"/>
                <a:cs typeface="Microsoft YaHei" charset="0"/>
              </a:rPr>
              <a:t>8</a:t>
            </a:r>
            <a:r>
              <a:rPr kumimoji="1" lang="zh-CN" altLang="en-US" sz="2000" b="0" kern="0" dirty="0">
                <a:latin typeface="Microsoft YaHei" charset="0"/>
                <a:ea typeface="Microsoft YaHei" charset="0"/>
                <a:cs typeface="Microsoft YaHei" charset="0"/>
              </a:rPr>
              <a:t>人内</a:t>
            </a:r>
          </a:p>
        </p:txBody>
      </p:sp>
      <p:pic>
        <p:nvPicPr>
          <p:cNvPr id="5" name="内容占位符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7396" y="-384048"/>
            <a:ext cx="9168339" cy="6112226"/>
          </a:xfrm>
        </p:spPr>
      </p:pic>
    </p:spTree>
    <p:extLst>
      <p:ext uri="{BB962C8B-B14F-4D97-AF65-F5344CB8AC3E}">
        <p14:creationId xmlns:p14="http://schemas.microsoft.com/office/powerpoint/2010/main" val="6306688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366712" y="5892770"/>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solidFill>
                  <a:srgbClr val="002269"/>
                </a:solidFill>
                <a:latin typeface="Microsoft YaHei" charset="0"/>
                <a:ea typeface="Microsoft YaHei" charset="0"/>
                <a:cs typeface="Microsoft YaHei" charset="0"/>
              </a:rPr>
              <a:t>北京｜为全球安缦迷准备的，颐和园里的双人颐和安缦下午茶。</a:t>
            </a:r>
          </a:p>
          <a:p>
            <a:pPr>
              <a:lnSpc>
                <a:spcPct val="150000"/>
              </a:lnSpc>
            </a:pPr>
            <a:r>
              <a:rPr kumimoji="1" lang="en-US" altLang="zh-CN" sz="2000" b="0" kern="0" dirty="0">
                <a:solidFill>
                  <a:srgbClr val="002269"/>
                </a:solidFill>
                <a:latin typeface="Microsoft YaHei" charset="0"/>
                <a:ea typeface="Microsoft YaHei" charset="0"/>
                <a:cs typeface="Microsoft YaHei" charset="0"/>
              </a:rPr>
              <a:t> ¥288</a:t>
            </a:r>
            <a:r>
              <a:rPr kumimoji="1" lang="zh-CN" altLang="en-US" sz="2000" b="0" kern="0" dirty="0">
                <a:solidFill>
                  <a:srgbClr val="002269"/>
                </a:solidFill>
                <a:latin typeface="Microsoft YaHei" charset="0"/>
                <a:ea typeface="Microsoft YaHei" charset="0"/>
                <a:cs typeface="Microsoft YaHei" charset="0"/>
              </a:rPr>
              <a:t>／人</a:t>
            </a:r>
            <a:endParaRPr kumimoji="1" lang="zh-CN" altLang="en-US" sz="2000" b="0" kern="0" dirty="0">
              <a:latin typeface="Microsoft YaHei" charset="0"/>
              <a:ea typeface="Microsoft YaHei" charset="0"/>
              <a:cs typeface="Microsoft YaHei" charset="0"/>
            </a:endParaRPr>
          </a:p>
        </p:txBody>
      </p:sp>
      <p:pic>
        <p:nvPicPr>
          <p:cNvPr id="2" name="图片 1"/>
          <p:cNvPicPr>
            <a:picLocks noChangeAspect="1"/>
          </p:cNvPicPr>
          <p:nvPr/>
        </p:nvPicPr>
        <p:blipFill rotWithShape="1">
          <a:blip r:embed="rId3"/>
          <a:srcRect t="2486" b="872"/>
          <a:stretch/>
        </p:blipFill>
        <p:spPr>
          <a:xfrm>
            <a:off x="0" y="-187619"/>
            <a:ext cx="9144000" cy="5862929"/>
          </a:xfrm>
          <a:prstGeom prst="rect">
            <a:avLst/>
          </a:prstGeom>
        </p:spPr>
      </p:pic>
      <p:pic>
        <p:nvPicPr>
          <p:cNvPr id="3" name="图片 2"/>
          <p:cNvPicPr>
            <a:picLocks noChangeAspect="1"/>
          </p:cNvPicPr>
          <p:nvPr/>
        </p:nvPicPr>
        <p:blipFill>
          <a:blip r:embed="rId4"/>
          <a:stretch>
            <a:fillRect/>
          </a:stretch>
        </p:blipFill>
        <p:spPr>
          <a:xfrm>
            <a:off x="0" y="-201083"/>
            <a:ext cx="9144000" cy="5889855"/>
          </a:xfrm>
          <a:prstGeom prst="rect">
            <a:avLst/>
          </a:prstGeom>
        </p:spPr>
      </p:pic>
    </p:spTree>
    <p:extLst>
      <p:ext uri="{BB962C8B-B14F-4D97-AF65-F5344CB8AC3E}">
        <p14:creationId xmlns:p14="http://schemas.microsoft.com/office/powerpoint/2010/main" val="185872186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r="14082"/>
          <a:stretch/>
        </p:blipFill>
        <p:spPr>
          <a:xfrm>
            <a:off x="-447875" y="-275283"/>
            <a:ext cx="7856378" cy="6055629"/>
          </a:xfrm>
          <a:prstGeom prst="rect">
            <a:avLst/>
          </a:prstGeom>
        </p:spPr>
      </p:pic>
      <p:sp>
        <p:nvSpPr>
          <p:cNvPr id="5" name="文本框 4"/>
          <p:cNvSpPr txBox="1"/>
          <p:nvPr/>
        </p:nvSpPr>
        <p:spPr>
          <a:xfrm>
            <a:off x="7843083" y="3968561"/>
            <a:ext cx="6620256" cy="1477328"/>
          </a:xfrm>
          <a:prstGeom prst="rect">
            <a:avLst/>
          </a:prstGeom>
          <a:noFill/>
        </p:spPr>
        <p:txBody>
          <a:bodyPr wrap="square" lIns="0" tIns="0" rIns="0" bIns="0" rtlCol="0">
            <a:spAutoFit/>
          </a:bodyPr>
          <a:lstStyle/>
          <a:p>
            <a:r>
              <a:rPr kumimoji="1" lang="zh-CN" altLang="en-US" sz="4800" dirty="0">
                <a:solidFill>
                  <a:schemeClr val="tx1"/>
                </a:solidFill>
                <a:latin typeface="Xingkai SC Light" charset="-122"/>
                <a:ea typeface="Xingkai SC Light" charset="-122"/>
                <a:cs typeface="Xingkai SC Light" charset="-122"/>
              </a:rPr>
              <a:t>休</a:t>
            </a:r>
          </a:p>
          <a:p>
            <a:r>
              <a:rPr kumimoji="1" lang="zh-CN" altLang="en-US" sz="4800" dirty="0">
                <a:solidFill>
                  <a:schemeClr val="tx1"/>
                </a:solidFill>
                <a:latin typeface="Xingkai SC Light" charset="-122"/>
                <a:ea typeface="Xingkai SC Light" charset="-122"/>
                <a:cs typeface="Xingkai SC Light" charset="-122"/>
              </a:rPr>
              <a:t>闲</a:t>
            </a:r>
          </a:p>
        </p:txBody>
      </p:sp>
      <p:sp>
        <p:nvSpPr>
          <p:cNvPr id="13" name="文本框 12"/>
          <p:cNvSpPr txBox="1"/>
          <p:nvPr/>
        </p:nvSpPr>
        <p:spPr>
          <a:xfrm>
            <a:off x="6531428" y="6248791"/>
            <a:ext cx="3900196" cy="369332"/>
          </a:xfrm>
          <a:prstGeom prst="rect">
            <a:avLst/>
          </a:prstGeom>
          <a:noFill/>
        </p:spPr>
        <p:txBody>
          <a:bodyPr wrap="square" lIns="0" tIns="0" rIns="0" bIns="0" rtlCol="0">
            <a:spAutoFit/>
          </a:bodyPr>
          <a:lstStyle/>
          <a:p>
            <a:r>
              <a:rPr kumimoji="1" lang="en-US" altLang="zh-CN" sz="2400" b="1" i="1" dirty="0">
                <a:solidFill>
                  <a:schemeClr val="tx1"/>
                </a:solidFill>
                <a:latin typeface="Adobe Garamond Pro" charset="0"/>
                <a:ea typeface="Adobe Garamond Pro" charset="0"/>
                <a:cs typeface="Adobe Garamond Pro" charset="0"/>
              </a:rPr>
              <a:t>ENTERTAINMENT</a:t>
            </a:r>
            <a:endParaRPr kumimoji="1" lang="zh-CN" altLang="en-US" sz="2400" b="1" i="1" dirty="0">
              <a:solidFill>
                <a:schemeClr val="tx1"/>
              </a:solidFill>
              <a:latin typeface="Adobe Garamond Pro" charset="0"/>
              <a:ea typeface="Adobe Garamond Pro" charset="0"/>
              <a:cs typeface="Adobe Garamond Pro" charset="0"/>
            </a:endParaRPr>
          </a:p>
        </p:txBody>
      </p:sp>
      <p:cxnSp>
        <p:nvCxnSpPr>
          <p:cNvPr id="19" name="直线连接符 18"/>
          <p:cNvCxnSpPr/>
          <p:nvPr/>
        </p:nvCxnSpPr>
        <p:spPr bwMode="auto">
          <a:xfrm flipH="1">
            <a:off x="1" y="5551777"/>
            <a:ext cx="9143999" cy="1306223"/>
          </a:xfrm>
          <a:prstGeom prst="line">
            <a:avLst/>
          </a:prstGeom>
          <a:solidFill>
            <a:schemeClr val="accent1"/>
          </a:solidFill>
          <a:ln w="12700" cap="flat" cmpd="sng" algn="ctr">
            <a:solidFill>
              <a:schemeClr val="tx2">
                <a:lumMod val="50000"/>
              </a:schemeClr>
            </a:solidFill>
            <a:prstDash val="solid"/>
            <a:round/>
            <a:headEnd type="none" w="med" len="med"/>
            <a:tailEnd type="none" w="med" len="sm"/>
          </a:ln>
          <a:effectLst/>
        </p:spPr>
      </p:cxnSp>
    </p:spTree>
    <p:extLst>
      <p:ext uri="{BB962C8B-B14F-4D97-AF65-F5344CB8AC3E}">
        <p14:creationId xmlns:p14="http://schemas.microsoft.com/office/powerpoint/2010/main" val="3646862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0" y="-387293"/>
            <a:ext cx="9189624" cy="6086635"/>
          </a:xfrm>
        </p:spPr>
      </p:pic>
      <p:sp>
        <p:nvSpPr>
          <p:cNvPr id="6" name="标题 3"/>
          <p:cNvSpPr txBox="1">
            <a:spLocks/>
          </p:cNvSpPr>
          <p:nvPr/>
        </p:nvSpPr>
        <p:spPr bwMode="auto">
          <a:xfrm>
            <a:off x="389524" y="5916518"/>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solidFill>
                  <a:srgbClr val="002269"/>
                </a:solidFill>
                <a:latin typeface="Microsoft YaHei" charset="0"/>
                <a:ea typeface="Microsoft YaHei" charset="0"/>
                <a:cs typeface="Microsoft YaHei" charset="0"/>
              </a:rPr>
              <a:t>深圳｜</a:t>
            </a:r>
            <a:r>
              <a:rPr kumimoji="1" lang="zh-CN" altLang="en-US" sz="2000" b="0" kern="0" dirty="0">
                <a:latin typeface="Microsoft YaHei" charset="0"/>
                <a:ea typeface="Microsoft YaHei" charset="0"/>
                <a:cs typeface="Microsoft YaHei" charset="0"/>
              </a:rPr>
              <a:t>中国三大拳法之心意六合拳，跟传承人马老体验内家绝学。</a:t>
            </a:r>
          </a:p>
          <a:p>
            <a:pPr>
              <a:lnSpc>
                <a:spcPct val="150000"/>
              </a:lnSpc>
            </a:pPr>
            <a:r>
              <a:rPr kumimoji="1" lang="en-US" altLang="zh-CN" sz="2000" b="0" kern="0" dirty="0">
                <a:solidFill>
                  <a:srgbClr val="002269"/>
                </a:solidFill>
                <a:latin typeface="Microsoft YaHei" charset="0"/>
                <a:ea typeface="Microsoft YaHei" charset="0"/>
                <a:cs typeface="Microsoft YaHei" charset="0"/>
              </a:rPr>
              <a:t>¥300</a:t>
            </a:r>
            <a:r>
              <a:rPr kumimoji="1" lang="zh-CN" altLang="en-US" sz="2000" b="0" kern="0" dirty="0">
                <a:solidFill>
                  <a:srgbClr val="002269"/>
                </a:solidFill>
                <a:latin typeface="Microsoft YaHei" charset="0"/>
                <a:ea typeface="Microsoft YaHei" charset="0"/>
                <a:cs typeface="Microsoft YaHei" charset="0"/>
              </a:rPr>
              <a:t>／人｜</a:t>
            </a:r>
            <a:r>
              <a:rPr kumimoji="1" lang="en-US" altLang="zh-CN" sz="2000" b="0" kern="0" dirty="0">
                <a:solidFill>
                  <a:srgbClr val="002269"/>
                </a:solidFill>
                <a:latin typeface="Microsoft YaHei" charset="0"/>
                <a:ea typeface="Microsoft YaHei" charset="0"/>
                <a:cs typeface="Microsoft YaHei" charset="0"/>
              </a:rPr>
              <a:t>4</a:t>
            </a:r>
            <a:r>
              <a:rPr kumimoji="1" lang="zh-CN" altLang="en-US" sz="2000" b="0" kern="0" dirty="0">
                <a:solidFill>
                  <a:srgbClr val="002269"/>
                </a:solidFill>
                <a:latin typeface="Microsoft YaHei" charset="0"/>
                <a:ea typeface="Microsoft YaHei" charset="0"/>
                <a:cs typeface="Microsoft YaHei" charset="0"/>
              </a:rPr>
              <a:t>人起</a:t>
            </a:r>
            <a:r>
              <a:rPr kumimoji="1" lang="zh-CN" altLang="en-US" sz="2000" b="0" kern="0" dirty="0">
                <a:latin typeface="Microsoft YaHei" charset="0"/>
                <a:ea typeface="Microsoft YaHei" charset="0"/>
                <a:cs typeface="Microsoft YaHei" charset="0"/>
              </a:rPr>
              <a:t> </a:t>
            </a:r>
          </a:p>
        </p:txBody>
      </p:sp>
    </p:spTree>
    <p:extLst>
      <p:ext uri="{BB962C8B-B14F-4D97-AF65-F5344CB8AC3E}">
        <p14:creationId xmlns:p14="http://schemas.microsoft.com/office/powerpoint/2010/main" val="130938330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a:spLocks/>
          </p:cNvSpPr>
          <p:nvPr/>
        </p:nvSpPr>
        <p:spPr bwMode="auto">
          <a:xfrm>
            <a:off x="415952" y="5885973"/>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深圳｜试驾</a:t>
            </a:r>
            <a:r>
              <a:rPr kumimoji="1" lang="en-US" altLang="zh-CN" sz="2000" b="0" kern="0" dirty="0">
                <a:latin typeface="Microsoft YaHei" charset="0"/>
                <a:ea typeface="Microsoft YaHei" charset="0"/>
                <a:cs typeface="Microsoft YaHei" charset="0"/>
              </a:rPr>
              <a:t>MINI</a:t>
            </a:r>
            <a:r>
              <a:rPr kumimoji="1" lang="zh-CN" altLang="en-US" sz="2000" b="0" kern="0" dirty="0">
                <a:latin typeface="Microsoft YaHei" charset="0"/>
                <a:ea typeface="Microsoft YaHei" charset="0"/>
                <a:cs typeface="Microsoft YaHei" charset="0"/>
              </a:rPr>
              <a:t>，还能在</a:t>
            </a:r>
            <a:r>
              <a:rPr kumimoji="1" lang="en-US" altLang="zh-CN" sz="2000" b="0" kern="0" dirty="0">
                <a:latin typeface="Microsoft YaHei" charset="0"/>
                <a:ea typeface="Microsoft YaHei" charset="0"/>
                <a:cs typeface="Microsoft YaHei" charset="0"/>
              </a:rPr>
              <a:t>MINI</a:t>
            </a:r>
            <a:r>
              <a:rPr kumimoji="1" lang="zh-CN" altLang="en-US" sz="2000" b="0" kern="0" dirty="0">
                <a:latin typeface="Microsoft YaHei" charset="0"/>
                <a:ea typeface="Microsoft YaHei" charset="0"/>
                <a:cs typeface="Microsoft YaHei" charset="0"/>
              </a:rPr>
              <a:t>首家城市会客厅喝咖啡。</a:t>
            </a:r>
          </a:p>
          <a:p>
            <a:pPr>
              <a:lnSpc>
                <a:spcPct val="150000"/>
              </a:lnSpc>
            </a:pPr>
            <a:r>
              <a:rPr kumimoji="1" lang="en-US" altLang="zh-CN" sz="2000" b="0" kern="0" dirty="0">
                <a:latin typeface="Microsoft YaHei" charset="0"/>
                <a:ea typeface="Microsoft YaHei" charset="0"/>
                <a:cs typeface="Microsoft YaHei" charset="0"/>
              </a:rPr>
              <a:t>¥35</a:t>
            </a:r>
            <a:r>
              <a:rPr kumimoji="1" lang="zh-CN" altLang="en-US" sz="2000" b="0" kern="0" dirty="0">
                <a:latin typeface="Microsoft YaHei" charset="0"/>
                <a:ea typeface="Microsoft YaHei" charset="0"/>
                <a:cs typeface="Microsoft YaHei" charset="0"/>
              </a:rPr>
              <a:t>／人</a:t>
            </a:r>
          </a:p>
        </p:txBody>
      </p:sp>
      <p:pic>
        <p:nvPicPr>
          <p:cNvPr id="8" name="图片 7"/>
          <p:cNvPicPr>
            <a:picLocks/>
          </p:cNvPicPr>
          <p:nvPr/>
        </p:nvPicPr>
        <p:blipFill>
          <a:blip r:embed="rId2">
            <a:extLst>
              <a:ext uri="{28A0092B-C50C-407E-A947-70E740481C1C}">
                <a14:useLocalDpi xmlns:a14="http://schemas.microsoft.com/office/drawing/2010/main" val="0"/>
              </a:ext>
            </a:extLst>
          </a:blip>
          <a:stretch>
            <a:fillRect/>
          </a:stretch>
        </p:blipFill>
        <p:spPr>
          <a:xfrm>
            <a:off x="0" y="-169054"/>
            <a:ext cx="9144000" cy="5907024"/>
          </a:xfrm>
          <a:prstGeom prst="rect">
            <a:avLst/>
          </a:prstGeom>
        </p:spPr>
      </p:pic>
    </p:spTree>
    <p:extLst>
      <p:ext uri="{BB962C8B-B14F-4D97-AF65-F5344CB8AC3E}">
        <p14:creationId xmlns:p14="http://schemas.microsoft.com/office/powerpoint/2010/main" val="11472350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366712" y="5878913"/>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香港｜去海洋公园与海豚和企鹅来一场亲密接触。</a:t>
            </a:r>
          </a:p>
          <a:p>
            <a:pPr>
              <a:lnSpc>
                <a:spcPct val="150000"/>
              </a:lnSpc>
            </a:pPr>
            <a:r>
              <a:rPr kumimoji="1" lang="en-US" altLang="zh-CN" sz="2000" b="0" kern="0" dirty="0">
                <a:latin typeface="Microsoft YaHei" charset="0"/>
                <a:ea typeface="Microsoft YaHei" charset="0"/>
                <a:cs typeface="Microsoft YaHei" charset="0"/>
              </a:rPr>
              <a:t>¥3236</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2</a:t>
            </a:r>
            <a:r>
              <a:rPr kumimoji="1" lang="zh-CN" altLang="en-US" sz="2000" b="0" kern="0" dirty="0">
                <a:latin typeface="Microsoft YaHei" charset="0"/>
                <a:ea typeface="Microsoft YaHei" charset="0"/>
                <a:cs typeface="Microsoft YaHei" charset="0"/>
              </a:rPr>
              <a:t>人</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5927"/>
            <a:ext cx="9199417" cy="6132944"/>
          </a:xfrm>
          <a:prstGeom prst="rect">
            <a:avLst/>
          </a:prstGeom>
        </p:spPr>
      </p:pic>
    </p:spTree>
    <p:extLst>
      <p:ext uri="{BB962C8B-B14F-4D97-AF65-F5344CB8AC3E}">
        <p14:creationId xmlns:p14="http://schemas.microsoft.com/office/powerpoint/2010/main" val="148622284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164592"/>
            <a:ext cx="9144000" cy="6104467"/>
          </a:xfrm>
        </p:spPr>
      </p:pic>
      <p:sp>
        <p:nvSpPr>
          <p:cNvPr id="4" name="标题 3"/>
          <p:cNvSpPr>
            <a:spLocks noGrp="1"/>
          </p:cNvSpPr>
          <p:nvPr>
            <p:ph type="title"/>
          </p:nvPr>
        </p:nvSpPr>
        <p:spPr>
          <a:xfrm>
            <a:off x="366712" y="6156723"/>
            <a:ext cx="8410575" cy="481013"/>
          </a:xfrm>
        </p:spPr>
        <p:txBody>
          <a:bodyPr>
            <a:noAutofit/>
          </a:bodyPr>
          <a:lstStyle/>
          <a:p>
            <a:pPr>
              <a:lnSpc>
                <a:spcPct val="150000"/>
              </a:lnSpc>
            </a:pPr>
            <a:r>
              <a:rPr kumimoji="1" lang="zh-CN" altLang="en-US" sz="2000" b="0" i="0" dirty="0">
                <a:solidFill>
                  <a:srgbClr val="002269"/>
                </a:solidFill>
                <a:latin typeface="+mn-ea"/>
                <a:ea typeface="+mn-ea"/>
                <a:cs typeface="Microsoft YaHei" charset="0"/>
              </a:rPr>
              <a:t> 深圳｜办公室久坐不运动，印度大师教你做瑜伽。</a:t>
            </a:r>
            <a:br>
              <a:rPr kumimoji="1" lang="zh-CN" altLang="en-US" sz="2000" b="0" i="0" dirty="0">
                <a:solidFill>
                  <a:srgbClr val="002269"/>
                </a:solidFill>
                <a:latin typeface="+mn-ea"/>
                <a:ea typeface="+mn-ea"/>
                <a:cs typeface="Microsoft YaHei" charset="0"/>
              </a:rPr>
            </a:br>
            <a:r>
              <a:rPr kumimoji="1" lang="en-US" altLang="zh-CN" sz="2000" b="0" i="0" dirty="0">
                <a:solidFill>
                  <a:srgbClr val="002269"/>
                </a:solidFill>
                <a:latin typeface="+mn-ea"/>
                <a:ea typeface="+mn-ea"/>
                <a:cs typeface="Microsoft YaHei" charset="0"/>
              </a:rPr>
              <a:t> ¥198</a:t>
            </a:r>
            <a:r>
              <a:rPr kumimoji="1" lang="zh-CN" altLang="en-US" sz="2000" b="0" i="0" dirty="0">
                <a:solidFill>
                  <a:srgbClr val="002269"/>
                </a:solidFill>
                <a:latin typeface="+mn-ea"/>
                <a:ea typeface="+mn-ea"/>
                <a:cs typeface="Microsoft YaHei" charset="0"/>
              </a:rPr>
              <a:t>／人</a:t>
            </a:r>
          </a:p>
        </p:txBody>
      </p:sp>
    </p:spTree>
    <p:extLst>
      <p:ext uri="{BB962C8B-B14F-4D97-AF65-F5344CB8AC3E}">
        <p14:creationId xmlns:p14="http://schemas.microsoft.com/office/powerpoint/2010/main" val="198980636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366712" y="5803963"/>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北京｜半岛芳香理疗</a:t>
            </a:r>
            <a:r>
              <a:rPr kumimoji="1" lang="en-US" altLang="zh-CN" sz="2000" b="0" kern="0" dirty="0">
                <a:latin typeface="Microsoft YaHei" charset="0"/>
                <a:ea typeface="Microsoft YaHei" charset="0"/>
                <a:cs typeface="Microsoft YaHei" charset="0"/>
              </a:rPr>
              <a:t>spa</a:t>
            </a:r>
            <a:r>
              <a:rPr kumimoji="1" lang="zh-CN" altLang="en-US" sz="2000" b="0" kern="0" dirty="0">
                <a:latin typeface="Microsoft YaHei" charset="0"/>
                <a:ea typeface="Microsoft YaHei" charset="0"/>
                <a:cs typeface="Microsoft YaHei" charset="0"/>
              </a:rPr>
              <a:t>护理，让你全身放松又舒畅。</a:t>
            </a:r>
          </a:p>
          <a:p>
            <a:pPr>
              <a:lnSpc>
                <a:spcPct val="150000"/>
              </a:lnSpc>
            </a:pPr>
            <a:r>
              <a:rPr kumimoji="1" lang="en-US" altLang="zh-CN" sz="2000" b="0" kern="0" dirty="0">
                <a:latin typeface="Microsoft YaHei" charset="0"/>
                <a:ea typeface="Microsoft YaHei" charset="0"/>
                <a:cs typeface="Microsoft YaHei" charset="0"/>
              </a:rPr>
              <a:t>¥1012</a:t>
            </a:r>
            <a:r>
              <a:rPr kumimoji="1" lang="zh-CN" altLang="en-US" sz="2000" b="0" kern="0" dirty="0">
                <a:latin typeface="Microsoft YaHei" charset="0"/>
                <a:ea typeface="Microsoft YaHei" charset="0"/>
                <a:cs typeface="Microsoft YaHei" charset="0"/>
              </a:rPr>
              <a:t>／人（芳香理疗按摩或中式按摩）</a:t>
            </a:r>
          </a:p>
        </p:txBody>
      </p:sp>
      <p:sp>
        <p:nvSpPr>
          <p:cNvPr id="7" name="矩形 6"/>
          <p:cNvSpPr/>
          <p:nvPr/>
        </p:nvSpPr>
        <p:spPr bwMode="auto">
          <a:xfrm>
            <a:off x="-457200" y="-950976"/>
            <a:ext cx="1792224" cy="1517904"/>
          </a:xfrm>
          <a:prstGeom prst="rect">
            <a:avLst/>
          </a:prstGeom>
          <a:solidFill>
            <a:srgbClr val="FCF8F3"/>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kumimoji="1" lang="zh-CN" altLang="en-US" sz="1400" dirty="0">
              <a:latin typeface="+mj-lt"/>
            </a:endParaRPr>
          </a:p>
        </p:txBody>
      </p:sp>
      <p:pic>
        <p:nvPicPr>
          <p:cNvPr id="55298" name="Picture 2" descr="http://shanghai.peninsula.com/zh-cn/%7E/media/Images/Shanghai/02SpaWellness/spa-overview-pink.ashx?mw=952"/>
          <p:cNvPicPr>
            <a:picLocks noChangeAspect="1" noChangeArrowheads="1"/>
          </p:cNvPicPr>
          <p:nvPr/>
        </p:nvPicPr>
        <p:blipFill rotWithShape="1">
          <a:blip r:embed="rId2">
            <a:extLst>
              <a:ext uri="{28A0092B-C50C-407E-A947-70E740481C1C}">
                <a14:useLocalDpi xmlns:a14="http://schemas.microsoft.com/office/drawing/2010/main" val="0"/>
              </a:ext>
            </a:extLst>
          </a:blip>
          <a:srcRect t="-1" r="5691" b="-1"/>
          <a:stretch/>
        </p:blipFill>
        <p:spPr bwMode="auto">
          <a:xfrm>
            <a:off x="0" y="0"/>
            <a:ext cx="9144000" cy="5571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1467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460017" y="5965521"/>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深圳｜在壹点壹客梦工场，为自己的生日做一款最美味的蛋糕。</a:t>
            </a:r>
          </a:p>
          <a:p>
            <a:pPr>
              <a:lnSpc>
                <a:spcPct val="150000"/>
              </a:lnSpc>
            </a:pPr>
            <a:r>
              <a:rPr kumimoji="1" lang="en-US" altLang="zh-CN" sz="2000" b="0" kern="0" dirty="0">
                <a:latin typeface="Microsoft YaHei" charset="0"/>
                <a:ea typeface="Microsoft YaHei" charset="0"/>
                <a:cs typeface="Microsoft YaHei" charset="0"/>
              </a:rPr>
              <a:t>¥480</a:t>
            </a:r>
            <a:r>
              <a:rPr kumimoji="1" lang="zh-CN" altLang="en-US" sz="2000" b="0" kern="0" dirty="0">
                <a:latin typeface="Microsoft YaHei" charset="0"/>
                <a:ea typeface="Microsoft YaHei" charset="0"/>
                <a:cs typeface="Microsoft YaHei" charset="0"/>
              </a:rPr>
              <a:t>／人｜</a:t>
            </a:r>
            <a:r>
              <a:rPr kumimoji="1" lang="en-US" altLang="zh-CN" sz="2000" b="0" kern="0" dirty="0">
                <a:latin typeface="Microsoft YaHei" charset="0"/>
                <a:ea typeface="Microsoft YaHei" charset="0"/>
                <a:cs typeface="Microsoft YaHei" charset="0"/>
              </a:rPr>
              <a:t>3</a:t>
            </a:r>
            <a:r>
              <a:rPr kumimoji="1" lang="zh-CN" altLang="en-US" sz="2000" b="0" kern="0" dirty="0">
                <a:latin typeface="Microsoft YaHei" charset="0"/>
                <a:ea typeface="Microsoft YaHei" charset="0"/>
                <a:cs typeface="Microsoft YaHei" charset="0"/>
              </a:rPr>
              <a:t>小时</a:t>
            </a:r>
          </a:p>
        </p:txBody>
      </p:sp>
      <p:pic>
        <p:nvPicPr>
          <p:cNvPr id="3" name="内容占位符 2"/>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0" y="-298576"/>
            <a:ext cx="9144000" cy="6101424"/>
          </a:xfrm>
        </p:spPr>
      </p:pic>
    </p:spTree>
    <p:extLst>
      <p:ext uri="{BB962C8B-B14F-4D97-AF65-F5344CB8AC3E}">
        <p14:creationId xmlns:p14="http://schemas.microsoft.com/office/powerpoint/2010/main" val="95039086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48641" y="1805955"/>
            <a:ext cx="6620256" cy="677108"/>
          </a:xfrm>
          <a:prstGeom prst="rect">
            <a:avLst/>
          </a:prstGeom>
          <a:noFill/>
        </p:spPr>
        <p:txBody>
          <a:bodyPr wrap="square" lIns="0" tIns="0" rIns="0" bIns="0" rtlCol="0">
            <a:spAutoFit/>
          </a:bodyPr>
          <a:lstStyle/>
          <a:p>
            <a:r>
              <a:rPr kumimoji="1" lang="zh-CN" altLang="en-US" sz="4400" dirty="0">
                <a:solidFill>
                  <a:schemeClr val="tx1"/>
                </a:solidFill>
                <a:latin typeface="Microsoft YaHei" charset="0"/>
                <a:ea typeface="Microsoft YaHei" charset="0"/>
                <a:cs typeface="Microsoft YaHei" charset="0"/>
              </a:rPr>
              <a:t>                 文化</a:t>
            </a: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985" t="32" r="-336"/>
          <a:stretch/>
        </p:blipFill>
        <p:spPr>
          <a:xfrm>
            <a:off x="-130627" y="24359"/>
            <a:ext cx="9274627" cy="6858000"/>
          </a:xfrm>
          <a:prstGeom prst="rect">
            <a:avLst/>
          </a:prstGeom>
          <a:effectLst>
            <a:outerShdw blurRad="50800" dist="50800" dir="5400000" algn="ctr" rotWithShape="0">
              <a:srgbClr val="000000"/>
            </a:outerShdw>
          </a:effectLst>
        </p:spPr>
      </p:pic>
      <p:sp>
        <p:nvSpPr>
          <p:cNvPr id="8" name="文本框 7"/>
          <p:cNvSpPr txBox="1"/>
          <p:nvPr/>
        </p:nvSpPr>
        <p:spPr>
          <a:xfrm>
            <a:off x="9778482" y="709127"/>
            <a:ext cx="173124" cy="246221"/>
          </a:xfrm>
          <a:prstGeom prst="rect">
            <a:avLst/>
          </a:prstGeom>
          <a:noFill/>
        </p:spPr>
        <p:txBody>
          <a:bodyPr wrap="none" lIns="0" tIns="0" rIns="0" bIns="0" rtlCol="0">
            <a:spAutoFit/>
          </a:bodyPr>
          <a:lstStyle/>
          <a:p>
            <a:pPr marL="171450" indent="-171450">
              <a:buFont typeface="Wingdings" panose="05000000000000000000" pitchFamily="2" charset="2"/>
              <a:buChar char="§"/>
            </a:pPr>
            <a:endParaRPr kumimoji="1" lang="zh-CN" altLang="en-US" dirty="0">
              <a:solidFill>
                <a:schemeClr val="tx1"/>
              </a:solidFill>
              <a:latin typeface="+mj-lt"/>
            </a:endParaRPr>
          </a:p>
        </p:txBody>
      </p:sp>
      <p:sp>
        <p:nvSpPr>
          <p:cNvPr id="9" name="文本框 8"/>
          <p:cNvSpPr txBox="1"/>
          <p:nvPr/>
        </p:nvSpPr>
        <p:spPr>
          <a:xfrm>
            <a:off x="10282335" y="597159"/>
            <a:ext cx="173124" cy="246221"/>
          </a:xfrm>
          <a:prstGeom prst="rect">
            <a:avLst/>
          </a:prstGeom>
          <a:noFill/>
        </p:spPr>
        <p:txBody>
          <a:bodyPr wrap="none" lIns="0" tIns="0" rIns="0" bIns="0" rtlCol="0">
            <a:spAutoFit/>
          </a:bodyPr>
          <a:lstStyle/>
          <a:p>
            <a:pPr marL="171450" indent="-171450">
              <a:buFont typeface="Wingdings" panose="05000000000000000000" pitchFamily="2" charset="2"/>
              <a:buChar char="§"/>
            </a:pPr>
            <a:endParaRPr kumimoji="1" lang="zh-CN" altLang="en-US" dirty="0">
              <a:solidFill>
                <a:schemeClr val="tx1"/>
              </a:solidFill>
              <a:latin typeface="+mj-lt"/>
            </a:endParaRPr>
          </a:p>
        </p:txBody>
      </p:sp>
      <p:sp>
        <p:nvSpPr>
          <p:cNvPr id="13" name="矩形 12"/>
          <p:cNvSpPr/>
          <p:nvPr/>
        </p:nvSpPr>
        <p:spPr bwMode="auto">
          <a:xfrm>
            <a:off x="-130627" y="3856182"/>
            <a:ext cx="9274627" cy="6858000"/>
          </a:xfrm>
          <a:prstGeom prst="rect">
            <a:avLst/>
          </a:prstGeom>
          <a:gradFill flip="none" rotWithShape="1">
            <a:gsLst>
              <a:gs pos="0">
                <a:schemeClr val="accent3">
                  <a:lumMod val="5000"/>
                  <a:lumOff val="95000"/>
                  <a:alpha val="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kumimoji="1" lang="zh-CN" altLang="en-US" sz="1400" dirty="0">
              <a:latin typeface="+mj-lt"/>
            </a:endParaRPr>
          </a:p>
        </p:txBody>
      </p:sp>
      <p:sp>
        <p:nvSpPr>
          <p:cNvPr id="15" name="矩形 14"/>
          <p:cNvSpPr/>
          <p:nvPr/>
        </p:nvSpPr>
        <p:spPr bwMode="auto">
          <a:xfrm>
            <a:off x="1791478" y="3657601"/>
            <a:ext cx="5430416" cy="1259338"/>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kumimoji="1" lang="zh-CN" altLang="en-US" sz="1400" dirty="0">
              <a:latin typeface="+mj-lt"/>
            </a:endParaRPr>
          </a:p>
        </p:txBody>
      </p:sp>
      <p:sp>
        <p:nvSpPr>
          <p:cNvPr id="16" name="文本框 15"/>
          <p:cNvSpPr txBox="1"/>
          <p:nvPr/>
        </p:nvSpPr>
        <p:spPr>
          <a:xfrm>
            <a:off x="3914898" y="3676285"/>
            <a:ext cx="2537927" cy="1908215"/>
          </a:xfrm>
          <a:prstGeom prst="rect">
            <a:avLst/>
          </a:prstGeom>
          <a:noFill/>
        </p:spPr>
        <p:txBody>
          <a:bodyPr wrap="square" lIns="0" tIns="0" rIns="0" bIns="0" rtlCol="0">
            <a:spAutoFit/>
          </a:bodyPr>
          <a:lstStyle/>
          <a:p>
            <a:r>
              <a:rPr kumimoji="1" lang="zh-CN" altLang="en-US" sz="4400" dirty="0">
                <a:latin typeface="Xingkai SC Light" charset="-122"/>
                <a:ea typeface="Xingkai SC Light" charset="-122"/>
                <a:cs typeface="Xingkai SC Light" charset="-122"/>
              </a:rPr>
              <a:t>文化</a:t>
            </a:r>
          </a:p>
          <a:p>
            <a:r>
              <a:rPr kumimoji="1" lang="en-US" altLang="zh-CN" sz="3600" i="1" dirty="0">
                <a:latin typeface="Adobe Garamond Pro" charset="0"/>
                <a:ea typeface="Adobe Garamond Pro" charset="0"/>
                <a:cs typeface="Adobe Garamond Pro" charset="0"/>
              </a:rPr>
              <a:t>Culture</a:t>
            </a:r>
            <a:endParaRPr kumimoji="1" lang="zh-CN" altLang="en-US" sz="3600" i="1" dirty="0">
              <a:latin typeface="Adobe Garamond Pro" charset="0"/>
              <a:ea typeface="Adobe Garamond Pro" charset="0"/>
              <a:cs typeface="Adobe Garamond Pro" charset="0"/>
            </a:endParaRPr>
          </a:p>
          <a:p>
            <a:pPr marL="171450" indent="-171450">
              <a:buFont typeface="Wingdings" panose="05000000000000000000" pitchFamily="2" charset="2"/>
              <a:buChar char="§"/>
            </a:pPr>
            <a:endParaRPr kumimoji="1" lang="zh-CN" altLang="en-US" sz="4400" dirty="0">
              <a:latin typeface="+mj-lt"/>
            </a:endParaRPr>
          </a:p>
        </p:txBody>
      </p:sp>
    </p:spTree>
    <p:extLst>
      <p:ext uri="{BB962C8B-B14F-4D97-AF65-F5344CB8AC3E}">
        <p14:creationId xmlns:p14="http://schemas.microsoft.com/office/powerpoint/2010/main" val="5529102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5185" y="284135"/>
            <a:ext cx="8410575" cy="481013"/>
          </a:xfrm>
        </p:spPr>
        <p:txBody>
          <a:bodyPr>
            <a:normAutofit fontScale="90000"/>
          </a:bodyPr>
          <a:lstStyle/>
          <a:p>
            <a:pPr>
              <a:lnSpc>
                <a:spcPct val="150000"/>
              </a:lnSpc>
            </a:pPr>
            <a:r>
              <a:rPr lang="zh-CN" altLang="en-US" sz="2400" dirty="0">
                <a:latin typeface="Microsoft YaHei" charset="0"/>
                <a:ea typeface="Microsoft YaHei" charset="0"/>
                <a:cs typeface="Microsoft YaHei" charset="0"/>
              </a:rPr>
              <a:t>目前企业面临的员工奖励和客户答谢问题</a:t>
            </a:r>
            <a:endParaRPr lang="en-US" sz="2400" dirty="0">
              <a:latin typeface="Microsoft YaHei" charset="0"/>
              <a:ea typeface="Microsoft YaHei" charset="0"/>
              <a:cs typeface="Microsoft YaHei" charset="0"/>
            </a:endParaRPr>
          </a:p>
        </p:txBody>
      </p:sp>
      <p:sp>
        <p:nvSpPr>
          <p:cNvPr id="3" name="Pentagon 2"/>
          <p:cNvSpPr/>
          <p:nvPr/>
        </p:nvSpPr>
        <p:spPr bwMode="auto">
          <a:xfrm flipH="1">
            <a:off x="5794887" y="2325487"/>
            <a:ext cx="2892777" cy="2100709"/>
          </a:xfrm>
          <a:prstGeom prst="homePlate">
            <a:avLst>
              <a:gd name="adj" fmla="val 11084"/>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285750" indent="-285750">
              <a:lnSpc>
                <a:spcPct val="200000"/>
              </a:lnSpc>
              <a:buFont typeface="Zapf Dingbats" charset="0"/>
              <a:buChar char="✗"/>
            </a:pPr>
            <a:r>
              <a:rPr lang="zh-CN" altLang="en-US" sz="2400" dirty="0">
                <a:solidFill>
                  <a:schemeClr val="bg1">
                    <a:lumMod val="50000"/>
                  </a:schemeClr>
                </a:solidFill>
                <a:latin typeface="Microsoft YaHei" charset="0"/>
                <a:ea typeface="Microsoft YaHei" charset="0"/>
                <a:cs typeface="Microsoft YaHei" charset="0"/>
              </a:rPr>
              <a:t>  </a:t>
            </a:r>
            <a:r>
              <a:rPr lang="zh-CN" altLang="en-US" sz="2000" dirty="0">
                <a:solidFill>
                  <a:schemeClr val="bg1">
                    <a:lumMod val="50000"/>
                  </a:schemeClr>
                </a:solidFill>
                <a:latin typeface="Microsoft YaHei" charset="0"/>
                <a:ea typeface="Microsoft YaHei" charset="0"/>
                <a:cs typeface="Microsoft YaHei" charset="0"/>
              </a:rPr>
              <a:t>奖励钱</a:t>
            </a:r>
            <a:endParaRPr lang="en-US" altLang="zh-CN" sz="2000" dirty="0">
              <a:solidFill>
                <a:schemeClr val="bg1">
                  <a:lumMod val="50000"/>
                </a:schemeClr>
              </a:solidFill>
              <a:latin typeface="Microsoft YaHei" charset="0"/>
              <a:ea typeface="Microsoft YaHei" charset="0"/>
              <a:cs typeface="Microsoft YaHei" charset="0"/>
            </a:endParaRPr>
          </a:p>
          <a:p>
            <a:pPr>
              <a:lnSpc>
                <a:spcPct val="200000"/>
              </a:lnSpc>
            </a:pPr>
            <a:r>
              <a:rPr lang="en-SG" sz="2000" b="1" dirty="0">
                <a:solidFill>
                  <a:schemeClr val="tx1">
                    <a:lumMod val="75000"/>
                    <a:lumOff val="25000"/>
                  </a:schemeClr>
                </a:solidFill>
                <a:latin typeface="Microsoft YaHei" charset="0"/>
                <a:ea typeface="Microsoft YaHei" charset="0"/>
                <a:cs typeface="Microsoft YaHei" charset="0"/>
                <a:sym typeface="Zapf Dingbats"/>
              </a:rPr>
              <a:t>✓  </a:t>
            </a:r>
            <a:r>
              <a:rPr kumimoji="1" lang="zh-CN" altLang="en-US" sz="2000" b="1" dirty="0">
                <a:solidFill>
                  <a:schemeClr val="tx2"/>
                </a:solidFill>
                <a:latin typeface="Microsoft YaHei" charset="0"/>
                <a:ea typeface="Microsoft YaHei" charset="0"/>
                <a:cs typeface="Microsoft YaHei" charset="0"/>
                <a:sym typeface="Zapf Dingbats"/>
              </a:rPr>
              <a:t>奖励体验和荣誉</a:t>
            </a:r>
            <a:endParaRPr kumimoji="1" lang="en-SG" sz="2000" b="1" dirty="0">
              <a:solidFill>
                <a:schemeClr val="tx2"/>
              </a:solidFill>
              <a:latin typeface="Microsoft YaHei" charset="0"/>
              <a:ea typeface="Microsoft YaHei" charset="0"/>
              <a:cs typeface="Microsoft YaHei" charset="0"/>
            </a:endParaRPr>
          </a:p>
        </p:txBody>
      </p:sp>
      <p:sp>
        <p:nvSpPr>
          <p:cNvPr id="44" name="Pentagon 43"/>
          <p:cNvSpPr/>
          <p:nvPr/>
        </p:nvSpPr>
        <p:spPr bwMode="auto">
          <a:xfrm flipH="1">
            <a:off x="5883195" y="5027881"/>
            <a:ext cx="2804470" cy="1262226"/>
          </a:xfrm>
          <a:prstGeom prst="homePlate">
            <a:avLst>
              <a:gd name="adj" fmla="val 11084"/>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r>
              <a:rPr lang="en-SG" altLang="zh-CN" sz="2000" dirty="0">
                <a:solidFill>
                  <a:schemeClr val="bg1">
                    <a:lumMod val="50000"/>
                  </a:schemeClr>
                </a:solidFill>
                <a:latin typeface="Microsoft YaHei" charset="0"/>
                <a:ea typeface="Microsoft YaHei" charset="0"/>
                <a:cs typeface="Microsoft YaHei" charset="0"/>
                <a:sym typeface="Zapf Dingbats"/>
              </a:rPr>
              <a:t>✓</a:t>
            </a:r>
            <a:r>
              <a:rPr lang="zh-CN" altLang="en-US" sz="2000" dirty="0">
                <a:solidFill>
                  <a:schemeClr val="bg1">
                    <a:lumMod val="50000"/>
                  </a:schemeClr>
                </a:solidFill>
                <a:latin typeface="Microsoft YaHei" charset="0"/>
                <a:ea typeface="Microsoft YaHei" charset="0"/>
                <a:cs typeface="Microsoft YaHei" charset="0"/>
                <a:sym typeface="Zapf Dingbats"/>
              </a:rPr>
              <a:t> </a:t>
            </a:r>
            <a:r>
              <a:rPr lang="zh-CN" altLang="en-US" sz="2000" dirty="0">
                <a:solidFill>
                  <a:schemeClr val="bg1">
                    <a:lumMod val="50000"/>
                  </a:schemeClr>
                </a:solidFill>
                <a:latin typeface="Microsoft YaHei" charset="0"/>
                <a:ea typeface="Microsoft YaHei" charset="0"/>
                <a:cs typeface="Microsoft YaHei" charset="0"/>
              </a:rPr>
              <a:t>奖励钱和实物</a:t>
            </a:r>
            <a:endParaRPr lang="en-US" altLang="zh-CN" sz="2000" dirty="0">
              <a:solidFill>
                <a:schemeClr val="bg1">
                  <a:lumMod val="50000"/>
                </a:schemeClr>
              </a:solidFill>
              <a:latin typeface="Microsoft YaHei" charset="0"/>
              <a:ea typeface="Microsoft YaHei" charset="0"/>
              <a:cs typeface="Microsoft YaHei" charset="0"/>
            </a:endParaRPr>
          </a:p>
        </p:txBody>
      </p:sp>
      <p:sp>
        <p:nvSpPr>
          <p:cNvPr id="9" name="Text Placeholder 8"/>
          <p:cNvSpPr>
            <a:spLocks noGrp="1"/>
          </p:cNvSpPr>
          <p:nvPr>
            <p:ph type="body" sz="quarter" idx="12"/>
          </p:nvPr>
        </p:nvSpPr>
        <p:spPr>
          <a:xfrm>
            <a:off x="275185" y="941919"/>
            <a:ext cx="8568810" cy="373062"/>
          </a:xfrm>
          <a:noFill/>
          <a:ln w="9525">
            <a:noFill/>
            <a:miter lim="800000"/>
            <a:headEnd/>
            <a:tailEnd/>
          </a:ln>
        </p:spPr>
        <p:txBody>
          <a:bodyPr vert="horz" wrap="square" lIns="0" tIns="0" rIns="0" bIns="0" numCol="1" anchor="t" anchorCtr="0" compatLnSpc="1">
            <a:prstTxWarp prst="textNoShape">
              <a:avLst/>
            </a:prstTxWarp>
            <a:normAutofit fontScale="55000" lnSpcReduction="20000"/>
          </a:bodyPr>
          <a:lstStyle/>
          <a:p>
            <a:pPr>
              <a:lnSpc>
                <a:spcPct val="150000"/>
              </a:lnSpc>
              <a:spcBef>
                <a:spcPct val="0"/>
              </a:spcBef>
              <a:spcAft>
                <a:spcPct val="0"/>
              </a:spcAft>
              <a:tabLst>
                <a:tab pos="292100" algn="l"/>
                <a:tab pos="381000" algn="l"/>
              </a:tabLst>
            </a:pPr>
            <a:r>
              <a:rPr kumimoji="1" lang="zh-CN" altLang="en-US" sz="1600" dirty="0">
                <a:solidFill>
                  <a:schemeClr val="bg2">
                    <a:lumMod val="50000"/>
                  </a:schemeClr>
                </a:solidFill>
                <a:latin typeface="Microsoft YaHei" charset="0"/>
                <a:ea typeface="Microsoft YaHei" charset="0"/>
                <a:cs typeface="Microsoft YaHei" charset="0"/>
              </a:rPr>
              <a:t>优秀员工和普通员工的需求不一样， 同样，你的高价值用户和普通用户需求也不一样。奖励办法、赠送礼品不同设计，可以提高员工客户忠诚度和满意度，既能节省成本，又能增加企业利润。</a:t>
            </a:r>
            <a:endParaRPr kumimoji="1" lang="en-US" altLang="en-US" sz="1600" dirty="0">
              <a:solidFill>
                <a:schemeClr val="bg2">
                  <a:lumMod val="50000"/>
                </a:schemeClr>
              </a:solidFill>
              <a:latin typeface="Microsoft YaHei" charset="0"/>
              <a:ea typeface="Microsoft YaHei" charset="0"/>
              <a:cs typeface="Microsoft YaHei" charset="0"/>
            </a:endParaRPr>
          </a:p>
        </p:txBody>
      </p:sp>
      <p:sp>
        <p:nvSpPr>
          <p:cNvPr id="57" name="Line 11"/>
          <p:cNvSpPr>
            <a:spLocks noChangeShapeType="1"/>
          </p:cNvSpPr>
          <p:nvPr/>
        </p:nvSpPr>
        <p:spPr bwMode="auto">
          <a:xfrm flipV="1">
            <a:off x="3570772" y="4839289"/>
            <a:ext cx="5121338"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solidFill>
                <a:srgbClr val="FFFFFF"/>
              </a:solidFill>
              <a:latin typeface="Microsoft YaHei" charset="0"/>
              <a:ea typeface="Microsoft YaHei" charset="0"/>
              <a:cs typeface="Microsoft YaHei" charset="0"/>
            </a:endParaRPr>
          </a:p>
        </p:txBody>
      </p:sp>
      <p:sp>
        <p:nvSpPr>
          <p:cNvPr id="40" name="Freeform 7"/>
          <p:cNvSpPr>
            <a:spLocks/>
          </p:cNvSpPr>
          <p:nvPr/>
        </p:nvSpPr>
        <p:spPr bwMode="auto">
          <a:xfrm>
            <a:off x="640130" y="5493470"/>
            <a:ext cx="3944548" cy="656534"/>
          </a:xfrm>
          <a:custGeom>
            <a:avLst/>
            <a:gdLst>
              <a:gd name="T0" fmla="*/ 131 w 1628"/>
              <a:gd name="T1" fmla="*/ 0 h 235"/>
              <a:gd name="T2" fmla="*/ 0 w 1628"/>
              <a:gd name="T3" fmla="*/ 234 h 235"/>
              <a:gd name="T4" fmla="*/ 1627 w 1628"/>
              <a:gd name="T5" fmla="*/ 234 h 235"/>
              <a:gd name="T6" fmla="*/ 1497 w 1628"/>
              <a:gd name="T7" fmla="*/ 0 h 235"/>
              <a:gd name="T8" fmla="*/ 131 w 1628"/>
              <a:gd name="T9" fmla="*/ 0 h 235"/>
              <a:gd name="T10" fmla="*/ 0 60000 65536"/>
              <a:gd name="T11" fmla="*/ 0 60000 65536"/>
              <a:gd name="T12" fmla="*/ 0 60000 65536"/>
              <a:gd name="T13" fmla="*/ 0 60000 65536"/>
              <a:gd name="T14" fmla="*/ 0 60000 65536"/>
              <a:gd name="T15" fmla="*/ 0 w 1628"/>
              <a:gd name="T16" fmla="*/ 0 h 235"/>
              <a:gd name="T17" fmla="*/ 1628 w 1628"/>
              <a:gd name="T18" fmla="*/ 235 h 235"/>
            </a:gdLst>
            <a:ahLst/>
            <a:cxnLst>
              <a:cxn ang="T10">
                <a:pos x="T0" y="T1"/>
              </a:cxn>
              <a:cxn ang="T11">
                <a:pos x="T2" y="T3"/>
              </a:cxn>
              <a:cxn ang="T12">
                <a:pos x="T4" y="T5"/>
              </a:cxn>
              <a:cxn ang="T13">
                <a:pos x="T6" y="T7"/>
              </a:cxn>
              <a:cxn ang="T14">
                <a:pos x="T8" y="T9"/>
              </a:cxn>
            </a:cxnLst>
            <a:rect l="T15" t="T16" r="T17" b="T18"/>
            <a:pathLst>
              <a:path w="1628" h="235">
                <a:moveTo>
                  <a:pt x="131" y="0"/>
                </a:moveTo>
                <a:lnTo>
                  <a:pt x="0" y="234"/>
                </a:lnTo>
                <a:lnTo>
                  <a:pt x="1627" y="234"/>
                </a:lnTo>
                <a:lnTo>
                  <a:pt x="1497" y="0"/>
                </a:lnTo>
                <a:lnTo>
                  <a:pt x="131" y="0"/>
                </a:lnTo>
              </a:path>
            </a:pathLst>
          </a:custGeom>
          <a:solidFill>
            <a:schemeClr val="tx2"/>
          </a:solidFill>
          <a:ln w="9525" cap="rnd">
            <a:solidFill>
              <a:schemeClr val="tx2"/>
            </a:solidFill>
            <a:round/>
            <a:headEnd type="none" w="sm" len="sm"/>
            <a:tailEnd type="none" w="sm" len="sm"/>
          </a:ln>
        </p:spPr>
        <p:txBody>
          <a:bodyPr lIns="0" tIns="0" rIns="0" bIns="0" anchor="ctr" anchorCtr="1"/>
          <a:lstStyle/>
          <a:p>
            <a:endParaRPr lang="en-GB" sz="1200"/>
          </a:p>
        </p:txBody>
      </p:sp>
      <p:sp>
        <p:nvSpPr>
          <p:cNvPr id="41" name="Freeform 8"/>
          <p:cNvSpPr>
            <a:spLocks/>
          </p:cNvSpPr>
          <p:nvPr/>
        </p:nvSpPr>
        <p:spPr bwMode="auto">
          <a:xfrm>
            <a:off x="957279" y="4838112"/>
            <a:ext cx="3310250" cy="656534"/>
          </a:xfrm>
          <a:custGeom>
            <a:avLst/>
            <a:gdLst>
              <a:gd name="T0" fmla="*/ 130 w 1367"/>
              <a:gd name="T1" fmla="*/ 0 h 235"/>
              <a:gd name="T2" fmla="*/ 0 w 1367"/>
              <a:gd name="T3" fmla="*/ 234 h 235"/>
              <a:gd name="T4" fmla="*/ 1366 w 1367"/>
              <a:gd name="T5" fmla="*/ 234 h 235"/>
              <a:gd name="T6" fmla="*/ 1235 w 1367"/>
              <a:gd name="T7" fmla="*/ 0 h 235"/>
              <a:gd name="T8" fmla="*/ 130 w 1367"/>
              <a:gd name="T9" fmla="*/ 0 h 235"/>
              <a:gd name="T10" fmla="*/ 0 60000 65536"/>
              <a:gd name="T11" fmla="*/ 0 60000 65536"/>
              <a:gd name="T12" fmla="*/ 0 60000 65536"/>
              <a:gd name="T13" fmla="*/ 0 60000 65536"/>
              <a:gd name="T14" fmla="*/ 0 60000 65536"/>
              <a:gd name="T15" fmla="*/ 0 w 1367"/>
              <a:gd name="T16" fmla="*/ 0 h 235"/>
              <a:gd name="T17" fmla="*/ 1367 w 1367"/>
              <a:gd name="T18" fmla="*/ 235 h 235"/>
            </a:gdLst>
            <a:ahLst/>
            <a:cxnLst>
              <a:cxn ang="T10">
                <a:pos x="T0" y="T1"/>
              </a:cxn>
              <a:cxn ang="T11">
                <a:pos x="T2" y="T3"/>
              </a:cxn>
              <a:cxn ang="T12">
                <a:pos x="T4" y="T5"/>
              </a:cxn>
              <a:cxn ang="T13">
                <a:pos x="T6" y="T7"/>
              </a:cxn>
              <a:cxn ang="T14">
                <a:pos x="T8" y="T9"/>
              </a:cxn>
            </a:cxnLst>
            <a:rect l="T15" t="T16" r="T17" b="T18"/>
            <a:pathLst>
              <a:path w="1367" h="235">
                <a:moveTo>
                  <a:pt x="130" y="0"/>
                </a:moveTo>
                <a:lnTo>
                  <a:pt x="0" y="234"/>
                </a:lnTo>
                <a:lnTo>
                  <a:pt x="1366" y="234"/>
                </a:lnTo>
                <a:lnTo>
                  <a:pt x="1235" y="0"/>
                </a:lnTo>
                <a:lnTo>
                  <a:pt x="130" y="0"/>
                </a:lnTo>
              </a:path>
            </a:pathLst>
          </a:custGeom>
          <a:solidFill>
            <a:schemeClr val="tx2">
              <a:lumMod val="40000"/>
              <a:lumOff val="60000"/>
            </a:schemeClr>
          </a:solidFill>
          <a:ln w="9525" cap="rnd">
            <a:solidFill>
              <a:schemeClr val="tx2"/>
            </a:solidFill>
            <a:round/>
            <a:headEnd type="none" w="sm" len="sm"/>
            <a:tailEnd type="none" w="sm" len="sm"/>
          </a:ln>
        </p:spPr>
        <p:txBody>
          <a:bodyPr lIns="0" tIns="0" rIns="0" bIns="0" anchor="ctr" anchorCtr="1"/>
          <a:lstStyle/>
          <a:p>
            <a:endParaRPr lang="en-GB" sz="1200"/>
          </a:p>
        </p:txBody>
      </p:sp>
      <p:sp>
        <p:nvSpPr>
          <p:cNvPr id="42" name="Freeform 9"/>
          <p:cNvSpPr>
            <a:spLocks/>
          </p:cNvSpPr>
          <p:nvPr/>
        </p:nvSpPr>
        <p:spPr bwMode="auto">
          <a:xfrm>
            <a:off x="1908728" y="2076796"/>
            <a:ext cx="1407352" cy="1454858"/>
          </a:xfrm>
          <a:custGeom>
            <a:avLst/>
            <a:gdLst>
              <a:gd name="T0" fmla="*/ 0 w 582"/>
              <a:gd name="T1" fmla="*/ 519 h 520"/>
              <a:gd name="T2" fmla="*/ 581 w 582"/>
              <a:gd name="T3" fmla="*/ 519 h 520"/>
              <a:gd name="T4" fmla="*/ 291 w 582"/>
              <a:gd name="T5" fmla="*/ 0 h 520"/>
              <a:gd name="T6" fmla="*/ 0 w 582"/>
              <a:gd name="T7" fmla="*/ 519 h 520"/>
              <a:gd name="T8" fmla="*/ 0 60000 65536"/>
              <a:gd name="T9" fmla="*/ 0 60000 65536"/>
              <a:gd name="T10" fmla="*/ 0 60000 65536"/>
              <a:gd name="T11" fmla="*/ 0 60000 65536"/>
              <a:gd name="T12" fmla="*/ 0 w 582"/>
              <a:gd name="T13" fmla="*/ 0 h 520"/>
              <a:gd name="T14" fmla="*/ 582 w 582"/>
              <a:gd name="T15" fmla="*/ 520 h 520"/>
            </a:gdLst>
            <a:ahLst/>
            <a:cxnLst>
              <a:cxn ang="T8">
                <a:pos x="T0" y="T1"/>
              </a:cxn>
              <a:cxn ang="T9">
                <a:pos x="T2" y="T3"/>
              </a:cxn>
              <a:cxn ang="T10">
                <a:pos x="T4" y="T5"/>
              </a:cxn>
              <a:cxn ang="T11">
                <a:pos x="T6" y="T7"/>
              </a:cxn>
            </a:cxnLst>
            <a:rect l="T12" t="T13" r="T14" b="T15"/>
            <a:pathLst>
              <a:path w="582" h="520">
                <a:moveTo>
                  <a:pt x="0" y="519"/>
                </a:moveTo>
                <a:lnTo>
                  <a:pt x="581" y="519"/>
                </a:lnTo>
                <a:lnTo>
                  <a:pt x="291" y="0"/>
                </a:lnTo>
                <a:lnTo>
                  <a:pt x="0" y="519"/>
                </a:lnTo>
              </a:path>
            </a:pathLst>
          </a:custGeom>
          <a:solidFill>
            <a:schemeClr val="bg1"/>
          </a:solidFill>
          <a:ln w="9525" cap="rnd">
            <a:solidFill>
              <a:schemeClr val="tx2"/>
            </a:solidFill>
            <a:round/>
            <a:headEnd type="none" w="sm" len="sm"/>
            <a:tailEnd type="none" w="sm" len="sm"/>
          </a:ln>
        </p:spPr>
        <p:txBody>
          <a:bodyPr lIns="0" tIns="0" rIns="0" bIns="0" anchor="ctr" anchorCtr="1"/>
          <a:lstStyle/>
          <a:p>
            <a:endParaRPr lang="en-GB" sz="1200"/>
          </a:p>
        </p:txBody>
      </p:sp>
      <p:sp>
        <p:nvSpPr>
          <p:cNvPr id="43" name="Freeform 10"/>
          <p:cNvSpPr>
            <a:spLocks/>
          </p:cNvSpPr>
          <p:nvPr/>
        </p:nvSpPr>
        <p:spPr bwMode="auto">
          <a:xfrm>
            <a:off x="1590162" y="3530477"/>
            <a:ext cx="2044484" cy="656537"/>
          </a:xfrm>
          <a:custGeom>
            <a:avLst/>
            <a:gdLst>
              <a:gd name="T0" fmla="*/ 0 w 843"/>
              <a:gd name="T1" fmla="*/ 234 h 235"/>
              <a:gd name="T2" fmla="*/ 842 w 843"/>
              <a:gd name="T3" fmla="*/ 234 h 235"/>
              <a:gd name="T4" fmla="*/ 711 w 843"/>
              <a:gd name="T5" fmla="*/ 0 h 235"/>
              <a:gd name="T6" fmla="*/ 130 w 843"/>
              <a:gd name="T7" fmla="*/ 0 h 235"/>
              <a:gd name="T8" fmla="*/ 0 w 843"/>
              <a:gd name="T9" fmla="*/ 234 h 235"/>
              <a:gd name="T10" fmla="*/ 0 60000 65536"/>
              <a:gd name="T11" fmla="*/ 0 60000 65536"/>
              <a:gd name="T12" fmla="*/ 0 60000 65536"/>
              <a:gd name="T13" fmla="*/ 0 60000 65536"/>
              <a:gd name="T14" fmla="*/ 0 60000 65536"/>
              <a:gd name="T15" fmla="*/ 0 w 843"/>
              <a:gd name="T16" fmla="*/ 0 h 235"/>
              <a:gd name="T17" fmla="*/ 843 w 843"/>
              <a:gd name="T18" fmla="*/ 235 h 235"/>
            </a:gdLst>
            <a:ahLst/>
            <a:cxnLst>
              <a:cxn ang="T10">
                <a:pos x="T0" y="T1"/>
              </a:cxn>
              <a:cxn ang="T11">
                <a:pos x="T2" y="T3"/>
              </a:cxn>
              <a:cxn ang="T12">
                <a:pos x="T4" y="T5"/>
              </a:cxn>
              <a:cxn ang="T13">
                <a:pos x="T6" y="T7"/>
              </a:cxn>
              <a:cxn ang="T14">
                <a:pos x="T8" y="T9"/>
              </a:cxn>
            </a:cxnLst>
            <a:rect l="T15" t="T16" r="T17" b="T18"/>
            <a:pathLst>
              <a:path w="843" h="235">
                <a:moveTo>
                  <a:pt x="0" y="234"/>
                </a:moveTo>
                <a:lnTo>
                  <a:pt x="842" y="234"/>
                </a:lnTo>
                <a:lnTo>
                  <a:pt x="711" y="0"/>
                </a:lnTo>
                <a:lnTo>
                  <a:pt x="130" y="0"/>
                </a:lnTo>
                <a:lnTo>
                  <a:pt x="0" y="234"/>
                </a:lnTo>
              </a:path>
            </a:pathLst>
          </a:custGeom>
          <a:solidFill>
            <a:srgbClr val="DDE8FF"/>
          </a:solidFill>
          <a:ln w="9525" cap="rnd">
            <a:solidFill>
              <a:schemeClr val="tx2"/>
            </a:solidFill>
            <a:round/>
            <a:headEnd type="none" w="sm" len="sm"/>
            <a:tailEnd type="none" w="sm" len="sm"/>
          </a:ln>
        </p:spPr>
        <p:txBody>
          <a:bodyPr lIns="0" tIns="0" rIns="0" bIns="0" anchor="ctr" anchorCtr="1"/>
          <a:lstStyle/>
          <a:p>
            <a:endParaRPr lang="en-GB" sz="1200"/>
          </a:p>
        </p:txBody>
      </p:sp>
      <p:sp>
        <p:nvSpPr>
          <p:cNvPr id="45" name="Freeform 11"/>
          <p:cNvSpPr>
            <a:spLocks/>
          </p:cNvSpPr>
          <p:nvPr/>
        </p:nvSpPr>
        <p:spPr bwMode="auto">
          <a:xfrm>
            <a:off x="1271598" y="4185837"/>
            <a:ext cx="2681612" cy="653452"/>
          </a:xfrm>
          <a:custGeom>
            <a:avLst/>
            <a:gdLst>
              <a:gd name="T0" fmla="*/ 132 w 1106"/>
              <a:gd name="T1" fmla="*/ 0 h 233"/>
              <a:gd name="T2" fmla="*/ 0 w 1106"/>
              <a:gd name="T3" fmla="*/ 232 h 233"/>
              <a:gd name="T4" fmla="*/ 1105 w 1106"/>
              <a:gd name="T5" fmla="*/ 232 h 233"/>
              <a:gd name="T6" fmla="*/ 974 w 1106"/>
              <a:gd name="T7" fmla="*/ 0 h 233"/>
              <a:gd name="T8" fmla="*/ 132 w 1106"/>
              <a:gd name="T9" fmla="*/ 0 h 233"/>
              <a:gd name="T10" fmla="*/ 0 60000 65536"/>
              <a:gd name="T11" fmla="*/ 0 60000 65536"/>
              <a:gd name="T12" fmla="*/ 0 60000 65536"/>
              <a:gd name="T13" fmla="*/ 0 60000 65536"/>
              <a:gd name="T14" fmla="*/ 0 60000 65536"/>
              <a:gd name="T15" fmla="*/ 0 w 1106"/>
              <a:gd name="T16" fmla="*/ 0 h 233"/>
              <a:gd name="T17" fmla="*/ 1106 w 1106"/>
              <a:gd name="T18" fmla="*/ 233 h 233"/>
            </a:gdLst>
            <a:ahLst/>
            <a:cxnLst>
              <a:cxn ang="T10">
                <a:pos x="T0" y="T1"/>
              </a:cxn>
              <a:cxn ang="T11">
                <a:pos x="T2" y="T3"/>
              </a:cxn>
              <a:cxn ang="T12">
                <a:pos x="T4" y="T5"/>
              </a:cxn>
              <a:cxn ang="T13">
                <a:pos x="T6" y="T7"/>
              </a:cxn>
              <a:cxn ang="T14">
                <a:pos x="T8" y="T9"/>
              </a:cxn>
            </a:cxnLst>
            <a:rect l="T15" t="T16" r="T17" b="T18"/>
            <a:pathLst>
              <a:path w="1106" h="233">
                <a:moveTo>
                  <a:pt x="132" y="0"/>
                </a:moveTo>
                <a:lnTo>
                  <a:pt x="0" y="232"/>
                </a:lnTo>
                <a:lnTo>
                  <a:pt x="1105" y="232"/>
                </a:lnTo>
                <a:lnTo>
                  <a:pt x="974" y="0"/>
                </a:lnTo>
                <a:lnTo>
                  <a:pt x="132" y="0"/>
                </a:lnTo>
              </a:path>
            </a:pathLst>
          </a:custGeom>
          <a:solidFill>
            <a:srgbClr val="8FB2FF"/>
          </a:solidFill>
          <a:ln w="9525" cap="rnd">
            <a:solidFill>
              <a:schemeClr val="tx2"/>
            </a:solidFill>
            <a:round/>
            <a:headEnd type="none" w="sm" len="sm"/>
            <a:tailEnd type="none" w="sm" len="sm"/>
          </a:ln>
        </p:spPr>
        <p:txBody>
          <a:bodyPr lIns="0" tIns="0" rIns="0" bIns="0" anchor="ctr" anchorCtr="1"/>
          <a:lstStyle/>
          <a:p>
            <a:endParaRPr lang="en-GB" sz="1200"/>
          </a:p>
        </p:txBody>
      </p:sp>
      <p:sp>
        <p:nvSpPr>
          <p:cNvPr id="46" name="Text Placeholder 2"/>
          <p:cNvSpPr txBox="1">
            <a:spLocks/>
          </p:cNvSpPr>
          <p:nvPr/>
        </p:nvSpPr>
        <p:spPr>
          <a:xfrm>
            <a:off x="2348661" y="2840337"/>
            <a:ext cx="527487" cy="553998"/>
          </a:xfrm>
          <a:prstGeom prst="rect">
            <a:avLst/>
          </a:prstGeom>
        </p:spPr>
        <p:txBody>
          <a:bodyPr vert="horz" wrap="square" lIns="0" tIns="0" rIns="0" bIns="0" rtlCol="0" anchor="ctr"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gn="ctr">
              <a:lnSpc>
                <a:spcPct val="100000"/>
              </a:lnSpc>
              <a:buClr>
                <a:srgbClr val="002269"/>
              </a:buClr>
            </a:pPr>
            <a:r>
              <a:rPr lang="zh-CN" altLang="en-US" sz="1800" b="1" kern="0" dirty="0">
                <a:solidFill>
                  <a:srgbClr val="101820"/>
                </a:solidFill>
                <a:latin typeface="Microsoft YaHei" charset="0"/>
                <a:ea typeface="Microsoft YaHei" charset="0"/>
                <a:cs typeface="Microsoft YaHei" charset="0"/>
              </a:rPr>
              <a:t>自我实现</a:t>
            </a:r>
            <a:endParaRPr sz="1800" b="1" kern="0" dirty="0">
              <a:solidFill>
                <a:srgbClr val="101820"/>
              </a:solidFill>
              <a:latin typeface="Microsoft YaHei" charset="0"/>
              <a:ea typeface="Microsoft YaHei" charset="0"/>
              <a:cs typeface="Microsoft YaHei" charset="0"/>
            </a:endParaRPr>
          </a:p>
        </p:txBody>
      </p:sp>
      <p:sp>
        <p:nvSpPr>
          <p:cNvPr id="47" name="Text Placeholder 2"/>
          <p:cNvSpPr txBox="1">
            <a:spLocks/>
          </p:cNvSpPr>
          <p:nvPr/>
        </p:nvSpPr>
        <p:spPr>
          <a:xfrm>
            <a:off x="2066361" y="3720246"/>
            <a:ext cx="1092087" cy="276999"/>
          </a:xfrm>
          <a:prstGeom prst="rect">
            <a:avLst/>
          </a:prstGeom>
        </p:spPr>
        <p:txBody>
          <a:bodyPr vert="horz" wrap="square" lIns="0" tIns="0" rIns="0" bIns="0" rtlCol="0" anchor="ctr"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gn="ctr">
              <a:lnSpc>
                <a:spcPct val="100000"/>
              </a:lnSpc>
              <a:buClr>
                <a:srgbClr val="002269"/>
              </a:buClr>
            </a:pPr>
            <a:r>
              <a:rPr lang="zh-CN" altLang="en-US" sz="1800" b="1" kern="0" dirty="0">
                <a:solidFill>
                  <a:srgbClr val="101820"/>
                </a:solidFill>
                <a:latin typeface="Microsoft YaHei" charset="0"/>
                <a:ea typeface="Microsoft YaHei" charset="0"/>
                <a:cs typeface="Microsoft YaHei" charset="0"/>
              </a:rPr>
              <a:t>尊重需求</a:t>
            </a:r>
            <a:endParaRPr sz="1800" b="1" kern="0" dirty="0">
              <a:solidFill>
                <a:srgbClr val="101820"/>
              </a:solidFill>
              <a:latin typeface="Microsoft YaHei" charset="0"/>
              <a:ea typeface="Microsoft YaHei" charset="0"/>
              <a:cs typeface="Microsoft YaHei" charset="0"/>
            </a:endParaRPr>
          </a:p>
        </p:txBody>
      </p:sp>
      <p:sp>
        <p:nvSpPr>
          <p:cNvPr id="48" name="Text Placeholder 2"/>
          <p:cNvSpPr txBox="1">
            <a:spLocks/>
          </p:cNvSpPr>
          <p:nvPr/>
        </p:nvSpPr>
        <p:spPr>
          <a:xfrm>
            <a:off x="2093762" y="4374064"/>
            <a:ext cx="1037284" cy="276999"/>
          </a:xfrm>
          <a:prstGeom prst="rect">
            <a:avLst/>
          </a:prstGeom>
        </p:spPr>
        <p:txBody>
          <a:bodyPr vert="horz" wrap="square" lIns="0" tIns="0" rIns="0" bIns="0" rtlCol="0" anchor="ctr"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gn="ctr">
              <a:lnSpc>
                <a:spcPct val="100000"/>
              </a:lnSpc>
              <a:buClr>
                <a:srgbClr val="002269"/>
              </a:buClr>
            </a:pPr>
            <a:r>
              <a:rPr lang="zh-CN" altLang="en-US" sz="1800" b="1" kern="0" dirty="0">
                <a:solidFill>
                  <a:schemeClr val="bg1"/>
                </a:solidFill>
                <a:latin typeface="Microsoft YaHei" charset="0"/>
                <a:ea typeface="Microsoft YaHei" charset="0"/>
                <a:cs typeface="Microsoft YaHei" charset="0"/>
              </a:rPr>
              <a:t>爱的需求</a:t>
            </a:r>
            <a:endParaRPr sz="1800" b="1" kern="0" dirty="0">
              <a:solidFill>
                <a:schemeClr val="bg1"/>
              </a:solidFill>
              <a:latin typeface="Microsoft YaHei" charset="0"/>
              <a:ea typeface="Microsoft YaHei" charset="0"/>
              <a:cs typeface="Microsoft YaHei" charset="0"/>
            </a:endParaRPr>
          </a:p>
        </p:txBody>
      </p:sp>
      <p:sp>
        <p:nvSpPr>
          <p:cNvPr id="49" name="Text Placeholder 2"/>
          <p:cNvSpPr txBox="1">
            <a:spLocks/>
          </p:cNvSpPr>
          <p:nvPr/>
        </p:nvSpPr>
        <p:spPr>
          <a:xfrm>
            <a:off x="2057900" y="5027880"/>
            <a:ext cx="1073146" cy="276999"/>
          </a:xfrm>
          <a:prstGeom prst="rect">
            <a:avLst/>
          </a:prstGeom>
        </p:spPr>
        <p:txBody>
          <a:bodyPr vert="horz" wrap="square" lIns="0" tIns="0" rIns="0" bIns="0" rtlCol="0" anchor="ctr"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gn="ctr">
              <a:lnSpc>
                <a:spcPct val="100000"/>
              </a:lnSpc>
              <a:buClr>
                <a:srgbClr val="002269"/>
              </a:buClr>
            </a:pPr>
            <a:r>
              <a:rPr lang="zh-CN" altLang="en-US" sz="1800" b="1" kern="0" dirty="0">
                <a:solidFill>
                  <a:schemeClr val="bg1"/>
                </a:solidFill>
                <a:latin typeface="Microsoft YaHei" charset="0"/>
                <a:ea typeface="Microsoft YaHei" charset="0"/>
                <a:cs typeface="Microsoft YaHei" charset="0"/>
              </a:rPr>
              <a:t>安全需求</a:t>
            </a:r>
            <a:endParaRPr sz="1800" b="1" kern="0" dirty="0">
              <a:solidFill>
                <a:schemeClr val="bg1"/>
              </a:solidFill>
              <a:latin typeface="Microsoft YaHei" charset="0"/>
              <a:ea typeface="Microsoft YaHei" charset="0"/>
              <a:cs typeface="Microsoft YaHei" charset="0"/>
            </a:endParaRPr>
          </a:p>
        </p:txBody>
      </p:sp>
      <p:sp>
        <p:nvSpPr>
          <p:cNvPr id="50" name="Text Placeholder 2"/>
          <p:cNvSpPr txBox="1">
            <a:spLocks/>
          </p:cNvSpPr>
          <p:nvPr/>
        </p:nvSpPr>
        <p:spPr>
          <a:xfrm>
            <a:off x="1950229" y="5683238"/>
            <a:ext cx="1324350" cy="276999"/>
          </a:xfrm>
          <a:prstGeom prst="rect">
            <a:avLst/>
          </a:prstGeom>
        </p:spPr>
        <p:txBody>
          <a:bodyPr vert="horz" wrap="square" lIns="0" tIns="0" rIns="0" bIns="0" rtlCol="0" anchor="ctr"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gn="ctr">
              <a:lnSpc>
                <a:spcPct val="100000"/>
              </a:lnSpc>
              <a:buClr>
                <a:srgbClr val="002269"/>
              </a:buClr>
            </a:pPr>
            <a:r>
              <a:rPr lang="zh-CN" altLang="en-US" sz="1800" b="1" kern="0" dirty="0">
                <a:solidFill>
                  <a:schemeClr val="bg1"/>
                </a:solidFill>
                <a:latin typeface="Microsoft YaHei" charset="0"/>
                <a:ea typeface="Microsoft YaHei" charset="0"/>
                <a:cs typeface="Microsoft YaHei" charset="0"/>
              </a:rPr>
              <a:t>生理需求</a:t>
            </a:r>
            <a:endParaRPr sz="1800" b="1" kern="0" dirty="0">
              <a:solidFill>
                <a:schemeClr val="bg1"/>
              </a:solidFill>
              <a:latin typeface="Microsoft YaHei" charset="0"/>
              <a:ea typeface="Microsoft YaHei" charset="0"/>
              <a:cs typeface="Microsoft YaHei" charset="0"/>
            </a:endParaRPr>
          </a:p>
        </p:txBody>
      </p:sp>
      <p:sp>
        <p:nvSpPr>
          <p:cNvPr id="51" name="Text Placeholder 2"/>
          <p:cNvSpPr txBox="1">
            <a:spLocks/>
          </p:cNvSpPr>
          <p:nvPr/>
        </p:nvSpPr>
        <p:spPr>
          <a:xfrm>
            <a:off x="3346264" y="3178891"/>
            <a:ext cx="2724777" cy="215444"/>
          </a:xfrm>
          <a:prstGeom prst="rect">
            <a:avLst/>
          </a:prstGeom>
        </p:spPr>
        <p:txBody>
          <a:bodyPr vert="horz" wrap="square" lIns="0" tIns="0" rIns="0" bIns="0" rtlCol="0" anchor="b"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nSpc>
                <a:spcPct val="100000"/>
              </a:lnSpc>
              <a:buClr>
                <a:srgbClr val="002269"/>
              </a:buClr>
            </a:pPr>
            <a:r>
              <a:rPr lang="zh-CN" altLang="en-US" sz="1400" kern="0" dirty="0">
                <a:solidFill>
                  <a:schemeClr val="bg2">
                    <a:lumMod val="50000"/>
                  </a:schemeClr>
                </a:solidFill>
                <a:latin typeface="Microsoft YaHei" charset="0"/>
                <a:ea typeface="Microsoft YaHei" charset="0"/>
                <a:cs typeface="Microsoft YaHei" charset="0"/>
              </a:rPr>
              <a:t>道德， 创造力，公正</a:t>
            </a:r>
            <a:endParaRPr sz="1400" kern="0" dirty="0">
              <a:solidFill>
                <a:schemeClr val="bg2">
                  <a:lumMod val="50000"/>
                </a:schemeClr>
              </a:solidFill>
              <a:latin typeface="Microsoft YaHei" charset="0"/>
              <a:ea typeface="Microsoft YaHei" charset="0"/>
              <a:cs typeface="Microsoft YaHei" charset="0"/>
            </a:endParaRPr>
          </a:p>
        </p:txBody>
      </p:sp>
      <p:sp>
        <p:nvSpPr>
          <p:cNvPr id="52" name="Text Placeholder 2"/>
          <p:cNvSpPr txBox="1">
            <a:spLocks/>
          </p:cNvSpPr>
          <p:nvPr/>
        </p:nvSpPr>
        <p:spPr>
          <a:xfrm>
            <a:off x="3736755" y="3751023"/>
            <a:ext cx="2334286" cy="215444"/>
          </a:xfrm>
          <a:prstGeom prst="rect">
            <a:avLst/>
          </a:prstGeom>
        </p:spPr>
        <p:txBody>
          <a:bodyPr vert="horz" wrap="square" lIns="0" tIns="0" rIns="0" bIns="0" rtlCol="0" anchor="ctr"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nSpc>
                <a:spcPct val="100000"/>
              </a:lnSpc>
              <a:buClr>
                <a:srgbClr val="002269"/>
              </a:buClr>
            </a:pPr>
            <a:r>
              <a:rPr lang="zh-CN" altLang="en-US" sz="1400" kern="0" dirty="0">
                <a:solidFill>
                  <a:schemeClr val="bg2">
                    <a:lumMod val="50000"/>
                  </a:schemeClr>
                </a:solidFill>
                <a:latin typeface="Microsoft YaHei" charset="0"/>
                <a:ea typeface="Microsoft YaHei" charset="0"/>
                <a:cs typeface="Microsoft YaHei" charset="0"/>
              </a:rPr>
              <a:t>尊重， 信心， 成就</a:t>
            </a:r>
            <a:endParaRPr sz="1400" kern="0" dirty="0">
              <a:solidFill>
                <a:schemeClr val="bg2">
                  <a:lumMod val="50000"/>
                </a:schemeClr>
              </a:solidFill>
              <a:latin typeface="Microsoft YaHei" charset="0"/>
              <a:ea typeface="Microsoft YaHei" charset="0"/>
              <a:cs typeface="Microsoft YaHei" charset="0"/>
            </a:endParaRPr>
          </a:p>
        </p:txBody>
      </p:sp>
      <p:sp>
        <p:nvSpPr>
          <p:cNvPr id="53" name="Text Placeholder 2"/>
          <p:cNvSpPr txBox="1">
            <a:spLocks/>
          </p:cNvSpPr>
          <p:nvPr/>
        </p:nvSpPr>
        <p:spPr>
          <a:xfrm>
            <a:off x="4127244" y="4404841"/>
            <a:ext cx="2125335" cy="215444"/>
          </a:xfrm>
          <a:prstGeom prst="rect">
            <a:avLst/>
          </a:prstGeom>
        </p:spPr>
        <p:txBody>
          <a:bodyPr vert="horz" wrap="square" lIns="0" tIns="0" rIns="0" bIns="0" rtlCol="0" anchor="ctr"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nSpc>
                <a:spcPct val="100000"/>
              </a:lnSpc>
              <a:buClr>
                <a:srgbClr val="002269"/>
              </a:buClr>
            </a:pPr>
            <a:r>
              <a:rPr lang="zh-CN" altLang="en-US" sz="1400" kern="0" dirty="0">
                <a:solidFill>
                  <a:schemeClr val="bg2">
                    <a:lumMod val="50000"/>
                  </a:schemeClr>
                </a:solidFill>
                <a:latin typeface="Microsoft YaHei" charset="0"/>
                <a:ea typeface="Microsoft YaHei" charset="0"/>
                <a:cs typeface="Microsoft YaHei" charset="0"/>
              </a:rPr>
              <a:t> 归属，友情， 爱情 </a:t>
            </a:r>
            <a:endParaRPr sz="1400" kern="0" dirty="0">
              <a:solidFill>
                <a:schemeClr val="bg2">
                  <a:lumMod val="50000"/>
                </a:schemeClr>
              </a:solidFill>
              <a:latin typeface="Microsoft YaHei" charset="0"/>
              <a:ea typeface="Microsoft YaHei" charset="0"/>
              <a:cs typeface="Microsoft YaHei" charset="0"/>
            </a:endParaRPr>
          </a:p>
        </p:txBody>
      </p:sp>
      <p:sp>
        <p:nvSpPr>
          <p:cNvPr id="54" name="Text Placeholder 2"/>
          <p:cNvSpPr txBox="1">
            <a:spLocks/>
          </p:cNvSpPr>
          <p:nvPr/>
        </p:nvSpPr>
        <p:spPr>
          <a:xfrm>
            <a:off x="4289202" y="5066352"/>
            <a:ext cx="2017516" cy="200055"/>
          </a:xfrm>
          <a:prstGeom prst="rect">
            <a:avLst/>
          </a:prstGeom>
        </p:spPr>
        <p:txBody>
          <a:bodyPr vert="horz" wrap="square" lIns="0" tIns="0" rIns="0" bIns="0" rtlCol="0" anchor="ctr"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nSpc>
                <a:spcPct val="100000"/>
              </a:lnSpc>
              <a:buClr>
                <a:srgbClr val="002269"/>
              </a:buClr>
            </a:pPr>
            <a:r>
              <a:rPr lang="zh-CN" altLang="en-US" sz="1300" kern="0" dirty="0">
                <a:solidFill>
                  <a:schemeClr val="bg2">
                    <a:lumMod val="50000"/>
                  </a:schemeClr>
                </a:solidFill>
                <a:latin typeface="Microsoft YaHei" charset="0"/>
                <a:ea typeface="Microsoft YaHei" charset="0"/>
                <a:cs typeface="Microsoft YaHei" charset="0"/>
              </a:rPr>
              <a:t>安全，健康，职位</a:t>
            </a:r>
            <a:endParaRPr sz="1300" kern="0" dirty="0">
              <a:solidFill>
                <a:schemeClr val="bg2">
                  <a:lumMod val="50000"/>
                </a:schemeClr>
              </a:solidFill>
              <a:latin typeface="Microsoft YaHei" charset="0"/>
              <a:ea typeface="Microsoft YaHei" charset="0"/>
              <a:cs typeface="Microsoft YaHei" charset="0"/>
            </a:endParaRPr>
          </a:p>
        </p:txBody>
      </p:sp>
      <p:sp>
        <p:nvSpPr>
          <p:cNvPr id="55" name="Text Placeholder 2"/>
          <p:cNvSpPr txBox="1">
            <a:spLocks/>
          </p:cNvSpPr>
          <p:nvPr/>
        </p:nvSpPr>
        <p:spPr>
          <a:xfrm>
            <a:off x="4625783" y="5714015"/>
            <a:ext cx="1344354" cy="215444"/>
          </a:xfrm>
          <a:prstGeom prst="rect">
            <a:avLst/>
          </a:prstGeom>
        </p:spPr>
        <p:txBody>
          <a:bodyPr vert="horz" wrap="square" lIns="0" tIns="0" rIns="0" bIns="0" rtlCol="0" anchor="ctr"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nSpc>
                <a:spcPct val="100000"/>
              </a:lnSpc>
              <a:buClr>
                <a:srgbClr val="002269"/>
              </a:buClr>
            </a:pPr>
            <a:r>
              <a:rPr lang="zh-CN" altLang="en-US" sz="1400" kern="0" dirty="0">
                <a:solidFill>
                  <a:schemeClr val="bg2">
                    <a:lumMod val="50000"/>
                  </a:schemeClr>
                </a:solidFill>
                <a:latin typeface="Microsoft YaHei" charset="0"/>
                <a:ea typeface="Microsoft YaHei" charset="0"/>
                <a:cs typeface="Microsoft YaHei" charset="0"/>
              </a:rPr>
              <a:t>食物，睡眠</a:t>
            </a:r>
            <a:r>
              <a:rPr sz="1400" kern="0" dirty="0">
                <a:solidFill>
                  <a:schemeClr val="bg2">
                    <a:lumMod val="50000"/>
                  </a:schemeClr>
                </a:solidFill>
                <a:latin typeface="Microsoft YaHei" charset="0"/>
                <a:ea typeface="Microsoft YaHei" charset="0"/>
                <a:cs typeface="Microsoft YaHei" charset="0"/>
              </a:rPr>
              <a:t> </a:t>
            </a:r>
          </a:p>
        </p:txBody>
      </p:sp>
      <p:sp>
        <p:nvSpPr>
          <p:cNvPr id="56" name="Line 11"/>
          <p:cNvSpPr>
            <a:spLocks noChangeShapeType="1"/>
          </p:cNvSpPr>
          <p:nvPr/>
        </p:nvSpPr>
        <p:spPr bwMode="auto">
          <a:xfrm flipV="1">
            <a:off x="3634647" y="4185837"/>
            <a:ext cx="1605517"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solidFill>
                <a:srgbClr val="FFFFFF"/>
              </a:solidFill>
              <a:latin typeface="Microsoft YaHei" charset="0"/>
              <a:ea typeface="Microsoft YaHei" charset="0"/>
              <a:cs typeface="Microsoft YaHei" charset="0"/>
            </a:endParaRPr>
          </a:p>
        </p:txBody>
      </p:sp>
      <p:sp>
        <p:nvSpPr>
          <p:cNvPr id="59" name="Line 11"/>
          <p:cNvSpPr>
            <a:spLocks noChangeShapeType="1"/>
          </p:cNvSpPr>
          <p:nvPr/>
        </p:nvSpPr>
        <p:spPr bwMode="auto">
          <a:xfrm flipV="1">
            <a:off x="4267530" y="5487436"/>
            <a:ext cx="1598059"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solidFill>
                <a:srgbClr val="FFFFFF"/>
              </a:solidFill>
              <a:latin typeface="Microsoft YaHei" charset="0"/>
              <a:ea typeface="Microsoft YaHei" charset="0"/>
              <a:cs typeface="Microsoft YaHei" charset="0"/>
            </a:endParaRPr>
          </a:p>
        </p:txBody>
      </p:sp>
      <p:sp>
        <p:nvSpPr>
          <p:cNvPr id="60" name="Line 11"/>
          <p:cNvSpPr>
            <a:spLocks noChangeShapeType="1"/>
          </p:cNvSpPr>
          <p:nvPr/>
        </p:nvSpPr>
        <p:spPr bwMode="auto">
          <a:xfrm flipV="1">
            <a:off x="3316080" y="3527768"/>
            <a:ext cx="1605517"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solidFill>
                <a:srgbClr val="FFFFFF"/>
              </a:solidFill>
              <a:latin typeface="Microsoft YaHei" charset="0"/>
              <a:ea typeface="Microsoft YaHei" charset="0"/>
              <a:cs typeface="Microsoft YaHei" charset="0"/>
            </a:endParaRPr>
          </a:p>
        </p:txBody>
      </p:sp>
      <p:sp>
        <p:nvSpPr>
          <p:cNvPr id="61" name="矩形 1"/>
          <p:cNvSpPr/>
          <p:nvPr/>
        </p:nvSpPr>
        <p:spPr>
          <a:xfrm>
            <a:off x="1596742" y="6332747"/>
            <a:ext cx="2031325" cy="338554"/>
          </a:xfrm>
          <a:prstGeom prst="rect">
            <a:avLst/>
          </a:prstGeom>
        </p:spPr>
        <p:txBody>
          <a:bodyPr wrap="none">
            <a:spAutoFit/>
          </a:bodyPr>
          <a:lstStyle/>
          <a:p>
            <a:r>
              <a:rPr kumimoji="1" lang="zh-CN" altLang="en-US" dirty="0">
                <a:solidFill>
                  <a:schemeClr val="bg2">
                    <a:lumMod val="50000"/>
                  </a:schemeClr>
                </a:solidFill>
                <a:latin typeface="Microsoft YaHei" charset="0"/>
                <a:ea typeface="Microsoft YaHei" charset="0"/>
                <a:cs typeface="Microsoft YaHei" charset="0"/>
              </a:rPr>
              <a:t>马斯洛五大需求分析</a:t>
            </a:r>
            <a:endParaRPr lang="zh-CN" altLang="en-US" dirty="0">
              <a:solidFill>
                <a:schemeClr val="bg2">
                  <a:lumMod val="50000"/>
                </a:schemeClr>
              </a:solidFill>
              <a:latin typeface="Microsoft YaHei" charset="0"/>
              <a:ea typeface="Microsoft YaHei" charset="0"/>
              <a:cs typeface="Microsoft YaHei" charset="0"/>
            </a:endParaRPr>
          </a:p>
        </p:txBody>
      </p:sp>
      <p:sp>
        <p:nvSpPr>
          <p:cNvPr id="62" name="Left Bracket 61"/>
          <p:cNvSpPr/>
          <p:nvPr/>
        </p:nvSpPr>
        <p:spPr bwMode="auto">
          <a:xfrm rot="1565021">
            <a:off x="1657478" y="1852322"/>
            <a:ext cx="208636" cy="3039983"/>
          </a:xfrm>
          <a:prstGeom prst="leftBracket">
            <a:avLst/>
          </a:prstGeom>
          <a:noFill/>
          <a:ln w="12700" cap="flat" cmpd="sng" algn="ctr">
            <a:solidFill>
              <a:schemeClr val="tx2"/>
            </a:solidFill>
            <a:prstDash val="solid"/>
            <a:round/>
            <a:headEnd type="none" w="med" len="med"/>
            <a:tailEnd type="none" w="med" len="sm"/>
          </a:ln>
          <a:effectLst/>
        </p:spPr>
        <p:txBody>
          <a:bodyPr rtlCol="0" anchor="ctr"/>
          <a:lstStyle/>
          <a:p>
            <a:pPr algn="ctr"/>
            <a:endParaRPr lang="en-US" sz="1400">
              <a:solidFill>
                <a:srgbClr val="FFFFFF"/>
              </a:solidFill>
              <a:latin typeface="Microsoft YaHei" charset="0"/>
              <a:ea typeface="Microsoft YaHei" charset="0"/>
              <a:cs typeface="Microsoft YaHei" charset="0"/>
            </a:endParaRPr>
          </a:p>
        </p:txBody>
      </p:sp>
      <p:sp>
        <p:nvSpPr>
          <p:cNvPr id="63" name="Left Bracket 62"/>
          <p:cNvSpPr/>
          <p:nvPr/>
        </p:nvSpPr>
        <p:spPr bwMode="auto">
          <a:xfrm rot="1592523">
            <a:off x="662934" y="4687687"/>
            <a:ext cx="194919" cy="1472160"/>
          </a:xfrm>
          <a:prstGeom prst="leftBracket">
            <a:avLst>
              <a:gd name="adj" fmla="val 0"/>
            </a:avLst>
          </a:prstGeom>
          <a:noFill/>
          <a:ln w="12700" cap="flat" cmpd="sng" algn="ctr">
            <a:solidFill>
              <a:schemeClr val="tx2"/>
            </a:solidFill>
            <a:prstDash val="solid"/>
            <a:round/>
            <a:headEnd type="none" w="med" len="med"/>
            <a:tailEnd type="none" w="med" len="sm"/>
          </a:ln>
          <a:effectLst/>
        </p:spPr>
        <p:txBody>
          <a:bodyPr rtlCol="0" anchor="ctr"/>
          <a:lstStyle/>
          <a:p>
            <a:pPr algn="ctr"/>
            <a:endParaRPr lang="en-US" sz="1400">
              <a:solidFill>
                <a:srgbClr val="FFFFFF"/>
              </a:solidFill>
              <a:latin typeface="Microsoft YaHei" charset="0"/>
              <a:ea typeface="Microsoft YaHei" charset="0"/>
              <a:cs typeface="Microsoft YaHei" charset="0"/>
            </a:endParaRPr>
          </a:p>
        </p:txBody>
      </p:sp>
      <p:sp>
        <p:nvSpPr>
          <p:cNvPr id="64" name="Text Placeholder 2"/>
          <p:cNvSpPr txBox="1">
            <a:spLocks/>
          </p:cNvSpPr>
          <p:nvPr/>
        </p:nvSpPr>
        <p:spPr>
          <a:xfrm rot="17780262">
            <a:off x="740912" y="3052862"/>
            <a:ext cx="1454275" cy="276999"/>
          </a:xfrm>
          <a:prstGeom prst="rect">
            <a:avLst/>
          </a:prstGeom>
        </p:spPr>
        <p:txBody>
          <a:bodyPr vert="horz" wrap="square" lIns="0" tIns="0" rIns="0" bIns="0" rtlCol="0" anchor="t"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gn="ctr">
              <a:lnSpc>
                <a:spcPct val="100000"/>
              </a:lnSpc>
              <a:buClr>
                <a:srgbClr val="002269"/>
              </a:buClr>
            </a:pPr>
            <a:r>
              <a:rPr lang="zh-CN" altLang="en-US" sz="1800" kern="0" dirty="0">
                <a:solidFill>
                  <a:schemeClr val="bg2">
                    <a:lumMod val="50000"/>
                  </a:schemeClr>
                </a:solidFill>
                <a:latin typeface="Microsoft YaHei" charset="0"/>
                <a:ea typeface="Microsoft YaHei" charset="0"/>
                <a:cs typeface="Microsoft YaHei" charset="0"/>
              </a:rPr>
              <a:t>精神需求</a:t>
            </a:r>
            <a:endParaRPr sz="1800" kern="0" dirty="0">
              <a:solidFill>
                <a:schemeClr val="bg2">
                  <a:lumMod val="50000"/>
                </a:schemeClr>
              </a:solidFill>
              <a:latin typeface="Microsoft YaHei" charset="0"/>
              <a:ea typeface="Microsoft YaHei" charset="0"/>
              <a:cs typeface="Microsoft YaHei" charset="0"/>
            </a:endParaRPr>
          </a:p>
        </p:txBody>
      </p:sp>
      <p:sp>
        <p:nvSpPr>
          <p:cNvPr id="65" name="Text Placeholder 2"/>
          <p:cNvSpPr txBox="1">
            <a:spLocks/>
          </p:cNvSpPr>
          <p:nvPr/>
        </p:nvSpPr>
        <p:spPr>
          <a:xfrm rot="17715975">
            <a:off x="-165004" y="5108502"/>
            <a:ext cx="1402699" cy="276999"/>
          </a:xfrm>
          <a:prstGeom prst="rect">
            <a:avLst/>
          </a:prstGeom>
        </p:spPr>
        <p:txBody>
          <a:bodyPr vert="horz" wrap="square" lIns="0" tIns="0" rIns="0" bIns="0" rtlCol="0" anchor="t"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gn="ctr">
              <a:lnSpc>
                <a:spcPct val="100000"/>
              </a:lnSpc>
              <a:buClr>
                <a:srgbClr val="002269"/>
              </a:buClr>
            </a:pPr>
            <a:r>
              <a:rPr lang="zh-CN" altLang="en-US" sz="1800" kern="0" dirty="0">
                <a:solidFill>
                  <a:schemeClr val="bg2">
                    <a:lumMod val="50000"/>
                  </a:schemeClr>
                </a:solidFill>
                <a:latin typeface="Microsoft YaHei" charset="0"/>
                <a:ea typeface="Microsoft YaHei" charset="0"/>
                <a:cs typeface="Microsoft YaHei" charset="0"/>
              </a:rPr>
              <a:t>物质需求</a:t>
            </a:r>
          </a:p>
        </p:txBody>
      </p:sp>
      <p:sp>
        <p:nvSpPr>
          <p:cNvPr id="30" name="矩形 29"/>
          <p:cNvSpPr/>
          <p:nvPr/>
        </p:nvSpPr>
        <p:spPr>
          <a:xfrm>
            <a:off x="80313" y="638581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2155844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a:extLst>
              <a:ext uri="{FF2B5EF4-FFF2-40B4-BE49-F238E27FC236}">
                <a16:creationId xmlns:a16="http://schemas.microsoft.com/office/drawing/2014/main" id="{03A1938D-B3CF-4B7C-A84D-7695FD248CEF}"/>
              </a:ext>
            </a:extLst>
          </p:cNvPr>
          <p:cNvSpPr txBox="1">
            <a:spLocks/>
          </p:cNvSpPr>
          <p:nvPr/>
        </p:nvSpPr>
        <p:spPr bwMode="auto">
          <a:xfrm>
            <a:off x="191825" y="219456"/>
            <a:ext cx="448255" cy="4262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00000"/>
              </a:lnSpc>
            </a:pPr>
            <a:r>
              <a:rPr kumimoji="1" lang="zh-CN" altLang="en-US" sz="3600" b="0" kern="0" dirty="0">
                <a:solidFill>
                  <a:schemeClr val="bg1"/>
                </a:solidFill>
                <a:latin typeface="Palace Script MT" panose="030303020206070C0B05" pitchFamily="66" charset="0"/>
                <a:ea typeface="Microsoft JhengHei" panose="020B0604030504040204" pitchFamily="34" charset="-120"/>
                <a:cs typeface="Microsoft YaHei" charset="0"/>
              </a:rPr>
              <a:t>文化</a:t>
            </a:r>
          </a:p>
        </p:txBody>
      </p:sp>
      <p:sp>
        <p:nvSpPr>
          <p:cNvPr id="7" name="标题 3"/>
          <p:cNvSpPr txBox="1">
            <a:spLocks/>
          </p:cNvSpPr>
          <p:nvPr/>
        </p:nvSpPr>
        <p:spPr bwMode="auto">
          <a:xfrm>
            <a:off x="366712" y="5838757"/>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北京｜享受故宫不对外开放景区的独家游览与讲解。</a:t>
            </a:r>
          </a:p>
          <a:p>
            <a:pPr>
              <a:lnSpc>
                <a:spcPct val="150000"/>
              </a:lnSpc>
            </a:pPr>
            <a:r>
              <a:rPr kumimoji="1" lang="en-US" altLang="zh-CN" sz="2000" b="0" kern="0" dirty="0">
                <a:latin typeface="Microsoft YaHei" charset="0"/>
                <a:ea typeface="Microsoft YaHei" charset="0"/>
                <a:cs typeface="Microsoft YaHei" charset="0"/>
              </a:rPr>
              <a:t>¥800/</a:t>
            </a:r>
            <a:r>
              <a:rPr kumimoji="1" lang="zh-CN" altLang="en-US" sz="2000" b="0" kern="0" dirty="0">
                <a:latin typeface="Microsoft YaHei" charset="0"/>
                <a:ea typeface="Microsoft YaHei" charset="0"/>
                <a:cs typeface="Microsoft YaHei" charset="0"/>
              </a:rPr>
              <a:t>人｜ </a:t>
            </a:r>
            <a:r>
              <a:rPr kumimoji="1" lang="en-US" altLang="zh-CN" sz="2000" b="0" kern="0" dirty="0">
                <a:latin typeface="Microsoft YaHei" charset="0"/>
                <a:ea typeface="Microsoft YaHei" charset="0"/>
                <a:cs typeface="Microsoft YaHei" charset="0"/>
              </a:rPr>
              <a:t>6</a:t>
            </a:r>
            <a:r>
              <a:rPr kumimoji="1" lang="zh-CN" altLang="en-US" sz="2000" b="0" kern="0" dirty="0">
                <a:latin typeface="Microsoft YaHei" charset="0"/>
                <a:ea typeface="Microsoft YaHei" charset="0"/>
                <a:cs typeface="Microsoft YaHei" charset="0"/>
              </a:rPr>
              <a:t>人起</a:t>
            </a:r>
          </a:p>
        </p:txBody>
      </p:sp>
      <p:pic>
        <p:nvPicPr>
          <p:cNvPr id="2" name="图片 1"/>
          <p:cNvPicPr>
            <a:picLocks noChangeAspect="1"/>
          </p:cNvPicPr>
          <p:nvPr/>
        </p:nvPicPr>
        <p:blipFill>
          <a:blip r:embed="rId2"/>
          <a:stretch>
            <a:fillRect/>
          </a:stretch>
        </p:blipFill>
        <p:spPr>
          <a:xfrm>
            <a:off x="0" y="-252250"/>
            <a:ext cx="9144000" cy="5859808"/>
          </a:xfrm>
          <a:prstGeom prst="rect">
            <a:avLst/>
          </a:prstGeom>
        </p:spPr>
      </p:pic>
    </p:spTree>
    <p:extLst>
      <p:ext uri="{BB962C8B-B14F-4D97-AF65-F5344CB8AC3E}">
        <p14:creationId xmlns:p14="http://schemas.microsoft.com/office/powerpoint/2010/main" val="167129489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a:spLocks/>
          </p:cNvSpPr>
          <p:nvPr/>
        </p:nvSpPr>
        <p:spPr bwMode="auto">
          <a:xfrm>
            <a:off x="366712" y="5971640"/>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北京｜活字印刷，古法造纸，可以带着孩子在造纸博物馆做一天匠人。</a:t>
            </a:r>
          </a:p>
          <a:p>
            <a:pPr>
              <a:lnSpc>
                <a:spcPct val="150000"/>
              </a:lnSpc>
            </a:pPr>
            <a:r>
              <a:rPr kumimoji="1" lang="en-US" altLang="zh-CN" sz="2000" b="0" kern="0" dirty="0">
                <a:latin typeface="Microsoft YaHei" charset="0"/>
                <a:ea typeface="Microsoft YaHei" charset="0"/>
                <a:cs typeface="Microsoft YaHei" charset="0"/>
              </a:rPr>
              <a:t>¥450/</a:t>
            </a:r>
            <a:r>
              <a:rPr kumimoji="1" lang="zh-CN" altLang="en-US" sz="2000" b="0" kern="0" dirty="0">
                <a:latin typeface="Microsoft YaHei" charset="0"/>
                <a:ea typeface="Microsoft YaHei" charset="0"/>
                <a:cs typeface="Microsoft YaHei" charset="0"/>
              </a:rPr>
              <a:t>人｜ </a:t>
            </a:r>
            <a:r>
              <a:rPr kumimoji="1" lang="en-US" altLang="zh-CN" sz="2000" b="0" kern="0" dirty="0">
                <a:latin typeface="Microsoft YaHei" charset="0"/>
                <a:ea typeface="Microsoft YaHei" charset="0"/>
                <a:cs typeface="Microsoft YaHei" charset="0"/>
              </a:rPr>
              <a:t>2</a:t>
            </a:r>
            <a:r>
              <a:rPr kumimoji="1" lang="zh-CN" altLang="en-US" sz="2000" b="0" kern="0" dirty="0">
                <a:latin typeface="Microsoft YaHei" charset="0"/>
                <a:ea typeface="Microsoft YaHei" charset="0"/>
                <a:cs typeface="Microsoft YaHei" charset="0"/>
              </a:rPr>
              <a:t>人起</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827"/>
            <a:ext cx="9144000" cy="6086474"/>
          </a:xfrm>
          <a:prstGeom prst="rect">
            <a:avLst/>
          </a:prstGeom>
        </p:spPr>
      </p:pic>
    </p:spTree>
    <p:extLst>
      <p:ext uri="{BB962C8B-B14F-4D97-AF65-F5344CB8AC3E}">
        <p14:creationId xmlns:p14="http://schemas.microsoft.com/office/powerpoint/2010/main" val="134424768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415952" y="5728178"/>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云南｜任贤齐的向导－沙溪文化站杨站长，带你体验茶马古道的马帮文化。</a:t>
            </a:r>
          </a:p>
          <a:p>
            <a:pPr>
              <a:lnSpc>
                <a:spcPct val="150000"/>
              </a:lnSpc>
            </a:pPr>
            <a:r>
              <a:rPr kumimoji="1" lang="en-US" altLang="zh-CN" sz="2000" b="0" kern="0" dirty="0">
                <a:latin typeface="Microsoft YaHei" charset="0"/>
                <a:ea typeface="Microsoft YaHei" charset="0"/>
                <a:cs typeface="Microsoft YaHei" charset="0"/>
              </a:rPr>
              <a:t>¥200</a:t>
            </a:r>
            <a:r>
              <a:rPr kumimoji="1" lang="zh-CN" altLang="en-US" sz="2000" b="0" kern="0" dirty="0">
                <a:latin typeface="Microsoft YaHei" charset="0"/>
                <a:ea typeface="Microsoft YaHei" charset="0"/>
                <a:cs typeface="Microsoft YaHei" charset="0"/>
              </a:rPr>
              <a:t>／人｜</a:t>
            </a:r>
            <a:r>
              <a:rPr kumimoji="1" lang="en-US" altLang="zh-CN" sz="2000" b="0" kern="0" dirty="0">
                <a:latin typeface="Microsoft YaHei" charset="0"/>
                <a:ea typeface="Microsoft YaHei" charset="0"/>
                <a:cs typeface="Microsoft YaHei" charset="0"/>
              </a:rPr>
              <a:t>2</a:t>
            </a:r>
            <a:r>
              <a:rPr kumimoji="1" lang="zh-CN" altLang="en-US" sz="2000" b="0" kern="0" dirty="0">
                <a:latin typeface="Microsoft YaHei" charset="0"/>
                <a:ea typeface="Microsoft YaHei" charset="0"/>
                <a:cs typeface="Microsoft YaHei" charset="0"/>
              </a:rPr>
              <a:t>小时</a:t>
            </a:r>
          </a:p>
        </p:txBody>
      </p:sp>
      <p:pic>
        <p:nvPicPr>
          <p:cNvPr id="3" name="内容占位符 2"/>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3875" y="0"/>
            <a:ext cx="9550227" cy="5372003"/>
          </a:xfrm>
        </p:spPr>
      </p:pic>
    </p:spTree>
    <p:extLst>
      <p:ext uri="{BB962C8B-B14F-4D97-AF65-F5344CB8AC3E}">
        <p14:creationId xmlns:p14="http://schemas.microsoft.com/office/powerpoint/2010/main" val="179551912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366712" y="5917961"/>
            <a:ext cx="8777288"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云南｜扎染传承人阿鹏哥教你做板蓝根古法扎染，做一块独一无二的扎染布。</a:t>
            </a:r>
          </a:p>
          <a:p>
            <a:pPr>
              <a:lnSpc>
                <a:spcPct val="150000"/>
              </a:lnSpc>
            </a:pPr>
            <a:r>
              <a:rPr kumimoji="1" lang="en-US" altLang="zh-CN" sz="2000" b="0" kern="0" dirty="0">
                <a:latin typeface="Microsoft YaHei" charset="0"/>
                <a:ea typeface="Microsoft YaHei" charset="0"/>
                <a:cs typeface="Microsoft YaHei" charset="0"/>
              </a:rPr>
              <a:t>¥280</a:t>
            </a:r>
            <a:r>
              <a:rPr kumimoji="1" lang="zh-CN" altLang="en-US" sz="2000" b="0" kern="0" dirty="0">
                <a:latin typeface="Microsoft YaHei" charset="0"/>
                <a:ea typeface="Microsoft YaHei" charset="0"/>
                <a:cs typeface="Microsoft YaHei" charset="0"/>
              </a:rPr>
              <a:t>／人｜</a:t>
            </a:r>
            <a:r>
              <a:rPr kumimoji="1" lang="en-US" altLang="zh-CN" sz="2000" b="0" kern="0" dirty="0">
                <a:latin typeface="Microsoft YaHei" charset="0"/>
                <a:ea typeface="Microsoft YaHei" charset="0"/>
                <a:cs typeface="Microsoft YaHei" charset="0"/>
              </a:rPr>
              <a:t>4</a:t>
            </a:r>
            <a:r>
              <a:rPr kumimoji="1" lang="zh-CN" altLang="en-US" sz="2000" b="0" kern="0" dirty="0">
                <a:latin typeface="Microsoft YaHei" charset="0"/>
                <a:ea typeface="Microsoft YaHei" charset="0"/>
                <a:cs typeface="Microsoft YaHei" charset="0"/>
              </a:rPr>
              <a:t>小时</a:t>
            </a:r>
          </a:p>
        </p:txBody>
      </p:sp>
      <p:pic>
        <p:nvPicPr>
          <p:cNvPr id="3" name="内容占位符 2"/>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0" y="-244933"/>
            <a:ext cx="9144000" cy="6093619"/>
          </a:xfrm>
        </p:spPr>
      </p:pic>
    </p:spTree>
    <p:extLst>
      <p:ext uri="{BB962C8B-B14F-4D97-AF65-F5344CB8AC3E}">
        <p14:creationId xmlns:p14="http://schemas.microsoft.com/office/powerpoint/2010/main" val="131520918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76656" y="2651760"/>
            <a:ext cx="6620256" cy="677108"/>
          </a:xfrm>
          <a:prstGeom prst="rect">
            <a:avLst/>
          </a:prstGeom>
          <a:noFill/>
        </p:spPr>
        <p:txBody>
          <a:bodyPr wrap="square" lIns="0" tIns="0" rIns="0" bIns="0" rtlCol="0">
            <a:spAutoFit/>
          </a:bodyPr>
          <a:lstStyle/>
          <a:p>
            <a:r>
              <a:rPr kumimoji="1" lang="zh-CN" altLang="en-US" sz="4400">
                <a:solidFill>
                  <a:schemeClr val="tx1"/>
                </a:solidFill>
                <a:latin typeface="Microsoft YaHei" charset="0"/>
                <a:ea typeface="Microsoft YaHei" charset="0"/>
                <a:cs typeface="Microsoft YaHei" charset="0"/>
              </a:rPr>
              <a:t>                 定制旅行</a:t>
            </a:r>
            <a:endParaRPr kumimoji="1" lang="zh-CN" altLang="en-US" sz="4400" dirty="0">
              <a:solidFill>
                <a:schemeClr val="tx1"/>
              </a:solidFill>
              <a:latin typeface="Microsoft YaHei" charset="0"/>
              <a:ea typeface="Microsoft YaHei" charset="0"/>
              <a:cs typeface="Microsoft YaHei" charset="0"/>
            </a:endParaRPr>
          </a:p>
        </p:txBody>
      </p:sp>
      <p:pic>
        <p:nvPicPr>
          <p:cNvPr id="4" name="Picture 2" descr="ttp://www.beshan.com/images/gallery/%E6%91%A9%E6%B4%9B%E5%93%A5-4.jpeg"/>
          <p:cNvPicPr>
            <a:picLocks noChangeAspect="1" noChangeArrowheads="1"/>
          </p:cNvPicPr>
          <p:nvPr/>
        </p:nvPicPr>
        <p:blipFill rotWithShape="1">
          <a:blip r:embed="rId2">
            <a:extLst>
              <a:ext uri="{28A0092B-C50C-407E-A947-70E740481C1C}">
                <a14:useLocalDpi xmlns:a14="http://schemas.microsoft.com/office/drawing/2010/main" val="0"/>
              </a:ext>
            </a:extLst>
          </a:blip>
          <a:srcRect b="27872"/>
          <a:stretch/>
        </p:blipFill>
        <p:spPr bwMode="auto">
          <a:xfrm>
            <a:off x="0" y="0"/>
            <a:ext cx="9144000" cy="531297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线连接符 5"/>
          <p:cNvCxnSpPr/>
          <p:nvPr/>
        </p:nvCxnSpPr>
        <p:spPr bwMode="auto">
          <a:xfrm flipH="1">
            <a:off x="3796145" y="0"/>
            <a:ext cx="3200400" cy="5514109"/>
          </a:xfrm>
          <a:prstGeom prst="line">
            <a:avLst/>
          </a:prstGeom>
          <a:solidFill>
            <a:schemeClr val="accent1"/>
          </a:solidFill>
          <a:ln w="28575" cap="flat" cmpd="sng" algn="ctr">
            <a:solidFill>
              <a:schemeClr val="bg1"/>
            </a:solidFill>
            <a:prstDash val="solid"/>
            <a:round/>
            <a:headEnd type="none" w="med" len="med"/>
            <a:tailEnd type="none" w="med" len="sm"/>
          </a:ln>
          <a:effectLst/>
        </p:spPr>
      </p:cxnSp>
      <p:cxnSp>
        <p:nvCxnSpPr>
          <p:cNvPr id="7" name="直线连接符 6"/>
          <p:cNvCxnSpPr/>
          <p:nvPr/>
        </p:nvCxnSpPr>
        <p:spPr bwMode="auto">
          <a:xfrm flipH="1">
            <a:off x="6123709" y="0"/>
            <a:ext cx="2879530" cy="5312979"/>
          </a:xfrm>
          <a:prstGeom prst="line">
            <a:avLst/>
          </a:prstGeom>
          <a:solidFill>
            <a:schemeClr val="accent1"/>
          </a:solidFill>
          <a:ln w="28575" cap="flat" cmpd="sng" algn="ctr">
            <a:solidFill>
              <a:schemeClr val="bg1"/>
            </a:solidFill>
            <a:prstDash val="solid"/>
            <a:round/>
            <a:headEnd type="none" w="med" len="med"/>
            <a:tailEnd type="none" w="med" len="sm"/>
          </a:ln>
          <a:effectLst/>
        </p:spPr>
      </p:cxnSp>
      <p:sp>
        <p:nvSpPr>
          <p:cNvPr id="11" name="文本框 10"/>
          <p:cNvSpPr txBox="1"/>
          <p:nvPr/>
        </p:nvSpPr>
        <p:spPr>
          <a:xfrm>
            <a:off x="5307676" y="2936991"/>
            <a:ext cx="2139420" cy="984885"/>
          </a:xfrm>
          <a:prstGeom prst="rect">
            <a:avLst/>
          </a:prstGeom>
          <a:noFill/>
        </p:spPr>
        <p:txBody>
          <a:bodyPr wrap="square" lIns="0" tIns="0" rIns="0" bIns="0" rtlCol="0">
            <a:spAutoFit/>
          </a:bodyPr>
          <a:lstStyle/>
          <a:p>
            <a:r>
              <a:rPr kumimoji="1" lang="zh-CN" altLang="en-US" sz="3600" dirty="0">
                <a:latin typeface="Xingkai SC Light" charset="-122"/>
                <a:ea typeface="Xingkai SC Light" charset="-122"/>
                <a:cs typeface="Xingkai SC Light" charset="-122"/>
              </a:rPr>
              <a:t>定制旅行</a:t>
            </a:r>
          </a:p>
          <a:p>
            <a:endParaRPr kumimoji="1" lang="zh-CN" altLang="en-US" sz="2800" dirty="0">
              <a:latin typeface="+mj-lt"/>
            </a:endParaRPr>
          </a:p>
        </p:txBody>
      </p:sp>
      <p:sp>
        <p:nvSpPr>
          <p:cNvPr id="9" name="文本框 8"/>
          <p:cNvSpPr txBox="1"/>
          <p:nvPr/>
        </p:nvSpPr>
        <p:spPr>
          <a:xfrm>
            <a:off x="4909634" y="3434331"/>
            <a:ext cx="1662546" cy="861774"/>
          </a:xfrm>
          <a:prstGeom prst="rect">
            <a:avLst/>
          </a:prstGeom>
          <a:noFill/>
        </p:spPr>
        <p:txBody>
          <a:bodyPr wrap="square" lIns="0" tIns="0" rIns="0" bIns="0" rtlCol="0">
            <a:spAutoFit/>
          </a:bodyPr>
          <a:lstStyle/>
          <a:p>
            <a:endParaRPr kumimoji="1" lang="zh-CN" altLang="en-US" sz="2800" dirty="0">
              <a:latin typeface="+mj-lt"/>
            </a:endParaRPr>
          </a:p>
          <a:p>
            <a:r>
              <a:rPr kumimoji="1" lang="en-US" altLang="zh-CN" sz="2800" b="1" i="1" dirty="0">
                <a:latin typeface="Adobe Garamond Pro" charset="0"/>
                <a:ea typeface="Adobe Garamond Pro" charset="0"/>
                <a:cs typeface="Adobe Garamond Pro" charset="0"/>
              </a:rPr>
              <a:t>TRAVEL</a:t>
            </a:r>
            <a:endParaRPr kumimoji="1" lang="zh-CN" altLang="en-US" sz="2800" b="1" i="1" dirty="0">
              <a:latin typeface="Adobe Garamond Pro" charset="0"/>
              <a:ea typeface="Adobe Garamond Pro" charset="0"/>
              <a:cs typeface="Adobe Garamond Pro" charset="0"/>
            </a:endParaRPr>
          </a:p>
        </p:txBody>
      </p:sp>
    </p:spTree>
    <p:extLst>
      <p:ext uri="{BB962C8B-B14F-4D97-AF65-F5344CB8AC3E}">
        <p14:creationId xmlns:p14="http://schemas.microsoft.com/office/powerpoint/2010/main" val="139513200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415951" y="6046835"/>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solidFill>
                  <a:srgbClr val="002269"/>
                </a:solidFill>
                <a:latin typeface="Microsoft YaHei" charset="0"/>
                <a:ea typeface="Microsoft YaHei" charset="0"/>
                <a:cs typeface="Microsoft YaHei" charset="0"/>
              </a:rPr>
              <a:t>香港｜双人周末这样过，坐直升机，喝下午茶，香港半岛酒店住一晚。</a:t>
            </a:r>
          </a:p>
          <a:p>
            <a:pPr>
              <a:lnSpc>
                <a:spcPct val="150000"/>
              </a:lnSpc>
            </a:pPr>
            <a:r>
              <a:rPr kumimoji="1" lang="en-US" altLang="zh-CN" sz="2000" b="0" kern="0" dirty="0">
                <a:solidFill>
                  <a:srgbClr val="002269"/>
                </a:solidFill>
                <a:latin typeface="Microsoft YaHei" charset="0"/>
                <a:ea typeface="Microsoft YaHei" charset="0"/>
                <a:cs typeface="Microsoft YaHei" charset="0"/>
              </a:rPr>
              <a:t>¥3960/2</a:t>
            </a:r>
            <a:r>
              <a:rPr kumimoji="1" lang="zh-CN" altLang="en-US" sz="2000" b="0" kern="0" dirty="0">
                <a:solidFill>
                  <a:srgbClr val="002269"/>
                </a:solidFill>
                <a:latin typeface="Microsoft YaHei" charset="0"/>
                <a:ea typeface="Microsoft YaHei" charset="0"/>
                <a:cs typeface="Microsoft YaHei" charset="0"/>
              </a:rPr>
              <a:t>人</a:t>
            </a:r>
            <a:endParaRPr kumimoji="1" lang="zh-CN" altLang="en-US" sz="2000" b="0" kern="0" dirty="0">
              <a:latin typeface="Microsoft YaHei" charset="0"/>
              <a:ea typeface="Microsoft YaHei" charset="0"/>
              <a:cs typeface="Microsoft YaHei" charset="0"/>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2697" b="10445"/>
          <a:stretch/>
        </p:blipFill>
        <p:spPr>
          <a:xfrm>
            <a:off x="-6181" y="-332509"/>
            <a:ext cx="9144000" cy="6248400"/>
          </a:xfrm>
          <a:prstGeom prst="rect">
            <a:avLst/>
          </a:prstGeom>
        </p:spPr>
      </p:pic>
      <p:sp>
        <p:nvSpPr>
          <p:cNvPr id="7" name="文本框 6"/>
          <p:cNvSpPr txBox="1"/>
          <p:nvPr/>
        </p:nvSpPr>
        <p:spPr>
          <a:xfrm>
            <a:off x="10099964" y="1593273"/>
            <a:ext cx="173124" cy="246221"/>
          </a:xfrm>
          <a:prstGeom prst="rect">
            <a:avLst/>
          </a:prstGeom>
          <a:noFill/>
        </p:spPr>
        <p:txBody>
          <a:bodyPr wrap="none" lIns="0" tIns="0" rIns="0" bIns="0" rtlCol="0">
            <a:spAutoFit/>
          </a:bodyPr>
          <a:lstStyle/>
          <a:p>
            <a:pPr marL="171450" indent="-171450">
              <a:buFont typeface="Wingdings" panose="05000000000000000000" pitchFamily="2" charset="2"/>
              <a:buChar char="§"/>
            </a:pPr>
            <a:endParaRPr kumimoji="1" lang="zh-CN" altLang="en-US" dirty="0">
              <a:solidFill>
                <a:schemeClr val="tx1"/>
              </a:solidFill>
              <a:latin typeface="+mj-lt"/>
            </a:endParaRPr>
          </a:p>
        </p:txBody>
      </p:sp>
    </p:spTree>
    <p:extLst>
      <p:ext uri="{BB962C8B-B14F-4D97-AF65-F5344CB8AC3E}">
        <p14:creationId xmlns:p14="http://schemas.microsoft.com/office/powerpoint/2010/main" val="118609042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193258" y="5843559"/>
            <a:ext cx="875748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solidFill>
                  <a:srgbClr val="002269"/>
                </a:solidFill>
                <a:latin typeface="Microsoft YaHei" charset="0"/>
                <a:ea typeface="Microsoft YaHei" charset="0"/>
                <a:cs typeface="Microsoft YaHei" charset="0"/>
              </a:rPr>
              <a:t>香港</a:t>
            </a:r>
            <a:r>
              <a:rPr kumimoji="1" lang="zh-CN" altLang="en-US" sz="2000" kern="0" dirty="0">
                <a:solidFill>
                  <a:srgbClr val="002269"/>
                </a:solidFill>
                <a:latin typeface="Microsoft YaHei" charset="0"/>
                <a:ea typeface="Microsoft YaHei" charset="0"/>
                <a:cs typeface="Microsoft YaHei" charset="0"/>
              </a:rPr>
              <a:t>｜一家人的</a:t>
            </a:r>
            <a:r>
              <a:rPr kumimoji="1" lang="zh-CN" altLang="en-US" sz="2000" b="0" kern="0" dirty="0">
                <a:latin typeface="Microsoft YaHei" charset="0"/>
                <a:ea typeface="Microsoft YaHei" charset="0"/>
                <a:cs typeface="Microsoft YaHei" charset="0"/>
              </a:rPr>
              <a:t>香港迪士尼旅程！一晚迪斯尼酒店＋全家人门票＋保姆车接送。</a:t>
            </a:r>
          </a:p>
          <a:p>
            <a:pPr>
              <a:lnSpc>
                <a:spcPct val="150000"/>
              </a:lnSpc>
            </a:pPr>
            <a:r>
              <a:rPr kumimoji="1" lang="en-US" altLang="zh-CN" sz="2000" b="0" kern="0" dirty="0">
                <a:solidFill>
                  <a:srgbClr val="002269"/>
                </a:solidFill>
                <a:latin typeface="Microsoft YaHei" charset="0"/>
                <a:ea typeface="Microsoft YaHei" charset="0"/>
                <a:cs typeface="Microsoft YaHei" charset="0"/>
              </a:rPr>
              <a:t>¥</a:t>
            </a:r>
            <a:r>
              <a:rPr kumimoji="1" lang="zh-CN" altLang="zh-CN" sz="2000" b="0" kern="0" dirty="0">
                <a:solidFill>
                  <a:srgbClr val="002269"/>
                </a:solidFill>
                <a:latin typeface="Microsoft YaHei" charset="0"/>
                <a:ea typeface="Microsoft YaHei" charset="0"/>
                <a:cs typeface="Microsoft YaHei" charset="0"/>
              </a:rPr>
              <a:t>5</a:t>
            </a:r>
            <a:r>
              <a:rPr kumimoji="1" lang="en-US" altLang="zh-CN" sz="2000" b="0" kern="0" dirty="0">
                <a:solidFill>
                  <a:srgbClr val="002269"/>
                </a:solidFill>
                <a:latin typeface="Microsoft YaHei" charset="0"/>
                <a:ea typeface="Microsoft YaHei" charset="0"/>
                <a:cs typeface="Microsoft YaHei" charset="0"/>
              </a:rPr>
              <a:t>000</a:t>
            </a:r>
            <a:r>
              <a:rPr kumimoji="1" lang="zh-CN" altLang="en-US" sz="2000" b="0" kern="0" dirty="0">
                <a:solidFill>
                  <a:srgbClr val="002269"/>
                </a:solidFill>
                <a:latin typeface="Microsoft YaHei" charset="0"/>
                <a:ea typeface="Microsoft YaHei" charset="0"/>
                <a:cs typeface="Microsoft YaHei" charset="0"/>
              </a:rPr>
              <a:t>／家庭</a:t>
            </a:r>
            <a:endParaRPr kumimoji="1" lang="zh-CN" altLang="en-US" sz="2000" b="0" kern="0" dirty="0">
              <a:latin typeface="Microsoft YaHei" charset="0"/>
              <a:ea typeface="Microsoft YaHei" charset="0"/>
              <a:cs typeface="Microsoft YaHei" charset="0"/>
            </a:endParaRPr>
          </a:p>
        </p:txBody>
      </p:sp>
      <p:pic>
        <p:nvPicPr>
          <p:cNvPr id="3" name="内容占位符 2"/>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 y="-69426"/>
            <a:ext cx="9144000" cy="5715001"/>
          </a:xfrm>
        </p:spPr>
      </p:pic>
    </p:spTree>
    <p:extLst>
      <p:ext uri="{BB962C8B-B14F-4D97-AF65-F5344CB8AC3E}">
        <p14:creationId xmlns:p14="http://schemas.microsoft.com/office/powerpoint/2010/main" val="14731445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366712" y="5935997"/>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solidFill>
                  <a:srgbClr val="002269"/>
                </a:solidFill>
                <a:latin typeface="Microsoft YaHei" charset="0"/>
                <a:ea typeface="Microsoft YaHei" charset="0"/>
                <a:cs typeface="Microsoft YaHei" charset="0"/>
              </a:rPr>
              <a:t>云南｜住在</a:t>
            </a:r>
            <a:r>
              <a:rPr lang="zh-CN" altLang="en-US" sz="2000" b="0" dirty="0">
                <a:latin typeface="Microsoft YaHei" charset="0"/>
                <a:ea typeface="Microsoft YaHei" charset="0"/>
                <a:cs typeface="Microsoft YaHei" charset="0"/>
              </a:rPr>
              <a:t>大理古城美国作家的私人别墅，做一天当地人。</a:t>
            </a:r>
          </a:p>
          <a:p>
            <a:pPr>
              <a:lnSpc>
                <a:spcPct val="150000"/>
              </a:lnSpc>
            </a:pPr>
            <a:r>
              <a:rPr kumimoji="1" lang="en-US" altLang="zh-CN" sz="2000" b="0" kern="0" dirty="0">
                <a:solidFill>
                  <a:srgbClr val="002269"/>
                </a:solidFill>
                <a:latin typeface="Microsoft YaHei" charset="0"/>
                <a:ea typeface="Microsoft YaHei" charset="0"/>
                <a:cs typeface="Microsoft YaHei" charset="0"/>
              </a:rPr>
              <a:t>¥2000</a:t>
            </a:r>
            <a:r>
              <a:rPr kumimoji="1" lang="zh-CN" altLang="en-US" sz="2000" b="0" kern="0" dirty="0">
                <a:solidFill>
                  <a:srgbClr val="002269"/>
                </a:solidFill>
                <a:latin typeface="Microsoft YaHei" charset="0"/>
                <a:ea typeface="Microsoft YaHei" charset="0"/>
                <a:cs typeface="Microsoft YaHei" charset="0"/>
              </a:rPr>
              <a:t>／天｜</a:t>
            </a:r>
            <a:r>
              <a:rPr kumimoji="1" lang="en-US" altLang="zh-CN" sz="2000" b="0" kern="0" dirty="0">
                <a:solidFill>
                  <a:srgbClr val="002269"/>
                </a:solidFill>
                <a:latin typeface="Microsoft YaHei" charset="0"/>
                <a:ea typeface="Microsoft YaHei" charset="0"/>
                <a:cs typeface="Microsoft YaHei" charset="0"/>
              </a:rPr>
              <a:t>6-8</a:t>
            </a:r>
            <a:r>
              <a:rPr kumimoji="1" lang="zh-CN" altLang="en-US" sz="2000" b="0" kern="0" dirty="0">
                <a:solidFill>
                  <a:srgbClr val="002269"/>
                </a:solidFill>
                <a:latin typeface="Microsoft YaHei" charset="0"/>
                <a:ea typeface="Microsoft YaHei" charset="0"/>
                <a:cs typeface="Microsoft YaHei" charset="0"/>
              </a:rPr>
              <a:t>人</a:t>
            </a:r>
            <a:endParaRPr kumimoji="1" lang="zh-CN" altLang="en-US" sz="2000" b="0" kern="0" dirty="0">
              <a:latin typeface="Microsoft YaHei" charset="0"/>
              <a:ea typeface="Microsoft YaHei" charset="0"/>
              <a:cs typeface="Microsoft YaHei" charset="0"/>
            </a:endParaRPr>
          </a:p>
        </p:txBody>
      </p:sp>
      <p:pic>
        <p:nvPicPr>
          <p:cNvPr id="3" name="内容占位符 2"/>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0" y="-367822"/>
            <a:ext cx="9144000" cy="6096000"/>
          </a:xfrm>
        </p:spPr>
      </p:pic>
    </p:spTree>
    <p:extLst>
      <p:ext uri="{BB962C8B-B14F-4D97-AF65-F5344CB8AC3E}">
        <p14:creationId xmlns:p14="http://schemas.microsoft.com/office/powerpoint/2010/main" val="69694738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p:cNvSpPr txBox="1">
            <a:spLocks/>
          </p:cNvSpPr>
          <p:nvPr/>
        </p:nvSpPr>
        <p:spPr bwMode="auto">
          <a:xfrm>
            <a:off x="366712" y="5851831"/>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sz="2000" b="0" kern="0" dirty="0">
                <a:latin typeface="Microsoft YaHei" charset="0"/>
                <a:ea typeface="Microsoft YaHei" charset="0"/>
                <a:cs typeface="Microsoft YaHei" charset="0"/>
              </a:rPr>
              <a:t>北京｜住在长城脚下，享受清晨山谷里的第一缕阳光。</a:t>
            </a:r>
          </a:p>
          <a:p>
            <a:pPr>
              <a:lnSpc>
                <a:spcPct val="150000"/>
              </a:lnSpc>
            </a:pPr>
            <a:r>
              <a:rPr kumimoji="1" lang="en-US" altLang="zh-CN" sz="2000" b="0" kern="0" dirty="0">
                <a:latin typeface="Microsoft YaHei" charset="0"/>
                <a:ea typeface="Microsoft YaHei" charset="0"/>
                <a:cs typeface="Microsoft YaHei" charset="0"/>
              </a:rPr>
              <a:t>¥2248</a:t>
            </a:r>
            <a:r>
              <a:rPr kumimoji="1" lang="zh-CN" altLang="en-US" sz="2000" b="0" kern="0" dirty="0">
                <a:latin typeface="Microsoft YaHei" charset="0"/>
                <a:ea typeface="Microsoft YaHei" charset="0"/>
                <a:cs typeface="Microsoft YaHei" charset="0"/>
              </a:rPr>
              <a:t>／</a:t>
            </a:r>
            <a:r>
              <a:rPr kumimoji="1" lang="en-US" altLang="zh-CN" sz="2000" b="0" kern="0" dirty="0">
                <a:latin typeface="Microsoft YaHei" charset="0"/>
                <a:ea typeface="Microsoft YaHei" charset="0"/>
                <a:cs typeface="Microsoft YaHei" charset="0"/>
              </a:rPr>
              <a:t>2</a:t>
            </a:r>
            <a:r>
              <a:rPr kumimoji="1" lang="zh-CN" altLang="en-US" sz="2000" b="0" kern="0" dirty="0">
                <a:latin typeface="Microsoft YaHei" charset="0"/>
                <a:ea typeface="Microsoft YaHei" charset="0"/>
                <a:cs typeface="Microsoft YaHei" charset="0"/>
              </a:rPr>
              <a:t>人</a:t>
            </a:r>
          </a:p>
        </p:txBody>
      </p:sp>
      <p:pic>
        <p:nvPicPr>
          <p:cNvPr id="3" name="内容占位符 2"/>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0" y="-901954"/>
            <a:ext cx="9144000" cy="6652260"/>
          </a:xfrm>
        </p:spPr>
      </p:pic>
    </p:spTree>
    <p:extLst>
      <p:ext uri="{BB962C8B-B14F-4D97-AF65-F5344CB8AC3E}">
        <p14:creationId xmlns:p14="http://schemas.microsoft.com/office/powerpoint/2010/main" val="126520434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p:cNvSpPr txBox="1">
            <a:spLocks/>
          </p:cNvSpPr>
          <p:nvPr/>
        </p:nvSpPr>
        <p:spPr bwMode="auto">
          <a:xfrm>
            <a:off x="366712" y="5681031"/>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200000"/>
              </a:lnSpc>
            </a:pPr>
            <a:r>
              <a:rPr kumimoji="1" lang="en-US" altLang="zh-CN" sz="2000" b="0" kern="0" dirty="0">
                <a:latin typeface="Microsoft YaHei" charset="0"/>
                <a:ea typeface="Microsoft YaHei" charset="0"/>
                <a:cs typeface="Microsoft YaHei" charset="0"/>
              </a:rPr>
              <a:t>¥22,800</a:t>
            </a:r>
            <a:r>
              <a:rPr kumimoji="1" lang="zh-CN" altLang="en-US" sz="2000" b="0" kern="0" dirty="0">
                <a:latin typeface="Microsoft YaHei" charset="0"/>
                <a:ea typeface="Microsoft YaHei" charset="0"/>
                <a:cs typeface="Microsoft YaHei" charset="0"/>
              </a:rPr>
              <a:t>／人｜不丹｜感受神秘不丹的自然文化，徒步终极梦想目的地。</a:t>
            </a: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16292" b="2454"/>
          <a:stretch/>
        </p:blipFill>
        <p:spPr>
          <a:xfrm>
            <a:off x="0" y="-484909"/>
            <a:ext cx="9144000" cy="5985164"/>
          </a:xfrm>
          <a:prstGeom prst="rect">
            <a:avLst/>
          </a:prstGeom>
        </p:spPr>
      </p:pic>
      <p:sp>
        <p:nvSpPr>
          <p:cNvPr id="3" name="文本框 2"/>
          <p:cNvSpPr txBox="1"/>
          <p:nvPr/>
        </p:nvSpPr>
        <p:spPr>
          <a:xfrm>
            <a:off x="5611091" y="6567055"/>
            <a:ext cx="173124" cy="246221"/>
          </a:xfrm>
          <a:prstGeom prst="rect">
            <a:avLst/>
          </a:prstGeom>
          <a:noFill/>
        </p:spPr>
        <p:txBody>
          <a:bodyPr wrap="none" lIns="0" tIns="0" rIns="0" bIns="0" rtlCol="0">
            <a:spAutoFit/>
          </a:bodyPr>
          <a:lstStyle/>
          <a:p>
            <a:pPr marL="171450" indent="-171450">
              <a:buFont typeface="Wingdings" panose="05000000000000000000" pitchFamily="2" charset="2"/>
              <a:buChar char="§"/>
            </a:pPr>
            <a:endParaRPr kumimoji="1" lang="zh-CN" altLang="en-US" dirty="0">
              <a:solidFill>
                <a:schemeClr val="tx1"/>
              </a:solidFill>
              <a:latin typeface="+mj-lt"/>
            </a:endParaRPr>
          </a:p>
        </p:txBody>
      </p:sp>
    </p:spTree>
    <p:extLst>
      <p:ext uri="{BB962C8B-B14F-4D97-AF65-F5344CB8AC3E}">
        <p14:creationId xmlns:p14="http://schemas.microsoft.com/office/powerpoint/2010/main" val="14986176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69685"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 name="Rectangle 9" hidden="1"/>
          <p:cNvSpPr/>
          <p:nvPr>
            <p:custDataLst>
              <p:tags r:id="rId3"/>
            </p:custDataLst>
          </p:nvPr>
        </p:nvSpPr>
        <p:spPr bwMode="auto">
          <a:xfrm>
            <a:off x="0" y="0"/>
            <a:ext cx="158750" cy="158750"/>
          </a:xfrm>
          <a:prstGeom prst="rect">
            <a:avLst/>
          </a:prstGeom>
          <a:solidFill>
            <a:schemeClr val="tx2"/>
          </a:solidFill>
          <a:ln w="1905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algn="ctr" defTabSz="455613" fontAlgn="auto">
              <a:defRPr/>
            </a:pPr>
            <a:endParaRPr lang="de-DE" sz="1200" dirty="0">
              <a:solidFill>
                <a:srgbClr val="FFFFFF"/>
              </a:solidFill>
              <a:latin typeface="Arial"/>
              <a:sym typeface="+mj-lt"/>
            </a:endParaRPr>
          </a:p>
        </p:txBody>
      </p:sp>
      <p:sp>
        <p:nvSpPr>
          <p:cNvPr id="5" name="Title 4"/>
          <p:cNvSpPr>
            <a:spLocks noGrp="1"/>
          </p:cNvSpPr>
          <p:nvPr>
            <p:ph type="title"/>
          </p:nvPr>
        </p:nvSpPr>
        <p:spPr>
          <a:xfrm>
            <a:off x="275674" y="388923"/>
            <a:ext cx="8410575" cy="480131"/>
          </a:xfrm>
        </p:spPr>
        <p:txBody>
          <a:bodyPr/>
          <a:lstStyle/>
          <a:p>
            <a:r>
              <a:rPr kumimoji="1" lang="zh-CN" altLang="en-US" sz="2400" b="1" dirty="0">
                <a:latin typeface="Microsoft YaHei" charset="0"/>
                <a:ea typeface="Microsoft YaHei" charset="0"/>
                <a:cs typeface="Microsoft YaHei" charset="0"/>
              </a:rPr>
              <a:t> 送体验比送现金有效和节省成本（</a:t>
            </a:r>
            <a:r>
              <a:rPr kumimoji="1" lang="en-US" altLang="zh-CN" sz="2400" b="1" dirty="0">
                <a:latin typeface="Microsoft YaHei" charset="0"/>
                <a:ea typeface="Microsoft YaHei" charset="0"/>
                <a:cs typeface="Microsoft YaHei" charset="0"/>
              </a:rPr>
              <a:t>               </a:t>
            </a:r>
            <a:r>
              <a:rPr kumimoji="1" lang="zh-CN" altLang="en-US" sz="2400" b="1" dirty="0">
                <a:latin typeface="Microsoft YaHei" charset="0"/>
                <a:ea typeface="Microsoft YaHei" charset="0"/>
                <a:cs typeface="Microsoft YaHei" charset="0"/>
              </a:rPr>
              <a:t>）</a:t>
            </a:r>
            <a:endParaRPr kumimoji="1" lang="en-US" altLang="zh-CN" sz="2400" b="1" dirty="0">
              <a:latin typeface="Microsoft YaHei" charset="0"/>
              <a:ea typeface="Microsoft YaHei" charset="0"/>
              <a:cs typeface="Microsoft YaHei" charset="0"/>
            </a:endParaRPr>
          </a:p>
        </p:txBody>
      </p:sp>
      <p:pic>
        <p:nvPicPr>
          <p:cNvPr id="3" name="Picture 2"/>
          <p:cNvPicPr>
            <a:picLocks noChangeAspect="1"/>
          </p:cNvPicPr>
          <p:nvPr/>
        </p:nvPicPr>
        <p:blipFill>
          <a:blip r:embed="rId8"/>
          <a:stretch>
            <a:fillRect/>
          </a:stretch>
        </p:blipFill>
        <p:spPr>
          <a:xfrm>
            <a:off x="416077" y="1602294"/>
            <a:ext cx="3046866" cy="1461479"/>
          </a:xfrm>
          <a:prstGeom prst="rect">
            <a:avLst/>
          </a:prstGeom>
        </p:spPr>
      </p:pic>
      <p:pic>
        <p:nvPicPr>
          <p:cNvPr id="6" name="Picture 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536834" y="1572442"/>
            <a:ext cx="3075892" cy="1495601"/>
          </a:xfrm>
          <a:prstGeom prst="rect">
            <a:avLst/>
          </a:prstGeom>
        </p:spPr>
      </p:pic>
      <p:sp>
        <p:nvSpPr>
          <p:cNvPr id="28" name="文本框 2"/>
          <p:cNvSpPr txBox="1"/>
          <p:nvPr/>
        </p:nvSpPr>
        <p:spPr>
          <a:xfrm>
            <a:off x="438054" y="3368232"/>
            <a:ext cx="2803744" cy="2769989"/>
          </a:xfrm>
          <a:prstGeom prst="rect">
            <a:avLst/>
          </a:prstGeom>
          <a:noFill/>
        </p:spPr>
        <p:txBody>
          <a:bodyPr wrap="square" lIns="0" tIns="0" rIns="0" bIns="0" rtlCol="0">
            <a:spAutoFit/>
          </a:bodyPr>
          <a:lstStyle/>
          <a:p>
            <a:pPr marL="171450" indent="-171450">
              <a:lnSpc>
                <a:spcPct val="150000"/>
              </a:lnSpc>
              <a:buFont typeface="Wingdings" panose="05000000000000000000" pitchFamily="2" charset="2"/>
              <a:buChar char="§"/>
            </a:pPr>
            <a:r>
              <a:rPr kumimoji="1" lang="en-US" altLang="zh-CN" sz="1500" dirty="0">
                <a:solidFill>
                  <a:schemeClr val="tx1"/>
                </a:solidFill>
                <a:latin typeface="Arial" charset="0"/>
                <a:ea typeface="Arial" charset="0"/>
                <a:cs typeface="Arial" charset="0"/>
              </a:rPr>
              <a:t>Google</a:t>
            </a:r>
            <a:r>
              <a:rPr kumimoji="1" lang="zh-CN" altLang="en-US" sz="1500" dirty="0">
                <a:solidFill>
                  <a:schemeClr val="tx1"/>
                </a:solidFill>
                <a:latin typeface="Microsoft YaHei" charset="0"/>
                <a:ea typeface="Microsoft YaHei" charset="0"/>
                <a:cs typeface="Microsoft YaHei" charset="0"/>
              </a:rPr>
              <a:t>用</a:t>
            </a:r>
            <a:r>
              <a:rPr kumimoji="1" lang="zh-CN" altLang="zh-CN" sz="1500" dirty="0">
                <a:solidFill>
                  <a:schemeClr val="tx1"/>
                </a:solidFill>
                <a:latin typeface="Microsoft YaHei" charset="0"/>
                <a:ea typeface="Microsoft YaHei" charset="0"/>
                <a:cs typeface="Microsoft YaHei" charset="0"/>
              </a:rPr>
              <a:t>股票</a:t>
            </a:r>
            <a:r>
              <a:rPr kumimoji="1" lang="zh-CN" altLang="en-US" sz="1500" dirty="0">
                <a:solidFill>
                  <a:schemeClr val="tx1"/>
                </a:solidFill>
                <a:latin typeface="Microsoft YaHei" charset="0"/>
                <a:ea typeface="Microsoft YaHei" charset="0"/>
                <a:cs typeface="Microsoft YaHei" charset="0"/>
              </a:rPr>
              <a:t>公开</a:t>
            </a:r>
            <a:r>
              <a:rPr kumimoji="1" lang="zh-CN" altLang="zh-CN" sz="1500" dirty="0">
                <a:solidFill>
                  <a:schemeClr val="tx1"/>
                </a:solidFill>
                <a:latin typeface="Microsoft YaHei" charset="0"/>
                <a:ea typeface="Microsoft YaHei" charset="0"/>
                <a:cs typeface="Microsoft YaHei" charset="0"/>
              </a:rPr>
              <a:t>奖励</a:t>
            </a:r>
            <a:r>
              <a:rPr kumimoji="1" lang="zh-CN" altLang="en-US" sz="1500" dirty="0">
                <a:solidFill>
                  <a:schemeClr val="tx1"/>
                </a:solidFill>
                <a:latin typeface="Microsoft YaHei" charset="0"/>
                <a:ea typeface="Microsoft YaHei" charset="0"/>
                <a:cs typeface="Microsoft YaHei" charset="0"/>
              </a:rPr>
              <a:t>最佳员工</a:t>
            </a:r>
            <a:r>
              <a:rPr kumimoji="1" lang="zh-CN" altLang="zh-CN" sz="1500" dirty="0">
                <a:solidFill>
                  <a:schemeClr val="tx1"/>
                </a:solidFill>
                <a:latin typeface="Microsoft YaHei" charset="0"/>
                <a:ea typeface="Microsoft YaHei" charset="0"/>
                <a:cs typeface="Microsoft YaHei" charset="0"/>
              </a:rPr>
              <a:t>;</a:t>
            </a:r>
            <a:r>
              <a:rPr kumimoji="1" lang="zh-CN" altLang="en-US" sz="1500" dirty="0">
                <a:solidFill>
                  <a:schemeClr val="tx1"/>
                </a:solidFill>
                <a:latin typeface="Microsoft YaHei" charset="0"/>
                <a:ea typeface="Microsoft YaHei" charset="0"/>
                <a:cs typeface="Microsoft YaHei" charset="0"/>
              </a:rPr>
              <a:t> </a:t>
            </a:r>
            <a:r>
              <a:rPr kumimoji="1" lang="zh-CN" altLang="zh-CN" sz="1500" dirty="0">
                <a:solidFill>
                  <a:schemeClr val="tx1"/>
                </a:solidFill>
                <a:latin typeface="Microsoft YaHei" charset="0"/>
                <a:ea typeface="Microsoft YaHei" charset="0"/>
                <a:cs typeface="Microsoft YaHei" charset="0"/>
              </a:rPr>
              <a:t>在2004-05年度</a:t>
            </a:r>
            <a:r>
              <a:rPr kumimoji="1" lang="zh-CN" altLang="en-US" sz="1500" dirty="0">
                <a:solidFill>
                  <a:schemeClr val="tx1"/>
                </a:solidFill>
                <a:latin typeface="Microsoft YaHei" charset="0"/>
                <a:ea typeface="Microsoft YaHei" charset="0"/>
                <a:cs typeface="Microsoft YaHei" charset="0"/>
              </a:rPr>
              <a:t>员工</a:t>
            </a:r>
            <a:r>
              <a:rPr kumimoji="1" lang="zh-CN" altLang="zh-CN" sz="1500" dirty="0">
                <a:solidFill>
                  <a:schemeClr val="tx1"/>
                </a:solidFill>
                <a:latin typeface="Microsoft YaHei" charset="0"/>
                <a:ea typeface="Microsoft YaHei" charset="0"/>
                <a:cs typeface="Microsoft YaHei" charset="0"/>
              </a:rPr>
              <a:t>获得超过5000万美元的奖金（</a:t>
            </a:r>
            <a:r>
              <a:rPr kumimoji="1" lang="zh-CN" altLang="en-US" sz="1500" dirty="0">
                <a:solidFill>
                  <a:schemeClr val="tx1"/>
                </a:solidFill>
                <a:latin typeface="Microsoft YaHei" charset="0"/>
                <a:ea typeface="Microsoft YaHei" charset="0"/>
                <a:cs typeface="Microsoft YaHei" charset="0"/>
              </a:rPr>
              <a:t>最低奖金</a:t>
            </a:r>
            <a:r>
              <a:rPr kumimoji="1" lang="zh-CN" altLang="zh-CN" sz="1500" dirty="0">
                <a:solidFill>
                  <a:schemeClr val="tx1"/>
                </a:solidFill>
                <a:latin typeface="Microsoft YaHei" charset="0"/>
                <a:ea typeface="Microsoft YaHei" charset="0"/>
                <a:cs typeface="Microsoft YaHei" charset="0"/>
              </a:rPr>
              <a:t>5K，</a:t>
            </a:r>
            <a:r>
              <a:rPr kumimoji="1" lang="zh-CN" altLang="en-US" sz="1500" dirty="0">
                <a:solidFill>
                  <a:schemeClr val="tx1"/>
                </a:solidFill>
                <a:latin typeface="Microsoft YaHei" charset="0"/>
                <a:ea typeface="Microsoft YaHei" charset="0"/>
                <a:cs typeface="Microsoft YaHei" charset="0"/>
              </a:rPr>
              <a:t>最高奖项</a:t>
            </a:r>
            <a:r>
              <a:rPr kumimoji="1" lang="zh-CN" altLang="zh-CN" sz="1500" dirty="0">
                <a:solidFill>
                  <a:schemeClr val="tx1"/>
                </a:solidFill>
                <a:latin typeface="Microsoft YaHei" charset="0"/>
                <a:ea typeface="Microsoft YaHei" charset="0"/>
                <a:cs typeface="Microsoft YaHei" charset="0"/>
              </a:rPr>
              <a:t>100万美元）</a:t>
            </a:r>
            <a:endParaRPr kumimoji="1" lang="en-US" altLang="zh-CN" sz="1500" dirty="0">
              <a:solidFill>
                <a:schemeClr val="tx1"/>
              </a:solidFill>
              <a:latin typeface="Microsoft YaHei" charset="0"/>
              <a:ea typeface="Microsoft YaHei" charset="0"/>
              <a:cs typeface="Microsoft YaHei" charset="0"/>
            </a:endParaRPr>
          </a:p>
          <a:p>
            <a:pPr marL="171450" indent="-171450">
              <a:lnSpc>
                <a:spcPct val="150000"/>
              </a:lnSpc>
              <a:buFont typeface="Wingdings" panose="05000000000000000000" pitchFamily="2" charset="2"/>
              <a:buChar char="§"/>
            </a:pPr>
            <a:endParaRPr kumimoji="1" lang="en-US" altLang="zh-CN" sz="1500" dirty="0">
              <a:solidFill>
                <a:schemeClr val="tx1"/>
              </a:solidFill>
              <a:latin typeface="Microsoft YaHei" charset="0"/>
              <a:ea typeface="Microsoft YaHei" charset="0"/>
              <a:cs typeface="Microsoft YaHei" charset="0"/>
            </a:endParaRPr>
          </a:p>
          <a:p>
            <a:pPr marL="171450" indent="-171450">
              <a:lnSpc>
                <a:spcPct val="150000"/>
              </a:lnSpc>
              <a:buFont typeface="Wingdings" panose="05000000000000000000" pitchFamily="2" charset="2"/>
              <a:buChar char="§"/>
            </a:pPr>
            <a:r>
              <a:rPr kumimoji="1" lang="zh-CN" altLang="en-US" sz="1500" dirty="0">
                <a:solidFill>
                  <a:schemeClr val="tx1"/>
                </a:solidFill>
                <a:latin typeface="Microsoft YaHei" charset="0"/>
                <a:ea typeface="Microsoft YaHei" charset="0"/>
                <a:cs typeface="Microsoft YaHei" charset="0"/>
              </a:rPr>
              <a:t>结果</a:t>
            </a:r>
            <a:r>
              <a:rPr kumimoji="1" lang="zh-CN" altLang="zh-CN" sz="1500" dirty="0">
                <a:solidFill>
                  <a:schemeClr val="tx1"/>
                </a:solidFill>
                <a:latin typeface="Microsoft YaHei" charset="0"/>
                <a:ea typeface="Microsoft YaHei" charset="0"/>
                <a:cs typeface="Microsoft YaHei" charset="0"/>
              </a:rPr>
              <a:t>导致</a:t>
            </a:r>
            <a:r>
              <a:rPr kumimoji="1" lang="zh-CN" altLang="en-US" sz="1500" dirty="0">
                <a:solidFill>
                  <a:schemeClr val="tx1"/>
                </a:solidFill>
                <a:latin typeface="Microsoft YaHei" charset="0"/>
                <a:ea typeface="Microsoft YaHei" charset="0"/>
                <a:cs typeface="Microsoft YaHei" charset="0"/>
              </a:rPr>
              <a:t>员工相互</a:t>
            </a:r>
            <a:r>
              <a:rPr kumimoji="1" lang="zh-CN" altLang="zh-CN" sz="1500" dirty="0">
                <a:solidFill>
                  <a:schemeClr val="tx1"/>
                </a:solidFill>
                <a:latin typeface="Microsoft YaHei" charset="0"/>
                <a:ea typeface="Microsoft YaHei" charset="0"/>
                <a:cs typeface="Microsoft YaHei" charset="0"/>
              </a:rPr>
              <a:t>嫉妒，包括</a:t>
            </a:r>
            <a:r>
              <a:rPr kumimoji="1" lang="zh-CN" altLang="en-US" sz="1500" dirty="0">
                <a:solidFill>
                  <a:schemeClr val="tx1"/>
                </a:solidFill>
                <a:latin typeface="Microsoft YaHei" charset="0"/>
                <a:ea typeface="Microsoft YaHei" charset="0"/>
                <a:cs typeface="Microsoft YaHei" charset="0"/>
              </a:rPr>
              <a:t>那些</a:t>
            </a:r>
            <a:r>
              <a:rPr kumimoji="1" lang="zh-CN" altLang="zh-CN" sz="1500" dirty="0">
                <a:solidFill>
                  <a:schemeClr val="tx1"/>
                </a:solidFill>
                <a:latin typeface="Microsoft YaHei" charset="0"/>
                <a:ea typeface="Microsoft YaHei" charset="0"/>
                <a:cs typeface="Microsoft YaHei" charset="0"/>
              </a:rPr>
              <a:t>没有</a:t>
            </a:r>
            <a:r>
              <a:rPr kumimoji="1" lang="zh-CN" altLang="en-US" sz="1500" dirty="0">
                <a:solidFill>
                  <a:schemeClr val="tx1"/>
                </a:solidFill>
                <a:latin typeface="Microsoft YaHei" charset="0"/>
                <a:ea typeface="Microsoft YaHei" charset="0"/>
                <a:cs typeface="Microsoft YaHei" charset="0"/>
              </a:rPr>
              <a:t>拿到</a:t>
            </a:r>
            <a:r>
              <a:rPr kumimoji="1" lang="zh-CN" altLang="zh-CN" sz="1500" dirty="0">
                <a:solidFill>
                  <a:schemeClr val="tx1"/>
                </a:solidFill>
                <a:latin typeface="Microsoft YaHei" charset="0"/>
                <a:ea typeface="Microsoft YaHei" charset="0"/>
                <a:cs typeface="Microsoft YaHei" charset="0"/>
              </a:rPr>
              <a:t>100万美元的</a:t>
            </a:r>
            <a:r>
              <a:rPr kumimoji="1" lang="zh-CN" altLang="en-US" sz="1500" dirty="0">
                <a:solidFill>
                  <a:schemeClr val="tx1"/>
                </a:solidFill>
                <a:latin typeface="Microsoft YaHei" charset="0"/>
                <a:ea typeface="Microsoft YaHei" charset="0"/>
                <a:cs typeface="Microsoft YaHei" charset="0"/>
              </a:rPr>
              <a:t>其他</a:t>
            </a:r>
            <a:r>
              <a:rPr kumimoji="1" lang="zh-CN" altLang="zh-CN" sz="1500" dirty="0">
                <a:solidFill>
                  <a:schemeClr val="tx1"/>
                </a:solidFill>
                <a:latin typeface="Microsoft YaHei" charset="0"/>
                <a:ea typeface="Microsoft YaHei" charset="0"/>
                <a:cs typeface="Microsoft YaHei" charset="0"/>
              </a:rPr>
              <a:t>获奖者</a:t>
            </a:r>
            <a:r>
              <a:rPr kumimoji="1" lang="zh-CN" altLang="en-US" sz="1500" dirty="0">
                <a:solidFill>
                  <a:schemeClr val="tx1"/>
                </a:solidFill>
                <a:latin typeface="Microsoft YaHei" charset="0"/>
                <a:ea typeface="Microsoft YaHei" charset="0"/>
                <a:cs typeface="Microsoft YaHei" charset="0"/>
              </a:rPr>
              <a:t>，最终引发员工离职。</a:t>
            </a:r>
            <a:endParaRPr kumimoji="1" lang="en-US" altLang="zh-CN" sz="1500" dirty="0">
              <a:solidFill>
                <a:schemeClr val="tx1"/>
              </a:solidFill>
              <a:latin typeface="Microsoft YaHei" charset="0"/>
              <a:ea typeface="Microsoft YaHei" charset="0"/>
              <a:cs typeface="Microsoft YaHei" charset="0"/>
            </a:endParaRPr>
          </a:p>
        </p:txBody>
      </p:sp>
      <p:sp>
        <p:nvSpPr>
          <p:cNvPr id="33" name="文本框 2"/>
          <p:cNvSpPr txBox="1"/>
          <p:nvPr/>
        </p:nvSpPr>
        <p:spPr>
          <a:xfrm>
            <a:off x="5586463" y="3014498"/>
            <a:ext cx="2972653" cy="3585597"/>
          </a:xfrm>
          <a:prstGeom prst="rect">
            <a:avLst/>
          </a:prstGeom>
          <a:noFill/>
        </p:spPr>
        <p:txBody>
          <a:bodyPr wrap="square" lIns="0" tIns="0" rIns="0" bIns="0" rtlCol="0">
            <a:spAutoFit/>
          </a:bodyPr>
          <a:lstStyle/>
          <a:p>
            <a:pPr>
              <a:spcBef>
                <a:spcPts val="400"/>
              </a:spcBef>
              <a:spcAft>
                <a:spcPts val="400"/>
              </a:spcAft>
            </a:pPr>
            <a:endParaRPr kumimoji="1" lang="en-US" altLang="zh-CN" sz="1500" dirty="0">
              <a:solidFill>
                <a:schemeClr val="tx1"/>
              </a:solidFill>
              <a:latin typeface="Microsoft YaHei" charset="0"/>
              <a:ea typeface="Microsoft YaHei" charset="0"/>
              <a:cs typeface="Microsoft YaHei" charset="0"/>
            </a:endParaRPr>
          </a:p>
          <a:p>
            <a:pPr marL="171450" indent="-171450">
              <a:lnSpc>
                <a:spcPct val="150000"/>
              </a:lnSpc>
              <a:spcBef>
                <a:spcPts val="400"/>
              </a:spcBef>
              <a:spcAft>
                <a:spcPts val="400"/>
              </a:spcAft>
              <a:buFont typeface="Wingdings" panose="05000000000000000000" pitchFamily="2" charset="2"/>
              <a:buChar char="§"/>
            </a:pPr>
            <a:r>
              <a:rPr kumimoji="1" lang="zh-CN" altLang="en-US" sz="1500" dirty="0">
                <a:solidFill>
                  <a:schemeClr val="tx1"/>
                </a:solidFill>
                <a:latin typeface="Microsoft YaHei" charset="0"/>
                <a:ea typeface="Microsoft YaHei" charset="0"/>
                <a:cs typeface="Microsoft YaHei" charset="0"/>
              </a:rPr>
              <a:t>双人晚餐或者团队夏威夷之旅，演唱会与明星独家互动，酒庄酿酒体验。</a:t>
            </a:r>
          </a:p>
          <a:p>
            <a:pPr marL="171450" indent="-171450">
              <a:lnSpc>
                <a:spcPct val="150000"/>
              </a:lnSpc>
              <a:spcBef>
                <a:spcPts val="400"/>
              </a:spcBef>
              <a:spcAft>
                <a:spcPts val="400"/>
              </a:spcAft>
              <a:buFont typeface="Wingdings" panose="05000000000000000000" pitchFamily="2" charset="2"/>
              <a:buChar char="§"/>
            </a:pPr>
            <a:endParaRPr kumimoji="1" lang="en-US" altLang="zh-CN" sz="1500" dirty="0">
              <a:solidFill>
                <a:schemeClr val="tx1"/>
              </a:solidFill>
              <a:latin typeface="Microsoft YaHei" charset="0"/>
              <a:ea typeface="Microsoft YaHei" charset="0"/>
              <a:cs typeface="Microsoft YaHei" charset="0"/>
            </a:endParaRPr>
          </a:p>
          <a:p>
            <a:pPr marL="171450" indent="-171450">
              <a:lnSpc>
                <a:spcPct val="150000"/>
              </a:lnSpc>
              <a:spcBef>
                <a:spcPts val="400"/>
              </a:spcBef>
              <a:spcAft>
                <a:spcPts val="400"/>
              </a:spcAft>
              <a:buFont typeface="Wingdings" panose="05000000000000000000" pitchFamily="2" charset="2"/>
              <a:buChar char="§"/>
            </a:pPr>
            <a:r>
              <a:rPr kumimoji="1" lang="en-US" altLang="zh-CN" sz="1500" dirty="0">
                <a:solidFill>
                  <a:schemeClr val="tx1"/>
                </a:solidFill>
                <a:latin typeface="Arial" charset="0"/>
                <a:ea typeface="Arial" charset="0"/>
                <a:cs typeface="Arial" charset="0"/>
              </a:rPr>
              <a:t>Google</a:t>
            </a:r>
            <a:r>
              <a:rPr kumimoji="1" lang="zh-CN" altLang="en-US" sz="1500" dirty="0">
                <a:solidFill>
                  <a:schemeClr val="tx1"/>
                </a:solidFill>
                <a:latin typeface="Microsoft YaHei" charset="0"/>
                <a:ea typeface="Microsoft YaHei" charset="0"/>
                <a:cs typeface="Microsoft YaHei" charset="0"/>
              </a:rPr>
              <a:t>调查显示：公司投入成本降低了</a:t>
            </a:r>
            <a:r>
              <a:rPr kumimoji="1" lang="en-US" altLang="zh-CN" sz="1500" dirty="0">
                <a:solidFill>
                  <a:schemeClr val="tx1"/>
                </a:solidFill>
                <a:latin typeface="Microsoft YaHei" charset="0"/>
                <a:ea typeface="Microsoft YaHei" charset="0"/>
                <a:cs typeface="Microsoft YaHei" charset="0"/>
              </a:rPr>
              <a:t>95%</a:t>
            </a:r>
            <a:r>
              <a:rPr kumimoji="1" lang="zh-CN" altLang="en-US" sz="1500" dirty="0">
                <a:solidFill>
                  <a:schemeClr val="tx1"/>
                </a:solidFill>
                <a:latin typeface="Microsoft YaHei" charset="0"/>
                <a:ea typeface="Microsoft YaHei" charset="0"/>
                <a:cs typeface="Microsoft YaHei" charset="0"/>
              </a:rPr>
              <a:t>，但</a:t>
            </a:r>
            <a:r>
              <a:rPr lang="zh-CN" altLang="en-US" sz="1400" dirty="0">
                <a:solidFill>
                  <a:schemeClr val="tx1"/>
                </a:solidFill>
                <a:latin typeface="Microsoft YaHei" charset="0"/>
                <a:ea typeface="Microsoft YaHei" charset="0"/>
                <a:cs typeface="Microsoft YaHei" charset="0"/>
              </a:rPr>
              <a:t>团队收到体验奖励开心指数增加</a:t>
            </a:r>
            <a:r>
              <a:rPr lang="en-US" altLang="zh-CN" sz="1400" dirty="0">
                <a:solidFill>
                  <a:schemeClr val="tx1"/>
                </a:solidFill>
                <a:latin typeface="Microsoft YaHei" charset="0"/>
                <a:ea typeface="Microsoft YaHei" charset="0"/>
                <a:cs typeface="Microsoft YaHei" charset="0"/>
              </a:rPr>
              <a:t>28%</a:t>
            </a:r>
            <a:r>
              <a:rPr lang="zh-CN" altLang="en-US" sz="1400" dirty="0">
                <a:solidFill>
                  <a:schemeClr val="tx1"/>
                </a:solidFill>
                <a:latin typeface="Microsoft YaHei" charset="0"/>
                <a:ea typeface="Microsoft YaHei" charset="0"/>
                <a:cs typeface="Microsoft YaHei" charset="0"/>
              </a:rPr>
              <a:t>，并且他们比那些仅收到现金奖励的员工留在企业的时间更长。</a:t>
            </a:r>
            <a:endParaRPr kumimoji="1" lang="en-US" altLang="zh-CN" sz="1500" dirty="0">
              <a:solidFill>
                <a:schemeClr val="tx1"/>
              </a:solidFill>
              <a:latin typeface="Microsoft YaHei" charset="0"/>
              <a:ea typeface="Microsoft YaHei" charset="0"/>
              <a:cs typeface="Microsoft YaHei" charset="0"/>
            </a:endParaRPr>
          </a:p>
        </p:txBody>
      </p:sp>
      <p:sp>
        <p:nvSpPr>
          <p:cNvPr id="7" name="TextBox 6"/>
          <p:cNvSpPr txBox="1"/>
          <p:nvPr/>
        </p:nvSpPr>
        <p:spPr>
          <a:xfrm>
            <a:off x="4106511" y="3143910"/>
            <a:ext cx="950581" cy="1538883"/>
          </a:xfrm>
          <a:prstGeom prst="rect">
            <a:avLst/>
          </a:prstGeom>
          <a:noFill/>
        </p:spPr>
        <p:txBody>
          <a:bodyPr wrap="none" lIns="0" tIns="0" rIns="0" bIns="0" rtlCol="0">
            <a:spAutoFit/>
          </a:bodyPr>
          <a:lstStyle/>
          <a:p>
            <a:r>
              <a:rPr lang="en-US" sz="10000" dirty="0">
                <a:solidFill>
                  <a:schemeClr val="bg1">
                    <a:lumMod val="50000"/>
                  </a:schemeClr>
                </a:solidFill>
                <a:latin typeface="Microsoft YaHei" charset="0"/>
                <a:ea typeface="Microsoft YaHei" charset="0"/>
                <a:cs typeface="Microsoft YaHei" charset="0"/>
              </a:rPr>
              <a:t>&lt;</a:t>
            </a:r>
          </a:p>
        </p:txBody>
      </p:sp>
      <p:sp>
        <p:nvSpPr>
          <p:cNvPr id="43" name="Rectangle 42"/>
          <p:cNvSpPr/>
          <p:nvPr/>
        </p:nvSpPr>
        <p:spPr bwMode="auto">
          <a:xfrm>
            <a:off x="388604" y="1131013"/>
            <a:ext cx="3084532" cy="468000"/>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b="1" dirty="0">
                <a:solidFill>
                  <a:srgbClr val="FFFFFF"/>
                </a:solidFill>
                <a:latin typeface="Microsoft YaHei" charset="0"/>
                <a:ea typeface="Microsoft YaHei" charset="0"/>
                <a:cs typeface="Microsoft YaHei" charset="0"/>
              </a:rPr>
              <a:t>之前：奖励现金</a:t>
            </a:r>
            <a:endParaRPr lang="en-US" sz="2800" b="1" dirty="0">
              <a:solidFill>
                <a:srgbClr val="FFFFFF"/>
              </a:solidFill>
              <a:latin typeface="Microsoft YaHei" charset="0"/>
              <a:ea typeface="Microsoft YaHei" charset="0"/>
              <a:cs typeface="Microsoft YaHei" charset="0"/>
            </a:endParaRPr>
          </a:p>
        </p:txBody>
      </p:sp>
      <p:sp>
        <p:nvSpPr>
          <p:cNvPr id="46" name="Rectangle 45"/>
          <p:cNvSpPr/>
          <p:nvPr/>
        </p:nvSpPr>
        <p:spPr bwMode="auto">
          <a:xfrm>
            <a:off x="5521845" y="1097763"/>
            <a:ext cx="3075891" cy="550233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sz="1200" b="1" dirty="0">
                <a:solidFill>
                  <a:srgbClr val="FFFFFF"/>
                </a:solidFill>
                <a:latin typeface="Microsoft YaHei" charset="0"/>
                <a:ea typeface="Microsoft YaHei" charset="0"/>
                <a:cs typeface="Microsoft YaHei" charset="0"/>
              </a:rPr>
              <a:t>c</a:t>
            </a:r>
          </a:p>
        </p:txBody>
      </p:sp>
      <p:sp>
        <p:nvSpPr>
          <p:cNvPr id="49" name="Rectangle 48"/>
          <p:cNvSpPr/>
          <p:nvPr/>
        </p:nvSpPr>
        <p:spPr bwMode="auto">
          <a:xfrm>
            <a:off x="5536834" y="1106636"/>
            <a:ext cx="3067252" cy="468000"/>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b="1" dirty="0">
                <a:solidFill>
                  <a:srgbClr val="FFFFFF"/>
                </a:solidFill>
                <a:latin typeface="Microsoft YaHei" charset="0"/>
                <a:ea typeface="Microsoft YaHei" charset="0"/>
                <a:cs typeface="Microsoft YaHei" charset="0"/>
              </a:rPr>
              <a:t>之后：奖励体验</a:t>
            </a:r>
            <a:endParaRPr lang="en-US" sz="2800" b="1" dirty="0">
              <a:solidFill>
                <a:srgbClr val="FFFFFF"/>
              </a:solidFill>
              <a:latin typeface="Microsoft YaHei" charset="0"/>
              <a:ea typeface="Microsoft YaHei" charset="0"/>
              <a:cs typeface="Microsoft YaHei" charset="0"/>
            </a:endParaRPr>
          </a:p>
        </p:txBody>
      </p:sp>
      <p:pic>
        <p:nvPicPr>
          <p:cNvPr id="51" name="Picture 27" descr="\\Server\d\Mail folder\Job 43 – Albert NG (APL Logistics)\google.jpg"/>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57092" y="467190"/>
            <a:ext cx="1204856" cy="397722"/>
          </a:xfrm>
          <a:prstGeom prst="rect">
            <a:avLst/>
          </a:prstGeom>
          <a:noFill/>
        </p:spPr>
      </p:pic>
      <p:sp>
        <p:nvSpPr>
          <p:cNvPr id="8" name="矩形 7"/>
          <p:cNvSpPr/>
          <p:nvPr/>
        </p:nvSpPr>
        <p:spPr>
          <a:xfrm>
            <a:off x="7962900" y="2436024"/>
            <a:ext cx="1168219" cy="707886"/>
          </a:xfrm>
          <a:prstGeom prst="rect">
            <a:avLst/>
          </a:prstGeom>
        </p:spPr>
        <p:txBody>
          <a:bodyPr wrap="square">
            <a:spAutoFit/>
          </a:bodyPr>
          <a:lstStyle/>
          <a:p>
            <a:r>
              <a:rPr lang="zh-CN" altLang="en-US" sz="4000" b="1" dirty="0">
                <a:solidFill>
                  <a:schemeClr val="bg1">
                    <a:lumMod val="50000"/>
                  </a:schemeClr>
                </a:solidFill>
                <a:latin typeface="Microsoft YaHei" charset="0"/>
                <a:ea typeface="Microsoft YaHei" charset="0"/>
                <a:cs typeface="Microsoft YaHei" charset="0"/>
                <a:sym typeface="Zapf Dingbats"/>
              </a:rPr>
              <a:t>✔</a:t>
            </a:r>
            <a:endParaRPr lang="zh-CN" altLang="en-US" sz="4000" dirty="0">
              <a:solidFill>
                <a:schemeClr val="bg1">
                  <a:lumMod val="50000"/>
                </a:schemeClr>
              </a:solidFill>
              <a:latin typeface="Microsoft YaHei" charset="0"/>
              <a:ea typeface="Microsoft YaHei" charset="0"/>
              <a:cs typeface="Microsoft YaHei" charset="0"/>
            </a:endParaRPr>
          </a:p>
        </p:txBody>
      </p:sp>
      <p:sp>
        <p:nvSpPr>
          <p:cNvPr id="11" name="矩形 10"/>
          <p:cNvSpPr/>
          <p:nvPr/>
        </p:nvSpPr>
        <p:spPr>
          <a:xfrm>
            <a:off x="2667057" y="2312913"/>
            <a:ext cx="800219" cy="830997"/>
          </a:xfrm>
          <a:prstGeom prst="rect">
            <a:avLst/>
          </a:prstGeom>
        </p:spPr>
        <p:txBody>
          <a:bodyPr wrap="none">
            <a:spAutoFit/>
          </a:bodyPr>
          <a:lstStyle/>
          <a:p>
            <a:r>
              <a:rPr lang="zh-CN" altLang="en-US" sz="4800" b="1" dirty="0">
                <a:solidFill>
                  <a:schemeClr val="bg1">
                    <a:lumMod val="50000"/>
                  </a:schemeClr>
                </a:solidFill>
                <a:latin typeface="Microsoft YaHei" charset="0"/>
                <a:ea typeface="Microsoft YaHei" charset="0"/>
                <a:cs typeface="Microsoft YaHei" charset="0"/>
                <a:sym typeface="Zapf Dingbats"/>
              </a:rPr>
              <a:t>✗</a:t>
            </a:r>
            <a:endParaRPr lang="zh-CN" altLang="en-US" sz="4800" dirty="0">
              <a:solidFill>
                <a:schemeClr val="bg1">
                  <a:lumMod val="50000"/>
                </a:schemeClr>
              </a:solidFill>
              <a:latin typeface="Microsoft YaHei" charset="0"/>
              <a:ea typeface="Microsoft YaHei" charset="0"/>
              <a:cs typeface="Microsoft YaHei" charset="0"/>
            </a:endParaRPr>
          </a:p>
        </p:txBody>
      </p:sp>
      <p:sp>
        <p:nvSpPr>
          <p:cNvPr id="4" name="矩形 3"/>
          <p:cNvSpPr/>
          <p:nvPr/>
        </p:nvSpPr>
        <p:spPr>
          <a:xfrm>
            <a:off x="5676900" y="4662983"/>
            <a:ext cx="4572000" cy="320601"/>
          </a:xfrm>
          <a:prstGeom prst="rect">
            <a:avLst/>
          </a:prstGeom>
        </p:spPr>
        <p:txBody>
          <a:bodyPr>
            <a:spAutoFit/>
          </a:bodyPr>
          <a:lstStyle/>
          <a:p>
            <a:pPr defTabSz="455613">
              <a:lnSpc>
                <a:spcPts val="1800"/>
              </a:lnSpc>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altLang="zh-CN" sz="1400" dirty="0">
                <a:solidFill>
                  <a:schemeClr val="tx1"/>
                </a:solidFill>
                <a:latin typeface="Microsoft YaHei" charset="0"/>
                <a:ea typeface="Microsoft YaHei" charset="0"/>
                <a:cs typeface="Microsoft YaHei" charset="0"/>
              </a:rPr>
              <a:t> </a:t>
            </a:r>
            <a:endParaRPr lang="zh-CN" altLang="en-US" sz="1400" dirty="0">
              <a:solidFill>
                <a:schemeClr val="tx1"/>
              </a:solidFill>
              <a:latin typeface="Microsoft YaHei" charset="0"/>
              <a:ea typeface="Microsoft YaHei" charset="0"/>
              <a:cs typeface="Microsoft YaHei" charset="0"/>
            </a:endParaRPr>
          </a:p>
        </p:txBody>
      </p:sp>
      <p:sp>
        <p:nvSpPr>
          <p:cNvPr id="18" name="矩形 17"/>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0" name="Rectangle 39"/>
          <p:cNvSpPr/>
          <p:nvPr/>
        </p:nvSpPr>
        <p:spPr bwMode="auto">
          <a:xfrm>
            <a:off x="397244" y="1139421"/>
            <a:ext cx="3075891" cy="5502332"/>
          </a:xfrm>
          <a:prstGeom prst="rect">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lang="en-US" sz="1200" b="1" dirty="0">
              <a:solidFill>
                <a:srgbClr val="FFFFFF"/>
              </a:solidFill>
              <a:latin typeface="Microsoft YaHei" charset="0"/>
              <a:ea typeface="Microsoft YaHei" charset="0"/>
              <a:cs typeface="Microsoft YaHei" charset="0"/>
            </a:endParaRPr>
          </a:p>
        </p:txBody>
      </p:sp>
      <p:sp>
        <p:nvSpPr>
          <p:cNvPr id="19" name="文本框 18"/>
          <p:cNvSpPr txBox="1"/>
          <p:nvPr/>
        </p:nvSpPr>
        <p:spPr>
          <a:xfrm>
            <a:off x="8724275" y="6475910"/>
            <a:ext cx="419725" cy="246221"/>
          </a:xfrm>
          <a:prstGeom prst="rect">
            <a:avLst/>
          </a:prstGeom>
          <a:noFill/>
        </p:spPr>
        <p:txBody>
          <a:bodyPr wrap="square" rtlCol="0">
            <a:spAutoFit/>
          </a:bodyPr>
          <a:lstStyle/>
          <a:p>
            <a:r>
              <a:rPr kumimoji="1" lang="en-US" altLang="zh-CN" sz="1000" dirty="0">
                <a:solidFill>
                  <a:schemeClr val="bg1">
                    <a:lumMod val="50000"/>
                  </a:schemeClr>
                </a:solidFill>
                <a:latin typeface="+mn-ea"/>
              </a:rPr>
              <a:t>11</a:t>
            </a:r>
            <a:endParaRPr kumimoji="1" lang="zh-CN" altLang="en-US" sz="1000" dirty="0">
              <a:solidFill>
                <a:schemeClr val="bg1">
                  <a:lumMod val="50000"/>
                </a:schemeClr>
              </a:solidFill>
              <a:latin typeface="+mn-ea"/>
            </a:endParaRPr>
          </a:p>
        </p:txBody>
      </p:sp>
    </p:spTree>
    <p:extLst>
      <p:ext uri="{BB962C8B-B14F-4D97-AF65-F5344CB8AC3E}">
        <p14:creationId xmlns:p14="http://schemas.microsoft.com/office/powerpoint/2010/main" val="10639580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p:cNvSpPr txBox="1">
            <a:spLocks/>
          </p:cNvSpPr>
          <p:nvPr/>
        </p:nvSpPr>
        <p:spPr bwMode="auto">
          <a:xfrm>
            <a:off x="366712" y="5681031"/>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200000"/>
              </a:lnSpc>
            </a:pPr>
            <a:r>
              <a:rPr kumimoji="1" lang="en-US" altLang="zh-CN" sz="2000" b="0" kern="0" dirty="0">
                <a:latin typeface="Microsoft YaHei" charset="0"/>
                <a:ea typeface="Microsoft YaHei" charset="0"/>
                <a:cs typeface="Microsoft YaHei" charset="0"/>
              </a:rPr>
              <a:t>¥38,800</a:t>
            </a:r>
            <a:r>
              <a:rPr kumimoji="1" lang="zh-CN" altLang="en-US" sz="2000" b="0" kern="0" dirty="0">
                <a:latin typeface="Microsoft YaHei" charset="0"/>
                <a:ea typeface="Microsoft YaHei" charset="0"/>
                <a:cs typeface="Microsoft YaHei" charset="0"/>
              </a:rPr>
              <a:t>／人｜坦桑尼亚｜在坦桑尼亚草原，跟马赛人一起追逐狮子和大象。</a:t>
            </a:r>
          </a:p>
        </p:txBody>
      </p:sp>
      <p:pic>
        <p:nvPicPr>
          <p:cNvPr id="58370" name="Picture 2" descr="ttp://www.beshan.com/images/trip_thumbnail/elephant-289134_1920%20-%20%E5%89%AF%E6%9C%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393"/>
            <a:ext cx="9144000" cy="604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3615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12440"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Rectangle 9" hidden="1"/>
          <p:cNvSpPr/>
          <p:nvPr>
            <p:custDataLst>
              <p:tags r:id="rId3"/>
            </p:custDataLst>
          </p:nvPr>
        </p:nvSpPr>
        <p:spPr bwMode="auto">
          <a:xfrm>
            <a:off x="0" y="0"/>
            <a:ext cx="158750" cy="158750"/>
          </a:xfrm>
          <a:prstGeom prst="rect">
            <a:avLst/>
          </a:prstGeom>
          <a:solidFill>
            <a:schemeClr val="tx2"/>
          </a:solidFill>
          <a:ln w="1905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algn="ctr" defTabSz="455613" fontAlgn="auto">
              <a:defRPr/>
            </a:pPr>
            <a:endParaRPr lang="de-DE" sz="1200" dirty="0">
              <a:solidFill>
                <a:srgbClr val="FFFFFF"/>
              </a:solidFill>
              <a:latin typeface="Arial"/>
              <a:sym typeface="+mj-lt"/>
            </a:endParaRPr>
          </a:p>
        </p:txBody>
      </p:sp>
      <p:sp>
        <p:nvSpPr>
          <p:cNvPr id="5" name="Title 4"/>
          <p:cNvSpPr>
            <a:spLocks noGrp="1"/>
          </p:cNvSpPr>
          <p:nvPr>
            <p:ph type="title"/>
          </p:nvPr>
        </p:nvSpPr>
        <p:spPr>
          <a:xfrm>
            <a:off x="365125" y="337931"/>
            <a:ext cx="8410575" cy="574234"/>
          </a:xfrm>
        </p:spPr>
        <p:txBody>
          <a:bodyPr>
            <a:normAutofit/>
          </a:bodyPr>
          <a:lstStyle/>
          <a:p>
            <a:r>
              <a:rPr kumimoji="1" lang="zh-CN" altLang="en-US" sz="2800" i="0" dirty="0"/>
              <a:t>目录</a:t>
            </a:r>
            <a:endParaRPr kumimoji="1" lang="en-US" altLang="zh-CN" sz="2800" i="0" dirty="0"/>
          </a:p>
        </p:txBody>
      </p:sp>
      <p:sp>
        <p:nvSpPr>
          <p:cNvPr id="57" name="Title 4"/>
          <p:cNvSpPr txBox="1">
            <a:spLocks/>
          </p:cNvSpPr>
          <p:nvPr/>
        </p:nvSpPr>
        <p:spPr bwMode="auto">
          <a:xfrm>
            <a:off x="2177883" y="2391319"/>
            <a:ext cx="5755017" cy="20844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4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marL="546100" indent="-546100">
              <a:spcBef>
                <a:spcPts val="300"/>
              </a:spcBef>
              <a:spcAft>
                <a:spcPts val="300"/>
              </a:spcAft>
              <a:buFont typeface="Arial" panose="020B0604020202020204" pitchFamily="34" charset="0"/>
              <a:buChar char="•"/>
              <a:tabLst>
                <a:tab pos="722313" algn="l"/>
                <a:tab pos="801688" algn="l"/>
              </a:tabLst>
            </a:pPr>
            <a:r>
              <a:rPr kumimoji="1" lang="zh-CN" altLang="en-US" kern="0" dirty="0">
                <a:solidFill>
                  <a:schemeClr val="bg1">
                    <a:lumMod val="50000"/>
                  </a:schemeClr>
                </a:solidFill>
              </a:rPr>
              <a:t>我们的个性化产品</a:t>
            </a:r>
            <a:endParaRPr kumimoji="1" lang="en-US" altLang="zh-CN" kern="0" dirty="0">
              <a:solidFill>
                <a:schemeClr val="bg1">
                  <a:lumMod val="50000"/>
                </a:schemeClr>
              </a:solidFill>
            </a:endParaRPr>
          </a:p>
          <a:p>
            <a:pPr>
              <a:spcBef>
                <a:spcPts val="300"/>
              </a:spcBef>
              <a:spcAft>
                <a:spcPts val="300"/>
              </a:spcAft>
              <a:tabLst>
                <a:tab pos="722313" algn="l"/>
                <a:tab pos="801688" algn="l"/>
              </a:tabLst>
            </a:pPr>
            <a:r>
              <a:rPr kumimoji="1" lang="en-US" altLang="zh-CN" kern="0" dirty="0">
                <a:solidFill>
                  <a:schemeClr val="bg1">
                    <a:lumMod val="50000"/>
                  </a:schemeClr>
                </a:solidFill>
              </a:rPr>
              <a:t>      </a:t>
            </a:r>
          </a:p>
          <a:p>
            <a:pPr>
              <a:spcBef>
                <a:spcPts val="300"/>
              </a:spcBef>
              <a:spcAft>
                <a:spcPts val="300"/>
              </a:spcAft>
              <a:tabLst>
                <a:tab pos="722313" algn="l"/>
                <a:tab pos="801688" algn="l"/>
              </a:tabLst>
            </a:pPr>
            <a:r>
              <a:rPr kumimoji="1" lang="en-US" altLang="zh-CN" kern="0" dirty="0">
                <a:solidFill>
                  <a:schemeClr val="bg1">
                    <a:lumMod val="50000"/>
                  </a:schemeClr>
                </a:solidFill>
              </a:rPr>
              <a:t>       </a:t>
            </a:r>
            <a:r>
              <a:rPr kumimoji="1" lang="zh-CN" altLang="en-US" kern="0" dirty="0">
                <a:solidFill>
                  <a:schemeClr val="bg1">
                    <a:lumMod val="50000"/>
                  </a:schemeClr>
                </a:solidFill>
              </a:rPr>
              <a:t>企业面临的问题和国际做法</a:t>
            </a:r>
            <a:endParaRPr kumimoji="1" lang="en-US" altLang="zh-CN" kern="0" dirty="0">
              <a:solidFill>
                <a:schemeClr val="bg1">
                  <a:lumMod val="50000"/>
                </a:schemeClr>
              </a:solidFill>
            </a:endParaRPr>
          </a:p>
          <a:p>
            <a:pPr>
              <a:spcBef>
                <a:spcPts val="300"/>
              </a:spcBef>
              <a:spcAft>
                <a:spcPts val="300"/>
              </a:spcAft>
              <a:tabLst>
                <a:tab pos="722313" algn="l"/>
                <a:tab pos="801688" algn="l"/>
              </a:tabLst>
            </a:pPr>
            <a:endParaRPr kumimoji="1" lang="en-US" altLang="zh-CN" kern="0" dirty="0">
              <a:solidFill>
                <a:schemeClr val="bg1">
                  <a:lumMod val="50000"/>
                </a:schemeClr>
              </a:solidFill>
            </a:endParaRPr>
          </a:p>
          <a:p>
            <a:pPr marL="546100" indent="-546100">
              <a:spcBef>
                <a:spcPts val="300"/>
              </a:spcBef>
              <a:spcAft>
                <a:spcPts val="300"/>
              </a:spcAft>
              <a:buFont typeface="Arial" panose="020B0604020202020204" pitchFamily="34" charset="0"/>
              <a:buChar char="•"/>
              <a:tabLst>
                <a:tab pos="722313" algn="l"/>
                <a:tab pos="801688" algn="l"/>
              </a:tabLst>
            </a:pPr>
            <a:r>
              <a:rPr kumimoji="1" lang="en-US" altLang="zh-CN" kern="0" dirty="0"/>
              <a:t> </a:t>
            </a:r>
            <a:r>
              <a:rPr kumimoji="1" lang="zh-CN" altLang="en-US" kern="0" dirty="0">
                <a:solidFill>
                  <a:srgbClr val="002269"/>
                </a:solidFill>
              </a:rPr>
              <a:t>我们的解决方案</a:t>
            </a:r>
            <a:endParaRPr kumimoji="1" lang="en-US" altLang="zh-CN" kern="0" dirty="0">
              <a:solidFill>
                <a:srgbClr val="002269"/>
              </a:solidFill>
            </a:endParaRPr>
          </a:p>
          <a:p>
            <a:pPr marL="546100" indent="-546100">
              <a:spcBef>
                <a:spcPts val="300"/>
              </a:spcBef>
              <a:spcAft>
                <a:spcPts val="300"/>
              </a:spcAft>
              <a:buFont typeface="Arial" panose="020B0604020202020204" pitchFamily="34" charset="0"/>
              <a:buChar char="•"/>
              <a:tabLst>
                <a:tab pos="722313" algn="l"/>
                <a:tab pos="801688" algn="l"/>
              </a:tabLst>
            </a:pPr>
            <a:endParaRPr kumimoji="1" lang="en-US" altLang="zh-CN" kern="0" dirty="0"/>
          </a:p>
          <a:p>
            <a:pPr>
              <a:spcBef>
                <a:spcPts val="300"/>
              </a:spcBef>
              <a:spcAft>
                <a:spcPts val="300"/>
              </a:spcAft>
              <a:tabLst>
                <a:tab pos="722313" algn="l"/>
                <a:tab pos="801688" algn="l"/>
              </a:tabLst>
            </a:pPr>
            <a:endParaRPr kumimoji="1" lang="en-US" altLang="zh-CN" kern="0" dirty="0"/>
          </a:p>
        </p:txBody>
      </p:sp>
      <p:sp>
        <p:nvSpPr>
          <p:cNvPr id="3" name="Oval 2"/>
          <p:cNvSpPr/>
          <p:nvPr/>
        </p:nvSpPr>
        <p:spPr bwMode="auto">
          <a:xfrm>
            <a:off x="2001418" y="3980248"/>
            <a:ext cx="465221" cy="416049"/>
          </a:xfrm>
          <a:prstGeom prst="ellipse">
            <a:avLst/>
          </a:prstGeom>
          <a:solidFill>
            <a:srgbClr val="002269"/>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altLang="zh-CN" sz="2400" dirty="0">
                <a:latin typeface="+mj-lt"/>
              </a:rPr>
              <a:t>3</a:t>
            </a:r>
            <a:endParaRPr lang="en-SG" sz="2400" dirty="0">
              <a:latin typeface="+mj-lt"/>
            </a:endParaRPr>
          </a:p>
        </p:txBody>
      </p:sp>
      <p:sp>
        <p:nvSpPr>
          <p:cNvPr id="59" name="Oval 58"/>
          <p:cNvSpPr/>
          <p:nvPr/>
        </p:nvSpPr>
        <p:spPr bwMode="auto">
          <a:xfrm>
            <a:off x="2001418" y="3137798"/>
            <a:ext cx="465221" cy="416049"/>
          </a:xfrm>
          <a:prstGeom prst="ellipse">
            <a:avLst/>
          </a:prstGeom>
          <a:solidFill>
            <a:schemeClr val="bg1">
              <a:lumMod val="50000"/>
            </a:schemeClr>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sz="2400" dirty="0">
                <a:latin typeface="+mj-lt"/>
              </a:rPr>
              <a:t>2</a:t>
            </a:r>
            <a:endParaRPr lang="en-SG" sz="2400" dirty="0">
              <a:latin typeface="+mj-lt"/>
            </a:endParaRPr>
          </a:p>
        </p:txBody>
      </p:sp>
      <p:sp>
        <p:nvSpPr>
          <p:cNvPr id="60" name="Oval 59"/>
          <p:cNvSpPr/>
          <p:nvPr/>
        </p:nvSpPr>
        <p:spPr bwMode="auto">
          <a:xfrm>
            <a:off x="1994154" y="2295348"/>
            <a:ext cx="465221" cy="416049"/>
          </a:xfrm>
          <a:prstGeom prst="ellipse">
            <a:avLst/>
          </a:prstGeom>
          <a:solidFill>
            <a:schemeClr val="bg1">
              <a:lumMod val="50000"/>
            </a:schemeClr>
          </a:solidFill>
          <a:ln w="19050"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altLang="zh-CN" sz="2400" dirty="0">
                <a:latin typeface="+mj-lt"/>
              </a:rPr>
              <a:t>1</a:t>
            </a:r>
            <a:endParaRPr lang="en-SG" sz="2400" dirty="0">
              <a:latin typeface="+mj-lt"/>
            </a:endParaRPr>
          </a:p>
        </p:txBody>
      </p:sp>
      <p:sp>
        <p:nvSpPr>
          <p:cNvPr id="9" name="矩形 8"/>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8724275" y="6475910"/>
            <a:ext cx="419725" cy="246221"/>
          </a:xfrm>
          <a:prstGeom prst="rect">
            <a:avLst/>
          </a:prstGeom>
          <a:noFill/>
        </p:spPr>
        <p:txBody>
          <a:bodyPr wrap="square" rtlCol="0">
            <a:spAutoFit/>
          </a:bodyPr>
          <a:lstStyle/>
          <a:p>
            <a:r>
              <a:rPr kumimoji="1" lang="en-US" altLang="zh-CN" sz="1000" dirty="0">
                <a:solidFill>
                  <a:schemeClr val="bg1">
                    <a:lumMod val="50000"/>
                  </a:schemeClr>
                </a:solidFill>
                <a:latin typeface="+mn-ea"/>
              </a:rPr>
              <a:t>15</a:t>
            </a:r>
            <a:endParaRPr kumimoji="1" lang="zh-CN" altLang="en-US" sz="1000" dirty="0">
              <a:solidFill>
                <a:schemeClr val="bg1">
                  <a:lumMod val="50000"/>
                </a:schemeClr>
              </a:solidFill>
              <a:latin typeface="+mn-ea"/>
            </a:endParaRPr>
          </a:p>
        </p:txBody>
      </p:sp>
    </p:spTree>
    <p:extLst>
      <p:ext uri="{BB962C8B-B14F-4D97-AF65-F5344CB8AC3E}">
        <p14:creationId xmlns:p14="http://schemas.microsoft.com/office/powerpoint/2010/main" val="188034603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1153"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365125" y="277971"/>
            <a:ext cx="8410575" cy="574234"/>
          </a:xfrm>
        </p:spPr>
        <p:txBody>
          <a:bodyPr/>
          <a:lstStyle/>
          <a:p>
            <a:pPr>
              <a:lnSpc>
                <a:spcPct val="150000"/>
              </a:lnSpc>
            </a:pPr>
            <a:r>
              <a:rPr kumimoji="1" lang="zh-CN" altLang="en-US" dirty="0">
                <a:latin typeface="Microsoft YaHei" charset="0"/>
                <a:ea typeface="Microsoft YaHei" charset="0"/>
                <a:cs typeface="Microsoft YaHei" charset="0"/>
              </a:rPr>
              <a:t>为什么我们可以做这件事</a:t>
            </a:r>
          </a:p>
        </p:txBody>
      </p:sp>
      <p:grpSp>
        <p:nvGrpSpPr>
          <p:cNvPr id="7" name="Group 6"/>
          <p:cNvGrpSpPr/>
          <p:nvPr/>
        </p:nvGrpSpPr>
        <p:grpSpPr>
          <a:xfrm>
            <a:off x="336549" y="2111091"/>
            <a:ext cx="8410576" cy="3525274"/>
            <a:chOff x="365125" y="2082515"/>
            <a:chExt cx="8410576" cy="3525274"/>
          </a:xfrm>
        </p:grpSpPr>
        <p:sp>
          <p:nvSpPr>
            <p:cNvPr id="67" name="矩形 10">
              <a:extLst>
                <a:ext uri="{FF2B5EF4-FFF2-40B4-BE49-F238E27FC236}">
                  <a16:creationId xmlns:a16="http://schemas.microsoft.com/office/drawing/2014/main" id="{EBF4FC21-A393-4666-8899-1B5E0D7376A5}"/>
                </a:ext>
              </a:extLst>
            </p:cNvPr>
            <p:cNvSpPr/>
            <p:nvPr/>
          </p:nvSpPr>
          <p:spPr>
            <a:xfrm>
              <a:off x="2300289" y="2082516"/>
              <a:ext cx="6475412" cy="3525210"/>
            </a:xfrm>
            <a:prstGeom prst="rect">
              <a:avLst/>
            </a:prstGeom>
            <a:ln w="9525">
              <a:solidFill>
                <a:srgbClr val="002269"/>
              </a:solidFill>
            </a:ln>
          </p:spPr>
          <p:txBody>
            <a:bodyPr wrap="square" lIns="72000" tIns="72000" rIns="72000" bIns="72000" anchor="ctr" anchorCtr="0">
              <a:noAutofit/>
            </a:bodyPr>
            <a:lstStyle/>
            <a:p>
              <a:pPr marL="285750" indent="-200025">
                <a:lnSpc>
                  <a:spcPct val="150000"/>
                </a:lnSpc>
                <a:spcBef>
                  <a:spcPts val="600"/>
                </a:spcBef>
                <a:buFont typeface="Arial" panose="020B0604020202020204" pitchFamily="34" charset="0"/>
                <a:buChar char="•"/>
              </a:pPr>
              <a:r>
                <a:rPr lang="en-US" altLang="zh-CN" b="1" dirty="0">
                  <a:solidFill>
                    <a:schemeClr val="bg2">
                      <a:lumMod val="50000"/>
                    </a:schemeClr>
                  </a:solidFill>
                  <a:latin typeface="Arial" charset="0"/>
                  <a:ea typeface="Arial" charset="0"/>
                  <a:cs typeface="Arial" charset="0"/>
                </a:rPr>
                <a:t>National Geographic Adventure </a:t>
              </a:r>
              <a:r>
                <a:rPr lang="zh-CN" altLang="en-US" dirty="0">
                  <a:solidFill>
                    <a:schemeClr val="bg2">
                      <a:lumMod val="50000"/>
                    </a:schemeClr>
                  </a:solidFill>
                  <a:latin typeface="Microsoft YaHei" charset="0"/>
                  <a:ea typeface="Microsoft YaHei" charset="0"/>
                  <a:cs typeface="Microsoft YaHei" charset="0"/>
                </a:rPr>
                <a:t>国家地理探险频道</a:t>
              </a:r>
              <a:r>
                <a:rPr lang="en-US" altLang="zh-CN" b="1" dirty="0">
                  <a:solidFill>
                    <a:schemeClr val="bg2">
                      <a:lumMod val="50000"/>
                    </a:schemeClr>
                  </a:solidFill>
                  <a:latin typeface="Microsoft YaHei" charset="0"/>
                  <a:ea typeface="Microsoft YaHei" charset="0"/>
                  <a:cs typeface="Microsoft YaHei" charset="0"/>
                </a:rPr>
                <a:t>“</a:t>
              </a:r>
              <a:r>
                <a:rPr lang="zh-CN" altLang="en-US" b="1" dirty="0">
                  <a:solidFill>
                    <a:schemeClr val="bg2">
                      <a:lumMod val="50000"/>
                    </a:schemeClr>
                  </a:solidFill>
                  <a:latin typeface="Microsoft YaHei" charset="0"/>
                  <a:ea typeface="Microsoft YaHei" charset="0"/>
                  <a:cs typeface="Microsoft YaHei" charset="0"/>
                </a:rPr>
                <a:t>全球最佳探险旅游公司</a:t>
              </a:r>
              <a:r>
                <a:rPr lang="en-US" altLang="zh-CN" b="1" dirty="0">
                  <a:solidFill>
                    <a:schemeClr val="bg2">
                      <a:lumMod val="50000"/>
                    </a:schemeClr>
                  </a:solidFill>
                  <a:latin typeface="Microsoft YaHei" charset="0"/>
                  <a:ea typeface="Microsoft YaHei" charset="0"/>
                  <a:cs typeface="Microsoft YaHei" charset="0"/>
                </a:rPr>
                <a:t>”</a:t>
              </a:r>
            </a:p>
            <a:p>
              <a:pPr marL="285750" indent="-200025">
                <a:lnSpc>
                  <a:spcPct val="150000"/>
                </a:lnSpc>
                <a:spcBef>
                  <a:spcPts val="600"/>
                </a:spcBef>
                <a:buFont typeface="Arial" panose="020B0604020202020204" pitchFamily="34" charset="0"/>
                <a:buChar char="•"/>
              </a:pPr>
              <a:r>
                <a:rPr lang="en-US" altLang="zh-CN" b="1" dirty="0">
                  <a:solidFill>
                    <a:schemeClr val="bg2">
                      <a:lumMod val="50000"/>
                    </a:schemeClr>
                  </a:solidFill>
                  <a:latin typeface="Arial" charset="0"/>
                  <a:ea typeface="Arial" charset="0"/>
                  <a:cs typeface="Arial" charset="0"/>
                </a:rPr>
                <a:t>National Geographic Traveler </a:t>
              </a:r>
              <a:r>
                <a:rPr lang="zh-CN" altLang="en-US" dirty="0">
                  <a:solidFill>
                    <a:schemeClr val="bg2">
                      <a:lumMod val="50000"/>
                    </a:schemeClr>
                  </a:solidFill>
                  <a:latin typeface="Microsoft YaHei" charset="0"/>
                  <a:ea typeface="Microsoft YaHei" charset="0"/>
                  <a:cs typeface="Microsoft YaHei" charset="0"/>
                </a:rPr>
                <a:t>国家地理旅行者杂志</a:t>
              </a:r>
              <a:r>
                <a:rPr lang="en-US" altLang="zh-CN" b="1" dirty="0">
                  <a:solidFill>
                    <a:schemeClr val="bg2">
                      <a:lumMod val="50000"/>
                    </a:schemeClr>
                  </a:solidFill>
                  <a:latin typeface="Microsoft YaHei" charset="0"/>
                  <a:ea typeface="Microsoft YaHei" charset="0"/>
                  <a:cs typeface="Microsoft YaHei" charset="0"/>
                </a:rPr>
                <a:t>“</a:t>
              </a:r>
              <a:r>
                <a:rPr lang="zh-CN" altLang="en-US" b="1" dirty="0">
                  <a:solidFill>
                    <a:schemeClr val="bg2">
                      <a:lumMod val="50000"/>
                    </a:schemeClr>
                  </a:solidFill>
                  <a:latin typeface="Microsoft YaHei" charset="0"/>
                  <a:ea typeface="Microsoft YaHei" charset="0"/>
                  <a:cs typeface="Microsoft YaHei" charset="0"/>
                </a:rPr>
                <a:t>一生一定要有的旅行</a:t>
              </a:r>
              <a:r>
                <a:rPr lang="en-US" altLang="zh-CN" b="1" dirty="0">
                  <a:solidFill>
                    <a:schemeClr val="bg2">
                      <a:lumMod val="50000"/>
                    </a:schemeClr>
                  </a:solidFill>
                  <a:latin typeface="Microsoft YaHei" charset="0"/>
                  <a:ea typeface="Microsoft YaHei" charset="0"/>
                  <a:cs typeface="Microsoft YaHei" charset="0"/>
                </a:rPr>
                <a:t>”</a:t>
              </a:r>
            </a:p>
            <a:p>
              <a:pPr marL="285750" indent="-200025">
                <a:lnSpc>
                  <a:spcPct val="150000"/>
                </a:lnSpc>
                <a:spcBef>
                  <a:spcPts val="600"/>
                </a:spcBef>
                <a:buFont typeface="Arial" panose="020B0604020202020204" pitchFamily="34" charset="0"/>
                <a:buChar char="•"/>
              </a:pPr>
              <a:r>
                <a:rPr lang="en-US" altLang="zh-CN" b="1" dirty="0">
                  <a:solidFill>
                    <a:schemeClr val="bg2">
                      <a:lumMod val="50000"/>
                    </a:schemeClr>
                  </a:solidFill>
                  <a:latin typeface="Arial" charset="0"/>
                  <a:ea typeface="Arial" charset="0"/>
                  <a:cs typeface="Arial" charset="0"/>
                </a:rPr>
                <a:t>Conde Nast Traveler </a:t>
              </a:r>
              <a:r>
                <a:rPr lang="zh-CN" altLang="en-US" dirty="0">
                  <a:solidFill>
                    <a:schemeClr val="bg2">
                      <a:lumMod val="50000"/>
                    </a:schemeClr>
                  </a:solidFill>
                  <a:latin typeface="Microsoft YaHei" charset="0"/>
                  <a:ea typeface="Microsoft YaHei" charset="0"/>
                  <a:cs typeface="Microsoft YaHei" charset="0"/>
                </a:rPr>
                <a:t>康泰纳仕旅行者杂志</a:t>
              </a:r>
              <a:r>
                <a:rPr lang="en-US" altLang="zh-CN" b="1" dirty="0">
                  <a:solidFill>
                    <a:schemeClr val="bg2">
                      <a:lumMod val="50000"/>
                    </a:schemeClr>
                  </a:solidFill>
                  <a:latin typeface="Microsoft YaHei" charset="0"/>
                  <a:ea typeface="Microsoft YaHei" charset="0"/>
                  <a:cs typeface="Microsoft YaHei" charset="0"/>
                </a:rPr>
                <a:t>“</a:t>
              </a:r>
              <a:r>
                <a:rPr lang="zh-CN" altLang="en-US" b="1" dirty="0">
                  <a:solidFill>
                    <a:schemeClr val="bg2">
                      <a:lumMod val="50000"/>
                    </a:schemeClr>
                  </a:solidFill>
                  <a:latin typeface="Microsoft YaHei" charset="0"/>
                  <a:ea typeface="Microsoft YaHei" charset="0"/>
                  <a:cs typeface="Microsoft YaHei" charset="0"/>
                </a:rPr>
                <a:t>最佳旅行专家</a:t>
              </a:r>
              <a:r>
                <a:rPr lang="en-US" altLang="zh-CN" b="1" dirty="0">
                  <a:solidFill>
                    <a:schemeClr val="bg2">
                      <a:lumMod val="50000"/>
                    </a:schemeClr>
                  </a:solidFill>
                  <a:latin typeface="Microsoft YaHei" charset="0"/>
                  <a:ea typeface="Microsoft YaHei" charset="0"/>
                  <a:cs typeface="Microsoft YaHei" charset="0"/>
                </a:rPr>
                <a:t>”</a:t>
              </a:r>
            </a:p>
            <a:p>
              <a:pPr marL="285750" indent="-200025">
                <a:lnSpc>
                  <a:spcPct val="150000"/>
                </a:lnSpc>
                <a:spcBef>
                  <a:spcPts val="600"/>
                </a:spcBef>
                <a:buFont typeface="Arial" panose="020B0604020202020204" pitchFamily="34" charset="0"/>
                <a:buChar char="•"/>
              </a:pPr>
              <a:r>
                <a:rPr lang="en-US" altLang="zh-CN" b="1" dirty="0" err="1">
                  <a:solidFill>
                    <a:schemeClr val="bg2">
                      <a:lumMod val="50000"/>
                    </a:schemeClr>
                  </a:solidFill>
                  <a:latin typeface="Arial" charset="0"/>
                  <a:ea typeface="Arial" charset="0"/>
                  <a:cs typeface="Arial" charset="0"/>
                </a:rPr>
                <a:t>Hurun</a:t>
              </a:r>
              <a:r>
                <a:rPr lang="en-US" altLang="zh-CN" b="1" dirty="0">
                  <a:solidFill>
                    <a:schemeClr val="bg2">
                      <a:lumMod val="50000"/>
                    </a:schemeClr>
                  </a:solidFill>
                  <a:latin typeface="Arial" charset="0"/>
                  <a:ea typeface="Arial" charset="0"/>
                  <a:cs typeface="Arial" charset="0"/>
                </a:rPr>
                <a:t> Report</a:t>
              </a:r>
              <a:r>
                <a:rPr lang="en-US" altLang="zh-CN" dirty="0">
                  <a:solidFill>
                    <a:schemeClr val="bg2">
                      <a:lumMod val="50000"/>
                    </a:schemeClr>
                  </a:solidFill>
                  <a:latin typeface="Arial" charset="0"/>
                  <a:ea typeface="Arial" charset="0"/>
                  <a:cs typeface="Arial" charset="0"/>
                </a:rPr>
                <a:t> </a:t>
              </a:r>
              <a:r>
                <a:rPr lang="zh-CN" altLang="en-US" dirty="0">
                  <a:solidFill>
                    <a:schemeClr val="bg2">
                      <a:lumMod val="50000"/>
                    </a:schemeClr>
                  </a:solidFill>
                  <a:latin typeface="Microsoft YaHei" charset="0"/>
                  <a:ea typeface="Microsoft YaHei" charset="0"/>
                  <a:cs typeface="Microsoft YaHei" charset="0"/>
                </a:rPr>
                <a:t>胡润百富</a:t>
              </a:r>
              <a:r>
                <a:rPr lang="en-US" altLang="zh-CN" b="1" dirty="0">
                  <a:solidFill>
                    <a:schemeClr val="bg2">
                      <a:lumMod val="50000"/>
                    </a:schemeClr>
                  </a:solidFill>
                  <a:latin typeface="Microsoft YaHei" charset="0"/>
                  <a:ea typeface="Microsoft YaHei" charset="0"/>
                  <a:cs typeface="Microsoft YaHei" charset="0"/>
                </a:rPr>
                <a:t>“Top12</a:t>
              </a:r>
              <a:r>
                <a:rPr lang="zh-CN" altLang="en-US" b="1" dirty="0">
                  <a:solidFill>
                    <a:schemeClr val="bg2">
                      <a:lumMod val="50000"/>
                    </a:schemeClr>
                  </a:solidFill>
                  <a:latin typeface="Microsoft YaHei" charset="0"/>
                  <a:ea typeface="Microsoft YaHei" charset="0"/>
                  <a:cs typeface="Microsoft YaHei" charset="0"/>
                </a:rPr>
                <a:t>中国大陆出境游奢华旅行社”</a:t>
              </a:r>
            </a:p>
            <a:p>
              <a:pPr marL="285750" indent="-200025">
                <a:lnSpc>
                  <a:spcPct val="150000"/>
                </a:lnSpc>
                <a:spcBef>
                  <a:spcPts val="600"/>
                </a:spcBef>
                <a:buFont typeface="Arial" panose="020B0604020202020204" pitchFamily="34" charset="0"/>
                <a:buChar char="•"/>
              </a:pPr>
              <a:r>
                <a:rPr lang="en-US" altLang="zh-CN" b="1" dirty="0">
                  <a:solidFill>
                    <a:schemeClr val="bg2">
                      <a:lumMod val="50000"/>
                    </a:schemeClr>
                  </a:solidFill>
                  <a:latin typeface="Arial" charset="0"/>
                  <a:ea typeface="Arial" charset="0"/>
                  <a:cs typeface="Arial" charset="0"/>
                </a:rPr>
                <a:t>TripAdvisor </a:t>
              </a:r>
              <a:r>
                <a:rPr lang="zh-CN" altLang="en-US" b="1" dirty="0">
                  <a:solidFill>
                    <a:schemeClr val="bg2">
                      <a:lumMod val="50000"/>
                    </a:schemeClr>
                  </a:solidFill>
                  <a:latin typeface="Microsoft YaHei" charset="0"/>
                  <a:ea typeface="Microsoft YaHei" charset="0"/>
                  <a:cs typeface="Microsoft YaHei" charset="0"/>
                </a:rPr>
                <a:t>猫途鹰卓越奖</a:t>
              </a:r>
              <a:endParaRPr lang="en-US" altLang="zh-CN" b="1" dirty="0">
                <a:solidFill>
                  <a:schemeClr val="bg2">
                    <a:lumMod val="50000"/>
                  </a:schemeClr>
                </a:solidFill>
                <a:latin typeface="Microsoft YaHei" charset="0"/>
                <a:ea typeface="Microsoft YaHei" charset="0"/>
                <a:cs typeface="Microsoft YaHei" charset="0"/>
              </a:endParaRPr>
            </a:p>
            <a:p>
              <a:pPr marL="285750" indent="-200025">
                <a:lnSpc>
                  <a:spcPct val="150000"/>
                </a:lnSpc>
                <a:spcBef>
                  <a:spcPts val="600"/>
                </a:spcBef>
                <a:buFont typeface="Arial" panose="020B0604020202020204" pitchFamily="34" charset="0"/>
                <a:buChar char="•"/>
              </a:pPr>
              <a:r>
                <a:rPr lang="zh-CN" altLang="en-US" kern="100" dirty="0">
                  <a:solidFill>
                    <a:schemeClr val="bg2">
                      <a:lumMod val="50000"/>
                    </a:schemeClr>
                  </a:solidFill>
                  <a:latin typeface="Microsoft YaHei" charset="0"/>
                  <a:ea typeface="Microsoft YaHei" charset="0"/>
                  <a:cs typeface="Microsoft YaHei" charset="0"/>
                </a:rPr>
                <a:t>全球高端旅行组织</a:t>
              </a:r>
              <a:r>
                <a:rPr lang="en-US" altLang="zh-CN" b="1" kern="100" dirty="0">
                  <a:solidFill>
                    <a:schemeClr val="bg2">
                      <a:lumMod val="50000"/>
                    </a:schemeClr>
                  </a:solidFill>
                  <a:latin typeface="Arial" charset="0"/>
                  <a:ea typeface="Arial" charset="0"/>
                  <a:cs typeface="Arial" charset="0"/>
                </a:rPr>
                <a:t>VIRTUOSO</a:t>
              </a:r>
              <a:r>
                <a:rPr lang="zh-CN" altLang="en-US" kern="100" dirty="0">
                  <a:solidFill>
                    <a:schemeClr val="bg2">
                      <a:lumMod val="50000"/>
                    </a:schemeClr>
                  </a:solidFill>
                  <a:latin typeface="Microsoft YaHei" charset="0"/>
                  <a:ea typeface="Microsoft YaHei" charset="0"/>
                  <a:cs typeface="Microsoft YaHei" charset="0"/>
                </a:rPr>
                <a:t>邀请的</a:t>
              </a:r>
              <a:r>
                <a:rPr lang="zh-CN" altLang="en-US" b="1" kern="100" dirty="0">
                  <a:solidFill>
                    <a:schemeClr val="bg2">
                      <a:lumMod val="50000"/>
                    </a:schemeClr>
                  </a:solidFill>
                  <a:latin typeface="Microsoft YaHei" charset="0"/>
                  <a:ea typeface="Microsoft YaHei" charset="0"/>
                  <a:cs typeface="Microsoft YaHei" charset="0"/>
                </a:rPr>
                <a:t>第一个中国旅行机构</a:t>
              </a:r>
              <a:endParaRPr lang="en-US" altLang="zh-CN" b="1" kern="100" dirty="0">
                <a:solidFill>
                  <a:schemeClr val="bg2">
                    <a:lumMod val="50000"/>
                  </a:schemeClr>
                </a:solidFill>
                <a:latin typeface="Microsoft YaHei" charset="0"/>
                <a:ea typeface="Microsoft YaHei" charset="0"/>
                <a:cs typeface="Microsoft YaHei" charset="0"/>
              </a:endParaRPr>
            </a:p>
          </p:txBody>
        </p:sp>
        <p:sp>
          <p:nvSpPr>
            <p:cNvPr id="68" name="矩形 6"/>
            <p:cNvSpPr/>
            <p:nvPr/>
          </p:nvSpPr>
          <p:spPr>
            <a:xfrm>
              <a:off x="365125" y="2082515"/>
              <a:ext cx="1799228" cy="3525274"/>
            </a:xfrm>
            <a:prstGeom prst="rect">
              <a:avLst/>
            </a:prstGeom>
            <a:solidFill>
              <a:schemeClr val="tx2">
                <a:alpha val="94000"/>
              </a:schemeClr>
            </a:solidFill>
            <a:ln>
              <a:solidFill>
                <a:srgbClr val="002269"/>
              </a:solidFill>
            </a:ln>
          </p:spPr>
          <p:txBody>
            <a:bodyPr wrap="square" lIns="72000" tIns="72000" rIns="72000" bIns="72000" anchor="ctr">
              <a:noAutofit/>
            </a:bodyPr>
            <a:lstStyle/>
            <a:p>
              <a:pPr algn="ctr">
                <a:lnSpc>
                  <a:spcPct val="150000"/>
                </a:lnSpc>
              </a:pPr>
              <a:r>
                <a:rPr lang="en-US" altLang="zh-CN" sz="2000" b="1" dirty="0">
                  <a:solidFill>
                    <a:srgbClr val="FFFFFF"/>
                  </a:solidFill>
                  <a:latin typeface="Microsoft YaHei" charset="0"/>
                  <a:ea typeface="Microsoft YaHei" charset="0"/>
                  <a:cs typeface="Microsoft YaHei" charset="0"/>
                </a:rPr>
                <a:t>2009</a:t>
              </a:r>
              <a:r>
                <a:rPr lang="zh-CN" altLang="en-US" sz="2000" b="1" dirty="0">
                  <a:solidFill>
                    <a:srgbClr val="FFFFFF"/>
                  </a:solidFill>
                  <a:latin typeface="Microsoft YaHei" charset="0"/>
                  <a:ea typeface="Microsoft YaHei" charset="0"/>
                  <a:cs typeface="Microsoft YaHei" charset="0"/>
                </a:rPr>
                <a:t>－</a:t>
              </a:r>
              <a:r>
                <a:rPr lang="en-US" altLang="zh-CN" sz="2000" b="1" dirty="0">
                  <a:solidFill>
                    <a:srgbClr val="FFFFFF"/>
                  </a:solidFill>
                  <a:latin typeface="Microsoft YaHei" charset="0"/>
                  <a:ea typeface="Microsoft YaHei" charset="0"/>
                  <a:cs typeface="Microsoft YaHei" charset="0"/>
                </a:rPr>
                <a:t>2017 </a:t>
              </a:r>
              <a:r>
                <a:rPr lang="zh-CN" altLang="en-US" sz="2000" b="1" dirty="0">
                  <a:solidFill>
                    <a:srgbClr val="FFFFFF"/>
                  </a:solidFill>
                  <a:latin typeface="Microsoft YaHei" charset="0"/>
                  <a:ea typeface="Microsoft YaHei" charset="0"/>
                  <a:cs typeface="Microsoft YaHei" charset="0"/>
                </a:rPr>
                <a:t>碧山荣誉</a:t>
              </a:r>
              <a:r>
                <a:rPr lang="en-US" altLang="zh-CN" sz="2000" b="1" dirty="0">
                  <a:solidFill>
                    <a:srgbClr val="262626"/>
                  </a:solidFill>
                  <a:latin typeface="Microsoft YaHei" charset="0"/>
                  <a:ea typeface="Microsoft YaHei" charset="0"/>
                  <a:cs typeface="Microsoft YaHei" charset="0"/>
                </a:rPr>
                <a:t> </a:t>
              </a:r>
              <a:endParaRPr lang="en-US" altLang="zh-CN" sz="2000" b="1" dirty="0">
                <a:solidFill>
                  <a:srgbClr val="FFFFFF"/>
                </a:solidFill>
                <a:latin typeface="Microsoft YaHei" charset="0"/>
                <a:ea typeface="Microsoft YaHei" charset="0"/>
                <a:cs typeface="Microsoft YaHei" charset="0"/>
              </a:endParaRPr>
            </a:p>
          </p:txBody>
        </p:sp>
      </p:grpSp>
      <p:sp>
        <p:nvSpPr>
          <p:cNvPr id="77" name="矩形 15"/>
          <p:cNvSpPr/>
          <p:nvPr/>
        </p:nvSpPr>
        <p:spPr>
          <a:xfrm>
            <a:off x="343488" y="961432"/>
            <a:ext cx="8410575" cy="902496"/>
          </a:xfrm>
          <a:prstGeom prst="rect">
            <a:avLst/>
          </a:prstGeom>
          <a:ln w="9525">
            <a:solidFill>
              <a:srgbClr val="002269"/>
            </a:solidFill>
          </a:ln>
        </p:spPr>
        <p:txBody>
          <a:bodyPr wrap="square" lIns="72000" tIns="72000" rIns="72000" bIns="72000" anchor="ctr" anchorCtr="0">
            <a:noAutofit/>
          </a:bodyPr>
          <a:lstStyle/>
          <a:p>
            <a:pPr>
              <a:lnSpc>
                <a:spcPct val="150000"/>
              </a:lnSpc>
            </a:pPr>
            <a:r>
              <a:rPr lang="en-US" altLang="zh-CN" sz="1700" dirty="0">
                <a:solidFill>
                  <a:srgbClr val="101820"/>
                </a:solidFill>
                <a:latin typeface="Arial" charset="0"/>
                <a:ea typeface="Arial" charset="0"/>
                <a:cs typeface="Arial" charset="0"/>
              </a:rPr>
              <a:t>NewUGo.gift</a:t>
            </a:r>
            <a:r>
              <a:rPr lang="en-US" altLang="zh-CN" sz="1700" dirty="0">
                <a:solidFill>
                  <a:srgbClr val="101820"/>
                </a:solidFill>
                <a:latin typeface="Microsoft YaHei" charset="0"/>
                <a:ea typeface="Microsoft YaHei" charset="0"/>
                <a:cs typeface="Microsoft YaHei" charset="0"/>
              </a:rPr>
              <a:t> </a:t>
            </a:r>
            <a:r>
              <a:rPr lang="zh-CN" altLang="en-US" sz="1700" dirty="0">
                <a:solidFill>
                  <a:srgbClr val="101820"/>
                </a:solidFill>
                <a:latin typeface="Microsoft YaHei" charset="0"/>
                <a:ea typeface="Microsoft YaHei" charset="0"/>
                <a:cs typeface="Microsoft YaHei" charset="0"/>
              </a:rPr>
              <a:t>一站式体验礼品电商平台成立于</a:t>
            </a:r>
            <a:r>
              <a:rPr lang="en-US" altLang="zh-CN" sz="1700" dirty="0">
                <a:solidFill>
                  <a:srgbClr val="101820"/>
                </a:solidFill>
                <a:latin typeface="Microsoft YaHei" charset="0"/>
                <a:ea typeface="Microsoft YaHei" charset="0"/>
                <a:cs typeface="Microsoft YaHei" charset="0"/>
              </a:rPr>
              <a:t> 2015</a:t>
            </a:r>
            <a:r>
              <a:rPr lang="zh-CN" altLang="en-US" sz="1700" dirty="0">
                <a:solidFill>
                  <a:srgbClr val="101820"/>
                </a:solidFill>
                <a:latin typeface="Microsoft YaHei" charset="0"/>
                <a:ea typeface="Microsoft YaHei" charset="0"/>
                <a:cs typeface="Microsoft YaHei" charset="0"/>
              </a:rPr>
              <a:t>年，由碧山（高端私人定制）和方正联合创立，拥有丰富的高端服务行业经验、电商产品经验。</a:t>
            </a:r>
            <a:r>
              <a:rPr lang="en-US" altLang="zh-CN" sz="1700" dirty="0">
                <a:solidFill>
                  <a:srgbClr val="101820"/>
                </a:solidFill>
                <a:latin typeface="Microsoft YaHei" charset="0"/>
                <a:ea typeface="Microsoft YaHei" charset="0"/>
                <a:cs typeface="Microsoft YaHei" charset="0"/>
              </a:rPr>
              <a:t> </a:t>
            </a:r>
          </a:p>
        </p:txBody>
      </p:sp>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8308" y="5745397"/>
            <a:ext cx="746477" cy="887801"/>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69688" y="5805812"/>
            <a:ext cx="868491" cy="794577"/>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23572" y="5786189"/>
            <a:ext cx="607623" cy="824856"/>
          </a:xfrm>
          <a:prstGeom prst="rect">
            <a:avLst/>
          </a:prstGeom>
        </p:spPr>
      </p:pic>
      <p:pic>
        <p:nvPicPr>
          <p:cNvPr id="12" name="Picture 1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851646" y="5842109"/>
            <a:ext cx="736339" cy="738570"/>
          </a:xfrm>
          <a:prstGeom prst="rect">
            <a:avLst/>
          </a:prstGeom>
        </p:spPr>
      </p:pic>
      <p:pic>
        <p:nvPicPr>
          <p:cNvPr id="13" name="Picture 1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133491" y="5786983"/>
            <a:ext cx="857620" cy="823631"/>
          </a:xfrm>
          <a:prstGeom prst="rect">
            <a:avLst/>
          </a:prstGeom>
        </p:spPr>
      </p:pic>
      <p:pic>
        <p:nvPicPr>
          <p:cNvPr id="14" name="Picture 13"/>
          <p:cNvPicPr>
            <a:picLocks noChangeAspect="1"/>
          </p:cNvPicPr>
          <p:nvPr/>
        </p:nvPicPr>
        <p:blipFill rotWithShape="1">
          <a:blip r:embed="rId12" cstate="screen">
            <a:extLst>
              <a:ext uri="{28A0092B-C50C-407E-A947-70E740481C1C}">
                <a14:useLocalDpi xmlns:a14="http://schemas.microsoft.com/office/drawing/2010/main"/>
              </a:ext>
            </a:extLst>
          </a:blip>
          <a:srcRect t="-1" b="-3227"/>
          <a:stretch/>
        </p:blipFill>
        <p:spPr>
          <a:xfrm>
            <a:off x="6735467" y="5801770"/>
            <a:ext cx="797092" cy="800816"/>
          </a:xfrm>
          <a:prstGeom prst="rect">
            <a:avLst/>
          </a:prstGeom>
        </p:spPr>
      </p:pic>
      <p:sp>
        <p:nvSpPr>
          <p:cNvPr id="15" name="矩形 14"/>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0" name="Picture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5953" y="5850316"/>
            <a:ext cx="1324995" cy="725905"/>
          </a:xfrm>
          <a:prstGeom prst="rect">
            <a:avLst/>
          </a:prstGeom>
        </p:spPr>
      </p:pic>
      <p:sp>
        <p:nvSpPr>
          <p:cNvPr id="16" name="文本框 15"/>
          <p:cNvSpPr txBox="1"/>
          <p:nvPr/>
        </p:nvSpPr>
        <p:spPr>
          <a:xfrm>
            <a:off x="8724275" y="6475910"/>
            <a:ext cx="419725" cy="246221"/>
          </a:xfrm>
          <a:prstGeom prst="rect">
            <a:avLst/>
          </a:prstGeom>
          <a:noFill/>
        </p:spPr>
        <p:txBody>
          <a:bodyPr wrap="square" rtlCol="0">
            <a:spAutoFit/>
          </a:bodyPr>
          <a:lstStyle/>
          <a:p>
            <a:r>
              <a:rPr kumimoji="1" lang="en-US" altLang="zh-CN" sz="1000" dirty="0">
                <a:solidFill>
                  <a:schemeClr val="bg1">
                    <a:lumMod val="50000"/>
                  </a:schemeClr>
                </a:solidFill>
                <a:latin typeface="+mn-ea"/>
              </a:rPr>
              <a:t>17</a:t>
            </a:r>
            <a:endParaRPr kumimoji="1" lang="zh-CN" altLang="en-US" sz="1000" dirty="0">
              <a:solidFill>
                <a:schemeClr val="bg1">
                  <a:lumMod val="50000"/>
                </a:schemeClr>
              </a:solidFill>
              <a:latin typeface="+mn-ea"/>
            </a:endParaRPr>
          </a:p>
        </p:txBody>
      </p:sp>
    </p:spTree>
    <p:extLst>
      <p:ext uri="{BB962C8B-B14F-4D97-AF65-F5344CB8AC3E}">
        <p14:creationId xmlns:p14="http://schemas.microsoft.com/office/powerpoint/2010/main" val="249083418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2175"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313802" y="320121"/>
            <a:ext cx="8830198" cy="574234"/>
          </a:xfrm>
        </p:spPr>
        <p:txBody>
          <a:bodyPr/>
          <a:lstStyle/>
          <a:p>
            <a:pPr>
              <a:lnSpc>
                <a:spcPct val="150000"/>
              </a:lnSpc>
            </a:pPr>
            <a:r>
              <a:rPr kumimoji="1" lang="zh-CN" altLang="en-US" dirty="0">
                <a:latin typeface="Microsoft YaHei" charset="0"/>
                <a:ea typeface="Microsoft YaHei" charset="0"/>
                <a:cs typeface="Microsoft YaHei" charset="0"/>
              </a:rPr>
              <a:t>我们曾服务过的客户</a:t>
            </a:r>
            <a:r>
              <a:rPr kumimoji="1" lang="en-US" altLang="zh-CN" sz="1600" dirty="0">
                <a:latin typeface="Microsoft YaHei" charset="0"/>
                <a:ea typeface="Microsoft YaHei" charset="0"/>
                <a:cs typeface="Microsoft YaHei" charset="0"/>
              </a:rPr>
              <a:t>:  </a:t>
            </a:r>
            <a:r>
              <a:rPr kumimoji="1" lang="en-US" altLang="zh-CN" sz="1600" b="0" dirty="0">
                <a:latin typeface="Microsoft YaHei" charset="0"/>
                <a:ea typeface="Microsoft YaHei" charset="0"/>
                <a:cs typeface="Microsoft YaHei" charset="0"/>
              </a:rPr>
              <a:t>(</a:t>
            </a:r>
            <a:r>
              <a:rPr kumimoji="1" lang="zh-CN" altLang="en-US" sz="1600" b="0" dirty="0">
                <a:latin typeface="Microsoft YaHei" charset="0"/>
                <a:ea typeface="Microsoft YaHei" charset="0"/>
                <a:cs typeface="Microsoft YaHei" charset="0"/>
              </a:rPr>
              <a:t>都是要求严格的客户，推动我们成为体验式旅行行业的开拓者</a:t>
            </a:r>
            <a:r>
              <a:rPr kumimoji="1" lang="en-US" altLang="zh-CN" sz="1600" b="0" dirty="0">
                <a:latin typeface="Microsoft YaHei" charset="0"/>
                <a:ea typeface="Microsoft YaHei" charset="0"/>
                <a:cs typeface="Microsoft YaHei" charset="0"/>
              </a:rPr>
              <a:t>) </a:t>
            </a:r>
            <a:endParaRPr kumimoji="1" lang="zh-CN" altLang="en-US" sz="1600" b="0" dirty="0">
              <a:latin typeface="Microsoft YaHei" charset="0"/>
              <a:ea typeface="Microsoft YaHei" charset="0"/>
              <a:cs typeface="Microsoft YaHei" charset="0"/>
            </a:endParaRPr>
          </a:p>
        </p:txBody>
      </p:sp>
      <p:sp>
        <p:nvSpPr>
          <p:cNvPr id="29" name="TextBox 28"/>
          <p:cNvSpPr txBox="1"/>
          <p:nvPr/>
        </p:nvSpPr>
        <p:spPr>
          <a:xfrm>
            <a:off x="2498748" y="2694078"/>
            <a:ext cx="184731" cy="338554"/>
          </a:xfrm>
          <a:prstGeom prst="rect">
            <a:avLst/>
          </a:prstGeom>
          <a:noFill/>
        </p:spPr>
        <p:txBody>
          <a:bodyPr wrap="none" rtlCol="0">
            <a:spAutoFit/>
          </a:bodyPr>
          <a:lstStyle/>
          <a:p>
            <a:endParaRPr lang="en-US" dirty="0">
              <a:solidFill>
                <a:srgbClr val="FFFFFF"/>
              </a:solidFill>
              <a:latin typeface="Arial"/>
            </a:endParaRPr>
          </a:p>
        </p:txBody>
      </p:sp>
      <p:pic>
        <p:nvPicPr>
          <p:cNvPr id="43" name="Picture 42">
            <a:extLst>
              <a:ext uri="{FF2B5EF4-FFF2-40B4-BE49-F238E27FC236}">
                <a16:creationId xmlns:a16="http://schemas.microsoft.com/office/drawing/2014/main" id="{9BFA3B47-9766-4BAD-83CC-CF58472282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50982" y="5767200"/>
            <a:ext cx="1571794" cy="361989"/>
          </a:xfrm>
          <a:prstGeom prst="rect">
            <a:avLst/>
          </a:prstGeom>
        </p:spPr>
      </p:pic>
      <p:pic>
        <p:nvPicPr>
          <p:cNvPr id="44" name="Picture 43">
            <a:extLst>
              <a:ext uri="{FF2B5EF4-FFF2-40B4-BE49-F238E27FC236}">
                <a16:creationId xmlns:a16="http://schemas.microsoft.com/office/drawing/2014/main" id="{4FF92475-93F1-49ED-A0FF-48A02312B52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00620" y="3745496"/>
            <a:ext cx="855608" cy="806084"/>
          </a:xfrm>
          <a:prstGeom prst="rect">
            <a:avLst/>
          </a:prstGeom>
        </p:spPr>
      </p:pic>
      <p:pic>
        <p:nvPicPr>
          <p:cNvPr id="45" name="Picture 44">
            <a:extLst>
              <a:ext uri="{FF2B5EF4-FFF2-40B4-BE49-F238E27FC236}">
                <a16:creationId xmlns:a16="http://schemas.microsoft.com/office/drawing/2014/main" id="{F2F461D7-26E9-4561-8BB6-5D2C3EDAE44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689310" y="1642839"/>
            <a:ext cx="886886" cy="575885"/>
          </a:xfrm>
          <a:prstGeom prst="rect">
            <a:avLst/>
          </a:prstGeom>
        </p:spPr>
      </p:pic>
      <p:pic>
        <p:nvPicPr>
          <p:cNvPr id="46" name="Picture 45">
            <a:extLst>
              <a:ext uri="{FF2B5EF4-FFF2-40B4-BE49-F238E27FC236}">
                <a16:creationId xmlns:a16="http://schemas.microsoft.com/office/drawing/2014/main" id="{5B3429AA-810C-4E73-9A2F-F304895AD2B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59530" y="2746337"/>
            <a:ext cx="1652649" cy="609605"/>
          </a:xfrm>
          <a:prstGeom prst="rect">
            <a:avLst/>
          </a:prstGeom>
        </p:spPr>
      </p:pic>
      <p:pic>
        <p:nvPicPr>
          <p:cNvPr id="47" name="Picture 46">
            <a:extLst>
              <a:ext uri="{FF2B5EF4-FFF2-40B4-BE49-F238E27FC236}">
                <a16:creationId xmlns:a16="http://schemas.microsoft.com/office/drawing/2014/main" id="{EAC31F93-8B86-40C4-B863-F7995B2964A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68975" y="1591751"/>
            <a:ext cx="828389" cy="770594"/>
          </a:xfrm>
          <a:prstGeom prst="rect">
            <a:avLst/>
          </a:prstGeom>
        </p:spPr>
      </p:pic>
      <p:pic>
        <p:nvPicPr>
          <p:cNvPr id="48" name="Picture 47">
            <a:extLst>
              <a:ext uri="{FF2B5EF4-FFF2-40B4-BE49-F238E27FC236}">
                <a16:creationId xmlns:a16="http://schemas.microsoft.com/office/drawing/2014/main" id="{0A6D801A-04BE-45FC-A157-F3FE87CD6CE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815525" y="5652969"/>
            <a:ext cx="1672528" cy="651747"/>
          </a:xfrm>
          <a:prstGeom prst="rect">
            <a:avLst/>
          </a:prstGeom>
        </p:spPr>
      </p:pic>
      <p:pic>
        <p:nvPicPr>
          <p:cNvPr id="49" name="Picture 48">
            <a:extLst>
              <a:ext uri="{FF2B5EF4-FFF2-40B4-BE49-F238E27FC236}">
                <a16:creationId xmlns:a16="http://schemas.microsoft.com/office/drawing/2014/main" id="{4032B24C-D010-43C5-8E7B-6623FB1BFA3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10056"/>
          <a:stretch/>
        </p:blipFill>
        <p:spPr>
          <a:xfrm>
            <a:off x="2451409" y="2661350"/>
            <a:ext cx="1202647" cy="770268"/>
          </a:xfrm>
          <a:prstGeom prst="rect">
            <a:avLst/>
          </a:prstGeom>
        </p:spPr>
      </p:pic>
      <p:pic>
        <p:nvPicPr>
          <p:cNvPr id="50" name="Picture 49">
            <a:extLst>
              <a:ext uri="{FF2B5EF4-FFF2-40B4-BE49-F238E27FC236}">
                <a16:creationId xmlns:a16="http://schemas.microsoft.com/office/drawing/2014/main" id="{B86F84AB-1E0C-4F66-A3C8-10BF7F6D4702}"/>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865707" y="2564245"/>
            <a:ext cx="731869" cy="1282367"/>
          </a:xfrm>
          <a:prstGeom prst="rect">
            <a:avLst/>
          </a:prstGeom>
        </p:spPr>
      </p:pic>
      <p:pic>
        <p:nvPicPr>
          <p:cNvPr id="51" name="Picture 50">
            <a:extLst>
              <a:ext uri="{FF2B5EF4-FFF2-40B4-BE49-F238E27FC236}">
                <a16:creationId xmlns:a16="http://schemas.microsoft.com/office/drawing/2014/main" id="{75C7FF15-6C30-4834-B8BA-E19492C9663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79453" y="1586450"/>
            <a:ext cx="772420" cy="772420"/>
          </a:xfrm>
          <a:prstGeom prst="rect">
            <a:avLst/>
          </a:prstGeom>
        </p:spPr>
      </p:pic>
      <p:pic>
        <p:nvPicPr>
          <p:cNvPr id="52" name="Picture 51">
            <a:extLst>
              <a:ext uri="{FF2B5EF4-FFF2-40B4-BE49-F238E27FC236}">
                <a16:creationId xmlns:a16="http://schemas.microsoft.com/office/drawing/2014/main" id="{682BF132-5000-4472-B0E7-28E2B547C33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17538" y="3851622"/>
            <a:ext cx="940089" cy="639261"/>
          </a:xfrm>
          <a:prstGeom prst="rect">
            <a:avLst/>
          </a:prstGeom>
        </p:spPr>
      </p:pic>
      <p:pic>
        <p:nvPicPr>
          <p:cNvPr id="53" name="Picture 52">
            <a:extLst>
              <a:ext uri="{FF2B5EF4-FFF2-40B4-BE49-F238E27FC236}">
                <a16:creationId xmlns:a16="http://schemas.microsoft.com/office/drawing/2014/main" id="{8D65AADE-FB0A-455F-9EEC-FC2DDD9426A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77273" y="1487832"/>
            <a:ext cx="796426" cy="955711"/>
          </a:xfrm>
          <a:prstGeom prst="rect">
            <a:avLst/>
          </a:prstGeom>
        </p:spPr>
      </p:pic>
      <p:pic>
        <p:nvPicPr>
          <p:cNvPr id="54" name="Picture 53">
            <a:extLst>
              <a:ext uri="{FF2B5EF4-FFF2-40B4-BE49-F238E27FC236}">
                <a16:creationId xmlns:a16="http://schemas.microsoft.com/office/drawing/2014/main" id="{DDE8145D-6CB4-43EA-82D7-E4D72078CF6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880477" y="2723543"/>
            <a:ext cx="724219" cy="997223"/>
          </a:xfrm>
          <a:prstGeom prst="rect">
            <a:avLst/>
          </a:prstGeom>
        </p:spPr>
      </p:pic>
      <p:pic>
        <p:nvPicPr>
          <p:cNvPr id="55" name="Picture 54">
            <a:extLst>
              <a:ext uri="{FF2B5EF4-FFF2-40B4-BE49-F238E27FC236}">
                <a16:creationId xmlns:a16="http://schemas.microsoft.com/office/drawing/2014/main" id="{382082A9-9987-4883-9E7F-6D0E5C87470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631377" y="3784934"/>
            <a:ext cx="734164" cy="734164"/>
          </a:xfrm>
          <a:prstGeom prst="rect">
            <a:avLst/>
          </a:prstGeom>
          <a:ln>
            <a:solidFill>
              <a:schemeClr val="bg1">
                <a:lumMod val="65000"/>
              </a:schemeClr>
            </a:solidFill>
          </a:ln>
        </p:spPr>
      </p:pic>
      <p:pic>
        <p:nvPicPr>
          <p:cNvPr id="56" name="Picture 55">
            <a:extLst>
              <a:ext uri="{FF2B5EF4-FFF2-40B4-BE49-F238E27FC236}">
                <a16:creationId xmlns:a16="http://schemas.microsoft.com/office/drawing/2014/main" id="{401D9634-7F60-4129-AC9D-44839D75826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4081476" y="1586450"/>
            <a:ext cx="1246869" cy="529540"/>
          </a:xfrm>
          <a:prstGeom prst="rect">
            <a:avLst/>
          </a:prstGeom>
        </p:spPr>
      </p:pic>
      <p:pic>
        <p:nvPicPr>
          <p:cNvPr id="57" name="Picture 56">
            <a:extLst>
              <a:ext uri="{FF2B5EF4-FFF2-40B4-BE49-F238E27FC236}">
                <a16:creationId xmlns:a16="http://schemas.microsoft.com/office/drawing/2014/main" id="{D4423E18-0491-4F26-B132-A4AFE76CB63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670166" y="1528922"/>
            <a:ext cx="1013629" cy="759243"/>
          </a:xfrm>
          <a:prstGeom prst="rect">
            <a:avLst/>
          </a:prstGeom>
        </p:spPr>
      </p:pic>
      <p:pic>
        <p:nvPicPr>
          <p:cNvPr id="58" name="Picture 57">
            <a:extLst>
              <a:ext uri="{FF2B5EF4-FFF2-40B4-BE49-F238E27FC236}">
                <a16:creationId xmlns:a16="http://schemas.microsoft.com/office/drawing/2014/main" id="{8D6AF8C5-168A-41A6-843E-1DF51C1D8B8A}"/>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63251" y="2789729"/>
            <a:ext cx="1667727" cy="513511"/>
          </a:xfrm>
          <a:prstGeom prst="rect">
            <a:avLst/>
          </a:prstGeom>
        </p:spPr>
      </p:pic>
      <p:pic>
        <p:nvPicPr>
          <p:cNvPr id="59" name="Picture 58">
            <a:extLst>
              <a:ext uri="{FF2B5EF4-FFF2-40B4-BE49-F238E27FC236}">
                <a16:creationId xmlns:a16="http://schemas.microsoft.com/office/drawing/2014/main" id="{AD6B28A1-0438-43B9-B157-F27C0B5201CB}"/>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446349" y="3745678"/>
            <a:ext cx="1641263" cy="850438"/>
          </a:xfrm>
          <a:prstGeom prst="rect">
            <a:avLst/>
          </a:prstGeom>
        </p:spPr>
      </p:pic>
      <p:pic>
        <p:nvPicPr>
          <p:cNvPr id="60" name="Picture 59">
            <a:extLst>
              <a:ext uri="{FF2B5EF4-FFF2-40B4-BE49-F238E27FC236}">
                <a16:creationId xmlns:a16="http://schemas.microsoft.com/office/drawing/2014/main" id="{E6909B88-251E-494C-9AE4-C8D818F2CC6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271400" y="5610088"/>
            <a:ext cx="1393082" cy="696541"/>
          </a:xfrm>
          <a:prstGeom prst="rect">
            <a:avLst/>
          </a:prstGeom>
        </p:spPr>
      </p:pic>
      <p:pic>
        <p:nvPicPr>
          <p:cNvPr id="61" name="Picture 60">
            <a:extLst>
              <a:ext uri="{FF2B5EF4-FFF2-40B4-BE49-F238E27FC236}">
                <a16:creationId xmlns:a16="http://schemas.microsoft.com/office/drawing/2014/main" id="{4EB5FE8A-AEEA-4173-9B21-CB9702AFD4D2}"/>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740457" y="3944938"/>
            <a:ext cx="2000264" cy="471924"/>
          </a:xfrm>
          <a:prstGeom prst="rect">
            <a:avLst/>
          </a:prstGeom>
        </p:spPr>
      </p:pic>
      <p:pic>
        <p:nvPicPr>
          <p:cNvPr id="62" name="Picture 61">
            <a:extLst>
              <a:ext uri="{FF2B5EF4-FFF2-40B4-BE49-F238E27FC236}">
                <a16:creationId xmlns:a16="http://schemas.microsoft.com/office/drawing/2014/main" id="{2778A2AA-5338-4E4D-8514-7E4875CF19F3}"/>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763023" y="5581569"/>
            <a:ext cx="981194" cy="652940"/>
          </a:xfrm>
          <a:prstGeom prst="rect">
            <a:avLst/>
          </a:prstGeom>
        </p:spPr>
      </p:pic>
      <p:pic>
        <p:nvPicPr>
          <p:cNvPr id="63" name="Picture 62">
            <a:extLst>
              <a:ext uri="{FF2B5EF4-FFF2-40B4-BE49-F238E27FC236}">
                <a16:creationId xmlns:a16="http://schemas.microsoft.com/office/drawing/2014/main" id="{904784F8-C611-412D-B8BB-8C2498101D70}"/>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859496" y="1563244"/>
            <a:ext cx="986023" cy="531679"/>
          </a:xfrm>
          <a:prstGeom prst="rect">
            <a:avLst/>
          </a:prstGeom>
        </p:spPr>
      </p:pic>
      <p:pic>
        <p:nvPicPr>
          <p:cNvPr id="64" name="Picture 63">
            <a:extLst>
              <a:ext uri="{FF2B5EF4-FFF2-40B4-BE49-F238E27FC236}">
                <a16:creationId xmlns:a16="http://schemas.microsoft.com/office/drawing/2014/main" id="{1D9E7F44-75CC-41C2-B4F9-CB1037BA965E}"/>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949876" y="5021247"/>
            <a:ext cx="1598666" cy="695890"/>
          </a:xfrm>
          <a:prstGeom prst="rect">
            <a:avLst/>
          </a:prstGeom>
        </p:spPr>
      </p:pic>
      <p:pic>
        <p:nvPicPr>
          <p:cNvPr id="31" name="Picture 30">
            <a:extLst>
              <a:ext uri="{FF2B5EF4-FFF2-40B4-BE49-F238E27FC236}">
                <a16:creationId xmlns:a16="http://schemas.microsoft.com/office/drawing/2014/main" id="{1CE0B8B8-4719-432E-A02F-64D7082D998D}"/>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714208" y="2715034"/>
            <a:ext cx="879565" cy="858371"/>
          </a:xfrm>
          <a:prstGeom prst="rect">
            <a:avLst/>
          </a:prstGeom>
        </p:spPr>
      </p:pic>
      <p:pic>
        <p:nvPicPr>
          <p:cNvPr id="32" name="Picture 31">
            <a:extLst>
              <a:ext uri="{FF2B5EF4-FFF2-40B4-BE49-F238E27FC236}">
                <a16:creationId xmlns:a16="http://schemas.microsoft.com/office/drawing/2014/main" id="{ECBC758F-638E-4658-9DE7-026E417169F5}"/>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959853" y="4551579"/>
            <a:ext cx="1513629" cy="405499"/>
          </a:xfrm>
          <a:prstGeom prst="rect">
            <a:avLst/>
          </a:prstGeom>
        </p:spPr>
      </p:pic>
      <p:pic>
        <p:nvPicPr>
          <p:cNvPr id="34" name="Picture 33">
            <a:extLst>
              <a:ext uri="{FF2B5EF4-FFF2-40B4-BE49-F238E27FC236}">
                <a16:creationId xmlns:a16="http://schemas.microsoft.com/office/drawing/2014/main" id="{917B8F77-30E2-4E62-91FA-B9AF9D4BE5D7}"/>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683479" y="4620241"/>
            <a:ext cx="931584" cy="931584"/>
          </a:xfrm>
          <a:prstGeom prst="rect">
            <a:avLst/>
          </a:prstGeom>
        </p:spPr>
      </p:pic>
      <p:pic>
        <p:nvPicPr>
          <p:cNvPr id="35" name="Picture 34">
            <a:extLst>
              <a:ext uri="{FF2B5EF4-FFF2-40B4-BE49-F238E27FC236}">
                <a16:creationId xmlns:a16="http://schemas.microsoft.com/office/drawing/2014/main" id="{F5FA1E76-FDDF-4783-902A-A3381CBA83F8}"/>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455130" y="4789929"/>
            <a:ext cx="1996279" cy="521863"/>
          </a:xfrm>
          <a:prstGeom prst="rect">
            <a:avLst/>
          </a:prstGeom>
        </p:spPr>
      </p:pic>
      <p:pic>
        <p:nvPicPr>
          <p:cNvPr id="36" name="Picture 35">
            <a:extLst>
              <a:ext uri="{FF2B5EF4-FFF2-40B4-BE49-F238E27FC236}">
                <a16:creationId xmlns:a16="http://schemas.microsoft.com/office/drawing/2014/main" id="{C82A4E91-8996-4C8F-AF7E-EFD8A9113C41}"/>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673726" y="4825265"/>
            <a:ext cx="1317988" cy="628579"/>
          </a:xfrm>
          <a:prstGeom prst="rect">
            <a:avLst/>
          </a:prstGeom>
        </p:spPr>
      </p:pic>
      <p:pic>
        <p:nvPicPr>
          <p:cNvPr id="38" name="Picture 37">
            <a:extLst>
              <a:ext uri="{FF2B5EF4-FFF2-40B4-BE49-F238E27FC236}">
                <a16:creationId xmlns:a16="http://schemas.microsoft.com/office/drawing/2014/main" id="{E6B15375-5673-48C0-AD58-6C05C52A1EB4}"/>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5154041" y="4895775"/>
            <a:ext cx="1599372" cy="416017"/>
          </a:xfrm>
          <a:prstGeom prst="rect">
            <a:avLst/>
          </a:prstGeom>
        </p:spPr>
      </p:pic>
      <p:sp>
        <p:nvSpPr>
          <p:cNvPr id="37" name="矩形 36"/>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39" name="Picture 38">
            <a:extLst>
              <a:ext uri="{FF2B5EF4-FFF2-40B4-BE49-F238E27FC236}">
                <a16:creationId xmlns:a16="http://schemas.microsoft.com/office/drawing/2014/main" id="{F61542DA-D9D2-4D05-BC2F-0775A11FFF5E}"/>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544721" y="5581569"/>
            <a:ext cx="1058274" cy="753580"/>
          </a:xfrm>
          <a:prstGeom prst="rect">
            <a:avLst/>
          </a:prstGeom>
        </p:spPr>
      </p:pic>
      <p:sp>
        <p:nvSpPr>
          <p:cNvPr id="66" name="Rectangle 65"/>
          <p:cNvSpPr/>
          <p:nvPr/>
        </p:nvSpPr>
        <p:spPr bwMode="auto">
          <a:xfrm>
            <a:off x="365125" y="1277014"/>
            <a:ext cx="8410575" cy="5212718"/>
          </a:xfrm>
          <a:prstGeom prst="rect">
            <a:avLst/>
          </a:prstGeom>
          <a:noFill/>
          <a:ln w="9525" cap="flat" cmpd="sng" algn="ctr">
            <a:solidFill>
              <a:srgbClr val="002269"/>
            </a:solid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defTabSz="455613">
              <a:spcBef>
                <a:spcPts val="0"/>
              </a:spcBef>
              <a:spcAft>
                <a:spcPts val="0"/>
              </a:spcAft>
              <a:buClr>
                <a:srgbClr val="002269"/>
              </a:buClr>
              <a:tabLst>
                <a:tab pos="190500" algn="l"/>
                <a:tab pos="623888" algn="l"/>
                <a:tab pos="5207000" algn="r"/>
                <a:tab pos="5778500" algn="r"/>
                <a:tab pos="6172200" algn="r"/>
                <a:tab pos="6865938" algn="l"/>
                <a:tab pos="7024688" algn="l"/>
                <a:tab pos="7489825" algn="r"/>
                <a:tab pos="7546975" algn="r"/>
                <a:tab pos="8178800" algn="r"/>
                <a:tab pos="8288338" algn="r"/>
              </a:tabLst>
            </a:pPr>
            <a:endParaRPr lang="en-US" kern="0" dirty="0">
              <a:solidFill>
                <a:srgbClr val="101820"/>
              </a:solidFill>
              <a:latin typeface="Arial"/>
              <a:cs typeface="Arial" pitchFamily="34" charset="0"/>
            </a:endParaRPr>
          </a:p>
        </p:txBody>
      </p:sp>
      <p:sp>
        <p:nvSpPr>
          <p:cNvPr id="40" name="文本框 39"/>
          <p:cNvSpPr txBox="1"/>
          <p:nvPr/>
        </p:nvSpPr>
        <p:spPr>
          <a:xfrm>
            <a:off x="8724275" y="6475910"/>
            <a:ext cx="419725" cy="246221"/>
          </a:xfrm>
          <a:prstGeom prst="rect">
            <a:avLst/>
          </a:prstGeom>
          <a:noFill/>
        </p:spPr>
        <p:txBody>
          <a:bodyPr wrap="square" rtlCol="0">
            <a:spAutoFit/>
          </a:bodyPr>
          <a:lstStyle/>
          <a:p>
            <a:r>
              <a:rPr kumimoji="1" lang="en-US" altLang="zh-CN" sz="1000" dirty="0">
                <a:solidFill>
                  <a:schemeClr val="bg1">
                    <a:lumMod val="50000"/>
                  </a:schemeClr>
                </a:solidFill>
                <a:latin typeface="+mn-ea"/>
              </a:rPr>
              <a:t>18</a:t>
            </a:r>
            <a:endParaRPr kumimoji="1" lang="zh-CN" altLang="en-US" sz="1000" dirty="0">
              <a:solidFill>
                <a:schemeClr val="bg1">
                  <a:lumMod val="50000"/>
                </a:schemeClr>
              </a:solidFill>
              <a:latin typeface="+mn-ea"/>
            </a:endParaRPr>
          </a:p>
        </p:txBody>
      </p:sp>
    </p:spTree>
    <p:extLst>
      <p:ext uri="{BB962C8B-B14F-4D97-AF65-F5344CB8AC3E}">
        <p14:creationId xmlns:p14="http://schemas.microsoft.com/office/powerpoint/2010/main" val="335395072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9337"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384795" y="269378"/>
            <a:ext cx="8410575" cy="574234"/>
          </a:xfrm>
        </p:spPr>
        <p:txBody>
          <a:bodyPr/>
          <a:lstStyle/>
          <a:p>
            <a:pPr>
              <a:lnSpc>
                <a:spcPct val="150000"/>
              </a:lnSpc>
            </a:pPr>
            <a:r>
              <a:rPr kumimoji="1" lang="zh-CN" altLang="en-US" dirty="0">
                <a:latin typeface="Microsoft YaHei" charset="0"/>
                <a:ea typeface="Microsoft YaHei" charset="0"/>
                <a:cs typeface="Microsoft YaHei" charset="0"/>
              </a:rPr>
              <a:t>我们承诺</a:t>
            </a:r>
          </a:p>
        </p:txBody>
      </p:sp>
      <p:sp>
        <p:nvSpPr>
          <p:cNvPr id="17" name="标题 1"/>
          <p:cNvSpPr txBox="1">
            <a:spLocks/>
          </p:cNvSpPr>
          <p:nvPr/>
        </p:nvSpPr>
        <p:spPr bwMode="auto">
          <a:xfrm>
            <a:off x="369805" y="4444196"/>
            <a:ext cx="8229600" cy="26690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4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nSpc>
                <a:spcPct val="150000"/>
              </a:lnSpc>
            </a:pPr>
            <a:r>
              <a:rPr kumimoji="1" lang="zh-CN" altLang="en-US" kern="0" dirty="0">
                <a:latin typeface="Microsoft YaHei" charset="0"/>
                <a:ea typeface="Microsoft YaHei" charset="0"/>
                <a:cs typeface="Microsoft YaHei" charset="0"/>
              </a:rPr>
              <a:t>免费咨询</a:t>
            </a:r>
            <a:r>
              <a:rPr kumimoji="1" lang="en-US" altLang="zh-CN" kern="0" dirty="0">
                <a:latin typeface="Arial" charset="0"/>
                <a:ea typeface="Arial" charset="0"/>
                <a:cs typeface="Arial" charset="0"/>
              </a:rPr>
              <a:t>NEWUGO</a:t>
            </a:r>
            <a:r>
              <a:rPr kumimoji="1" lang="zh-CN" altLang="en-US" kern="0" dirty="0">
                <a:latin typeface="Microsoft YaHei" charset="0"/>
                <a:ea typeface="Microsoft YaHei" charset="0"/>
                <a:cs typeface="Microsoft YaHei" charset="0"/>
              </a:rPr>
              <a:t>礼品专家</a:t>
            </a:r>
          </a:p>
          <a:p>
            <a:pPr>
              <a:lnSpc>
                <a:spcPct val="150000"/>
              </a:lnSpc>
            </a:pPr>
            <a:endParaRPr kumimoji="1" lang="en-US" altLang="zh-CN" kern="0" dirty="0">
              <a:latin typeface="Microsoft YaHei" charset="0"/>
              <a:ea typeface="Microsoft YaHei" charset="0"/>
              <a:cs typeface="Microsoft YaHei" charset="0"/>
            </a:endParaRPr>
          </a:p>
        </p:txBody>
      </p:sp>
      <p:sp>
        <p:nvSpPr>
          <p:cNvPr id="7" name="矩形 6"/>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内容占位符 2"/>
          <p:cNvSpPr txBox="1">
            <a:spLocks/>
          </p:cNvSpPr>
          <p:nvPr/>
        </p:nvSpPr>
        <p:spPr>
          <a:xfrm>
            <a:off x="384795" y="5113454"/>
            <a:ext cx="8255934" cy="1347306"/>
          </a:xfrm>
          <a:prstGeom prst="rect">
            <a:avLst/>
          </a:prstGeom>
          <a:ln>
            <a:solidFill>
              <a:srgbClr val="002269"/>
            </a:solidFill>
          </a:ln>
        </p:spPr>
        <p:txBody>
          <a:bodyPr>
            <a:noAutofit/>
          </a:bodyPr>
          <a:lst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marL="0" indent="0">
              <a:lnSpc>
                <a:spcPct val="150000"/>
              </a:lnSpc>
              <a:buFont typeface="Wingdings" pitchFamily="2" charset="2"/>
              <a:buNone/>
            </a:pPr>
            <a:r>
              <a:rPr kumimoji="1" lang="en-US" altLang="zh-CN" sz="1300" kern="0" dirty="0">
                <a:solidFill>
                  <a:schemeClr val="bg2">
                    <a:lumMod val="50000"/>
                  </a:schemeClr>
                </a:solidFill>
                <a:latin typeface="Arial" charset="0"/>
                <a:ea typeface="Arial" charset="0"/>
                <a:cs typeface="Arial" charset="0"/>
              </a:rPr>
              <a:t>Amy</a:t>
            </a:r>
            <a:r>
              <a:rPr kumimoji="1" lang="zh-CN" altLang="en-US" sz="1300" kern="0" dirty="0">
                <a:solidFill>
                  <a:schemeClr val="bg2">
                    <a:lumMod val="50000"/>
                  </a:schemeClr>
                </a:solidFill>
                <a:latin typeface="Microsoft YaHei" charset="0"/>
                <a:ea typeface="Microsoft YaHei" charset="0"/>
                <a:cs typeface="Microsoft YaHei" charset="0"/>
              </a:rPr>
              <a:t>（知名创意达人，在行专家，</a:t>
            </a:r>
            <a:r>
              <a:rPr kumimoji="1" lang="en-US" altLang="zh-CN" sz="1300" kern="0" dirty="0">
                <a:solidFill>
                  <a:schemeClr val="bg2">
                    <a:lumMod val="50000"/>
                  </a:schemeClr>
                </a:solidFill>
                <a:latin typeface="Arial" charset="0"/>
                <a:ea typeface="Arial" charset="0"/>
                <a:cs typeface="Arial" charset="0"/>
              </a:rPr>
              <a:t>MINI</a:t>
            </a:r>
            <a:r>
              <a:rPr kumimoji="1" lang="zh-CN" altLang="en-US" sz="1300" kern="0" dirty="0">
                <a:solidFill>
                  <a:schemeClr val="bg2">
                    <a:lumMod val="50000"/>
                  </a:schemeClr>
                </a:solidFill>
                <a:latin typeface="Microsoft YaHei" charset="0"/>
                <a:ea typeface="Microsoft YaHei" charset="0"/>
                <a:cs typeface="Microsoft YaHei" charset="0"/>
              </a:rPr>
              <a:t>中国连续三年全国最佳市场经理）</a:t>
            </a:r>
            <a:r>
              <a:rPr kumimoji="1" lang="en-US" altLang="zh-CN" sz="1300" kern="0" dirty="0">
                <a:solidFill>
                  <a:schemeClr val="bg2">
                    <a:lumMod val="50000"/>
                  </a:schemeClr>
                </a:solidFill>
                <a:latin typeface="Microsoft YaHei" charset="0"/>
                <a:ea typeface="Microsoft YaHei" charset="0"/>
                <a:cs typeface="Microsoft YaHei" charset="0"/>
              </a:rPr>
              <a:t>    </a:t>
            </a:r>
            <a:r>
              <a:rPr kumimoji="1" lang="zh-CN" altLang="en-US" sz="1300" kern="0" dirty="0">
                <a:solidFill>
                  <a:schemeClr val="bg2">
                    <a:lumMod val="50000"/>
                  </a:schemeClr>
                </a:solidFill>
                <a:latin typeface="Microsoft YaHei" charset="0"/>
                <a:ea typeface="Microsoft YaHei" charset="0"/>
                <a:cs typeface="Microsoft YaHei" charset="0"/>
              </a:rPr>
              <a:t>        </a:t>
            </a:r>
            <a:r>
              <a:rPr kumimoji="1" lang="en-US" altLang="zh-CN" sz="1300" kern="0" dirty="0">
                <a:solidFill>
                  <a:schemeClr val="bg2">
                    <a:lumMod val="50000"/>
                  </a:schemeClr>
                </a:solidFill>
                <a:latin typeface="Microsoft YaHei" charset="0"/>
                <a:ea typeface="Microsoft YaHei" charset="0"/>
                <a:cs typeface="Microsoft YaHei" charset="0"/>
              </a:rPr>
              <a:t>  </a:t>
            </a:r>
            <a:r>
              <a:rPr kumimoji="1" lang="zh-CN" altLang="zh-CN" sz="1300" kern="0" dirty="0">
                <a:solidFill>
                  <a:schemeClr val="bg2">
                    <a:lumMod val="50000"/>
                  </a:schemeClr>
                </a:solidFill>
                <a:latin typeface="Microsoft YaHei" charset="0"/>
                <a:ea typeface="Microsoft YaHei" charset="0"/>
                <a:cs typeface="Microsoft YaHei" charset="0"/>
              </a:rPr>
              <a:t>T</a:t>
            </a:r>
            <a:r>
              <a:rPr kumimoji="1" lang="en-US" altLang="zh-CN" sz="1300" kern="0" dirty="0">
                <a:solidFill>
                  <a:schemeClr val="bg2">
                    <a:lumMod val="50000"/>
                  </a:schemeClr>
                </a:solidFill>
                <a:latin typeface="Microsoft YaHei" charset="0"/>
                <a:ea typeface="Microsoft YaHei" charset="0"/>
                <a:cs typeface="Microsoft YaHei" charset="0"/>
              </a:rPr>
              <a:t>el</a:t>
            </a:r>
            <a:r>
              <a:rPr kumimoji="1" lang="zh-CN" altLang="en-US" sz="1300" kern="0" dirty="0">
                <a:solidFill>
                  <a:schemeClr val="bg2">
                    <a:lumMod val="50000"/>
                  </a:schemeClr>
                </a:solidFill>
                <a:latin typeface="Microsoft YaHei" charset="0"/>
                <a:ea typeface="Microsoft YaHei" charset="0"/>
                <a:cs typeface="Microsoft YaHei" charset="0"/>
              </a:rPr>
              <a:t> </a:t>
            </a:r>
            <a:r>
              <a:rPr kumimoji="1" lang="en-US" altLang="zh-CN" sz="1300" kern="0" dirty="0">
                <a:solidFill>
                  <a:schemeClr val="bg2">
                    <a:lumMod val="50000"/>
                  </a:schemeClr>
                </a:solidFill>
                <a:latin typeface="Microsoft YaHei" charset="0"/>
                <a:ea typeface="Microsoft YaHei" charset="0"/>
                <a:cs typeface="Microsoft YaHei" charset="0"/>
              </a:rPr>
              <a:t>:</a:t>
            </a:r>
            <a:r>
              <a:rPr kumimoji="1" lang="zh-CN" altLang="en-US" sz="1300" kern="0" dirty="0">
                <a:solidFill>
                  <a:schemeClr val="bg2">
                    <a:lumMod val="50000"/>
                  </a:schemeClr>
                </a:solidFill>
                <a:latin typeface="Microsoft YaHei" charset="0"/>
                <a:ea typeface="Microsoft YaHei" charset="0"/>
                <a:cs typeface="Microsoft YaHei" charset="0"/>
              </a:rPr>
              <a:t> </a:t>
            </a:r>
            <a:r>
              <a:rPr kumimoji="1" lang="zh-CN" altLang="zh-CN" sz="1300" kern="0" dirty="0">
                <a:solidFill>
                  <a:schemeClr val="bg2">
                    <a:lumMod val="50000"/>
                  </a:schemeClr>
                </a:solidFill>
                <a:latin typeface="Microsoft YaHei" charset="0"/>
                <a:ea typeface="Microsoft YaHei" charset="0"/>
                <a:cs typeface="Microsoft YaHei" charset="0"/>
              </a:rPr>
              <a:t>13</a:t>
            </a:r>
            <a:r>
              <a:rPr kumimoji="1" lang="en-US" altLang="zh-CN" sz="1300" kern="0" dirty="0">
                <a:solidFill>
                  <a:schemeClr val="bg2">
                    <a:lumMod val="50000"/>
                  </a:schemeClr>
                </a:solidFill>
                <a:latin typeface="Microsoft YaHei" charset="0"/>
                <a:ea typeface="Microsoft YaHei" charset="0"/>
                <a:cs typeface="Microsoft YaHei" charset="0"/>
              </a:rPr>
              <a:t>6 888 422 71 </a:t>
            </a:r>
          </a:p>
          <a:p>
            <a:pPr marL="0" indent="0">
              <a:lnSpc>
                <a:spcPct val="150000"/>
              </a:lnSpc>
              <a:buNone/>
            </a:pPr>
            <a:r>
              <a:rPr kumimoji="1" lang="en-US" altLang="zh-CN" sz="1300" dirty="0">
                <a:solidFill>
                  <a:schemeClr val="bg2">
                    <a:lumMod val="50000"/>
                  </a:schemeClr>
                </a:solidFill>
                <a:latin typeface="Arial" charset="0"/>
                <a:ea typeface="Arial" charset="0"/>
                <a:cs typeface="Arial" charset="0"/>
              </a:rPr>
              <a:t>Albert</a:t>
            </a:r>
            <a:r>
              <a:rPr kumimoji="1" lang="zh-CN" altLang="en-US" sz="1300" dirty="0">
                <a:solidFill>
                  <a:schemeClr val="bg2">
                    <a:lumMod val="50000"/>
                  </a:schemeClr>
                </a:solidFill>
                <a:latin typeface="Microsoft YaHei" charset="0"/>
                <a:ea typeface="Microsoft YaHei" charset="0"/>
                <a:cs typeface="Microsoft YaHei" charset="0"/>
              </a:rPr>
              <a:t>（前麦肯锡咨询专家，擅长企业管理等等）</a:t>
            </a:r>
            <a:r>
              <a:rPr kumimoji="1" lang="en-US" altLang="zh-CN" sz="1300" dirty="0">
                <a:solidFill>
                  <a:schemeClr val="bg2">
                    <a:lumMod val="50000"/>
                  </a:schemeClr>
                </a:solidFill>
                <a:latin typeface="Microsoft YaHei" charset="0"/>
                <a:ea typeface="Microsoft YaHei" charset="0"/>
                <a:cs typeface="Microsoft YaHei" charset="0"/>
              </a:rPr>
              <a:t>                                                  </a:t>
            </a:r>
            <a:r>
              <a:rPr kumimoji="1" lang="zh-CN" altLang="zh-CN" sz="1300" dirty="0">
                <a:solidFill>
                  <a:schemeClr val="bg2">
                    <a:lumMod val="50000"/>
                  </a:schemeClr>
                </a:solidFill>
                <a:latin typeface="Microsoft YaHei" charset="0"/>
                <a:ea typeface="Microsoft YaHei" charset="0"/>
                <a:cs typeface="Microsoft YaHei" charset="0"/>
              </a:rPr>
              <a:t>T</a:t>
            </a:r>
            <a:r>
              <a:rPr kumimoji="1" lang="en-US" altLang="zh-CN" sz="1300" dirty="0">
                <a:solidFill>
                  <a:schemeClr val="bg2">
                    <a:lumMod val="50000"/>
                  </a:schemeClr>
                </a:solidFill>
                <a:latin typeface="Microsoft YaHei" charset="0"/>
                <a:ea typeface="Microsoft YaHei" charset="0"/>
                <a:cs typeface="Microsoft YaHei" charset="0"/>
              </a:rPr>
              <a:t>el</a:t>
            </a:r>
            <a:r>
              <a:rPr kumimoji="1" lang="zh-CN" altLang="en-US" sz="1300" dirty="0">
                <a:solidFill>
                  <a:schemeClr val="bg2">
                    <a:lumMod val="50000"/>
                  </a:schemeClr>
                </a:solidFill>
                <a:latin typeface="Microsoft YaHei" charset="0"/>
                <a:ea typeface="Microsoft YaHei" charset="0"/>
                <a:cs typeface="Microsoft YaHei" charset="0"/>
              </a:rPr>
              <a:t> </a:t>
            </a:r>
            <a:r>
              <a:rPr kumimoji="1" lang="en-US" altLang="zh-CN" sz="1300" dirty="0">
                <a:solidFill>
                  <a:schemeClr val="bg2">
                    <a:lumMod val="50000"/>
                  </a:schemeClr>
                </a:solidFill>
                <a:latin typeface="Microsoft YaHei" charset="0"/>
                <a:ea typeface="Microsoft YaHei" charset="0"/>
                <a:cs typeface="Microsoft YaHei" charset="0"/>
              </a:rPr>
              <a:t>:</a:t>
            </a:r>
            <a:r>
              <a:rPr kumimoji="1" lang="zh-CN" altLang="en-US" sz="1300" dirty="0">
                <a:solidFill>
                  <a:schemeClr val="bg2">
                    <a:lumMod val="50000"/>
                  </a:schemeClr>
                </a:solidFill>
                <a:latin typeface="Microsoft YaHei" charset="0"/>
                <a:ea typeface="Microsoft YaHei" charset="0"/>
                <a:cs typeface="Microsoft YaHei" charset="0"/>
              </a:rPr>
              <a:t> </a:t>
            </a:r>
            <a:r>
              <a:rPr kumimoji="1" lang="en-US" altLang="zh-CN" sz="1300" dirty="0">
                <a:solidFill>
                  <a:schemeClr val="bg2">
                    <a:lumMod val="50000"/>
                  </a:schemeClr>
                </a:solidFill>
                <a:latin typeface="Microsoft YaHei" charset="0"/>
                <a:ea typeface="Microsoft YaHei" charset="0"/>
                <a:cs typeface="Microsoft YaHei" charset="0"/>
              </a:rPr>
              <a:t>155 468 847 25</a:t>
            </a:r>
            <a:endParaRPr kumimoji="1" lang="zh-CN" altLang="en-US" sz="1300" dirty="0">
              <a:solidFill>
                <a:schemeClr val="bg2">
                  <a:lumMod val="50000"/>
                </a:schemeClr>
              </a:solidFill>
              <a:latin typeface="Microsoft YaHei" charset="0"/>
              <a:ea typeface="Microsoft YaHei" charset="0"/>
              <a:cs typeface="Microsoft YaHei" charset="0"/>
            </a:endParaRPr>
          </a:p>
          <a:p>
            <a:pPr marL="0" indent="0">
              <a:lnSpc>
                <a:spcPct val="150000"/>
              </a:lnSpc>
              <a:buNone/>
            </a:pPr>
            <a:r>
              <a:rPr kumimoji="1" lang="zh-CN" altLang="en-US" sz="1300" dirty="0">
                <a:solidFill>
                  <a:schemeClr val="bg2">
                    <a:lumMod val="50000"/>
                  </a:schemeClr>
                </a:solidFill>
                <a:latin typeface="Microsoft YaHei" charset="0"/>
                <a:ea typeface="Microsoft YaHei" charset="0"/>
                <a:cs typeface="Microsoft YaHei" charset="0"/>
              </a:rPr>
              <a:t>或发送邮件至：</a:t>
            </a:r>
            <a:r>
              <a:rPr kumimoji="1" lang="en-US" altLang="zh-CN" sz="1300" dirty="0" err="1">
                <a:solidFill>
                  <a:schemeClr val="bg2">
                    <a:lumMod val="50000"/>
                  </a:schemeClr>
                </a:solidFill>
                <a:latin typeface="Arial" charset="0"/>
                <a:ea typeface="Arial" charset="0"/>
                <a:cs typeface="Arial" charset="0"/>
              </a:rPr>
              <a:t>support@newugo.com</a:t>
            </a:r>
            <a:endParaRPr kumimoji="1" lang="zh-CN" altLang="en-US" sz="1200" kern="0" dirty="0">
              <a:latin typeface="Arial" charset="0"/>
              <a:ea typeface="Arial" charset="0"/>
              <a:cs typeface="Arial" charset="0"/>
            </a:endParaRPr>
          </a:p>
          <a:p>
            <a:pPr marL="0" indent="0">
              <a:lnSpc>
                <a:spcPct val="150000"/>
              </a:lnSpc>
              <a:buFont typeface="Wingdings" pitchFamily="2" charset="2"/>
              <a:buNone/>
            </a:pPr>
            <a:endParaRPr kumimoji="1" lang="zh-CN" altLang="en-US" sz="1200" b="1" kern="0" dirty="0">
              <a:latin typeface="Microsoft YaHei" charset="0"/>
              <a:ea typeface="Microsoft YaHei" charset="0"/>
              <a:cs typeface="Microsoft YaHei" charset="0"/>
            </a:endParaRPr>
          </a:p>
        </p:txBody>
      </p:sp>
      <p:sp>
        <p:nvSpPr>
          <p:cNvPr id="8" name="文本框 7"/>
          <p:cNvSpPr txBox="1"/>
          <p:nvPr/>
        </p:nvSpPr>
        <p:spPr>
          <a:xfrm>
            <a:off x="8724275" y="6475910"/>
            <a:ext cx="419725" cy="246221"/>
          </a:xfrm>
          <a:prstGeom prst="rect">
            <a:avLst/>
          </a:prstGeom>
          <a:noFill/>
        </p:spPr>
        <p:txBody>
          <a:bodyPr wrap="square" rtlCol="0">
            <a:spAutoFit/>
          </a:bodyPr>
          <a:lstStyle/>
          <a:p>
            <a:r>
              <a:rPr kumimoji="1" lang="en-US" altLang="zh-CN" sz="1000" dirty="0">
                <a:solidFill>
                  <a:schemeClr val="bg1">
                    <a:lumMod val="50000"/>
                  </a:schemeClr>
                </a:solidFill>
                <a:latin typeface="+mn-ea"/>
              </a:rPr>
              <a:t>19</a:t>
            </a:r>
            <a:endParaRPr kumimoji="1" lang="zh-CN" altLang="en-US" sz="1000" dirty="0">
              <a:solidFill>
                <a:schemeClr val="bg1">
                  <a:lumMod val="50000"/>
                </a:schemeClr>
              </a:solidFill>
              <a:latin typeface="+mn-ea"/>
            </a:endParaRPr>
          </a:p>
        </p:txBody>
      </p:sp>
      <p:sp>
        <p:nvSpPr>
          <p:cNvPr id="3" name="矩形 2"/>
          <p:cNvSpPr/>
          <p:nvPr/>
        </p:nvSpPr>
        <p:spPr bwMode="auto">
          <a:xfrm>
            <a:off x="3247639" y="921160"/>
            <a:ext cx="2530246" cy="495177"/>
          </a:xfrm>
          <a:prstGeom prst="rect">
            <a:avLst/>
          </a:prstGeom>
          <a:solidFill>
            <a:schemeClr val="tx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lvl="0" algn="ctr"/>
            <a:endParaRPr lang="zh-CN" altLang="en-US" sz="1800" dirty="0">
              <a:latin typeface="Microsoft YaHei" charset="0"/>
              <a:ea typeface="Microsoft YaHei" charset="0"/>
              <a:cs typeface="Microsoft YaHei" charset="0"/>
            </a:endParaRPr>
          </a:p>
        </p:txBody>
      </p:sp>
      <p:sp>
        <p:nvSpPr>
          <p:cNvPr id="10" name="矩形 9"/>
          <p:cNvSpPr/>
          <p:nvPr/>
        </p:nvSpPr>
        <p:spPr bwMode="auto">
          <a:xfrm>
            <a:off x="365125" y="894821"/>
            <a:ext cx="2530246" cy="495177"/>
          </a:xfrm>
          <a:prstGeom prst="rect">
            <a:avLst/>
          </a:prstGeom>
          <a:solidFill>
            <a:schemeClr val="tx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lvl="0" algn="ctr"/>
            <a:endParaRPr lang="zh-CN" altLang="en-US" sz="1800" dirty="0">
              <a:latin typeface="Microsoft YaHei" charset="0"/>
              <a:ea typeface="Microsoft YaHei" charset="0"/>
              <a:cs typeface="Microsoft YaHei" charset="0"/>
            </a:endParaRPr>
          </a:p>
        </p:txBody>
      </p:sp>
      <p:sp>
        <p:nvSpPr>
          <p:cNvPr id="11" name="矩形 10"/>
          <p:cNvSpPr/>
          <p:nvPr/>
        </p:nvSpPr>
        <p:spPr bwMode="auto">
          <a:xfrm>
            <a:off x="6194029" y="914464"/>
            <a:ext cx="2530246" cy="495177"/>
          </a:xfrm>
          <a:prstGeom prst="rect">
            <a:avLst/>
          </a:prstGeom>
          <a:solidFill>
            <a:schemeClr val="tx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lvl="0" algn="ctr"/>
            <a:endParaRPr lang="zh-CN" altLang="en-US" sz="1800" dirty="0">
              <a:latin typeface="Microsoft YaHei" charset="0"/>
              <a:ea typeface="Microsoft YaHei" charset="0"/>
              <a:cs typeface="Microsoft YaHei" charset="0"/>
            </a:endParaRPr>
          </a:p>
        </p:txBody>
      </p:sp>
      <p:sp>
        <p:nvSpPr>
          <p:cNvPr id="4" name="矩形 3"/>
          <p:cNvSpPr/>
          <p:nvPr/>
        </p:nvSpPr>
        <p:spPr bwMode="auto">
          <a:xfrm>
            <a:off x="365125" y="1376472"/>
            <a:ext cx="2520000" cy="2829590"/>
          </a:xfrm>
          <a:prstGeom prst="rect">
            <a:avLst/>
          </a:prstGeom>
          <a:solidFill>
            <a:schemeClr val="bg1">
              <a:lumMod val="95000"/>
            </a:schemeClr>
          </a:solidFill>
          <a:ln w="12700"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285750" lvl="0" indent="-285750">
              <a:lnSpc>
                <a:spcPct val="150000"/>
              </a:lnSpc>
              <a:buFont typeface="Arial" charset="0"/>
              <a:buChar char="•"/>
            </a:pPr>
            <a:r>
              <a:rPr lang="zh-CN" altLang="en-US" sz="1400" dirty="0">
                <a:solidFill>
                  <a:schemeClr val="bg2">
                    <a:lumMod val="50000"/>
                  </a:schemeClr>
                </a:solidFill>
                <a:latin typeface="Microsoft YaHei" charset="0"/>
                <a:ea typeface="Microsoft YaHei" charset="0"/>
                <a:cs typeface="Microsoft YaHei" charset="0"/>
              </a:rPr>
              <a:t>根据需求提供定制品质服务</a:t>
            </a:r>
          </a:p>
          <a:p>
            <a:pPr marL="285750" lvl="0" indent="-285750">
              <a:lnSpc>
                <a:spcPct val="150000"/>
              </a:lnSpc>
              <a:buFont typeface="Arial" charset="0"/>
              <a:buChar char="•"/>
            </a:pPr>
            <a:r>
              <a:rPr kumimoji="1" lang="zh-CN" altLang="en-US" sz="1400" dirty="0">
                <a:solidFill>
                  <a:schemeClr val="bg2">
                    <a:lumMod val="50000"/>
                  </a:schemeClr>
                </a:solidFill>
                <a:latin typeface="Microsoft YaHei" charset="0"/>
                <a:ea typeface="Microsoft YaHei" charset="0"/>
                <a:cs typeface="Microsoft YaHei" charset="0"/>
              </a:rPr>
              <a:t>一对一帮你做出最抓人心的体验式礼物</a:t>
            </a:r>
            <a:r>
              <a:rPr kumimoji="1" lang="en-US" altLang="zh-CN" sz="1400" dirty="0">
                <a:solidFill>
                  <a:schemeClr val="bg2">
                    <a:lumMod val="50000"/>
                  </a:schemeClr>
                </a:solidFill>
                <a:latin typeface="Microsoft YaHei" charset="0"/>
                <a:ea typeface="Microsoft YaHei" charset="0"/>
                <a:cs typeface="Microsoft YaHei" charset="0"/>
              </a:rPr>
              <a:t>: </a:t>
            </a:r>
            <a:r>
              <a:rPr kumimoji="1" lang="zh-CN" altLang="en-US" sz="1400" b="1" dirty="0">
                <a:solidFill>
                  <a:schemeClr val="bg2">
                    <a:lumMod val="50000"/>
                  </a:schemeClr>
                </a:solidFill>
                <a:latin typeface="Microsoft YaHei" charset="0"/>
                <a:ea typeface="Microsoft YaHei" charset="0"/>
                <a:cs typeface="Microsoft YaHei" charset="0"/>
              </a:rPr>
              <a:t>我们会设计很多惊喜的环节，制造气氛，给你的每一个高管和客户，一生难忘的礼物，独家记忆</a:t>
            </a:r>
            <a:r>
              <a:rPr kumimoji="1" lang="zh-CN" altLang="en-US" sz="1400" dirty="0">
                <a:solidFill>
                  <a:schemeClr val="bg2">
                    <a:lumMod val="50000"/>
                  </a:schemeClr>
                </a:solidFill>
                <a:latin typeface="Microsoft YaHei" charset="0"/>
                <a:ea typeface="Microsoft YaHei" charset="0"/>
                <a:cs typeface="Microsoft YaHei" charset="0"/>
              </a:rPr>
              <a:t>。   </a:t>
            </a:r>
            <a:endParaRPr lang="zh-CN" altLang="en-US" sz="1400" dirty="0">
              <a:solidFill>
                <a:schemeClr val="bg2">
                  <a:lumMod val="50000"/>
                </a:schemeClr>
              </a:solidFill>
              <a:latin typeface="Arial  "/>
            </a:endParaRPr>
          </a:p>
        </p:txBody>
      </p:sp>
      <p:sp>
        <p:nvSpPr>
          <p:cNvPr id="16" name="矩形 15"/>
          <p:cNvSpPr/>
          <p:nvPr/>
        </p:nvSpPr>
        <p:spPr bwMode="auto">
          <a:xfrm>
            <a:off x="6194029" y="1416337"/>
            <a:ext cx="2520000" cy="2789725"/>
          </a:xfrm>
          <a:prstGeom prst="rect">
            <a:avLst/>
          </a:prstGeom>
          <a:solidFill>
            <a:schemeClr val="bg1">
              <a:lumMod val="95000"/>
            </a:schemeClr>
          </a:solidFill>
          <a:ln w="12700"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285750" lvl="0" indent="-285750">
              <a:lnSpc>
                <a:spcPct val="150000"/>
              </a:lnSpc>
              <a:buFont typeface="Arial" charset="0"/>
              <a:buChar char="•"/>
            </a:pPr>
            <a:r>
              <a:rPr lang="zh-CN" altLang="en-US" sz="1400" dirty="0">
                <a:solidFill>
                  <a:schemeClr val="bg2">
                    <a:lumMod val="50000"/>
                  </a:schemeClr>
                </a:solidFill>
                <a:latin typeface="Microsoft YaHei" charset="0"/>
                <a:ea typeface="Microsoft YaHei" charset="0"/>
                <a:cs typeface="Microsoft YaHei" charset="0"/>
              </a:rPr>
              <a:t>配备保险</a:t>
            </a:r>
          </a:p>
          <a:p>
            <a:pPr marL="285750" lvl="0" indent="-285750">
              <a:lnSpc>
                <a:spcPct val="150000"/>
              </a:lnSpc>
              <a:buFont typeface="Arial" charset="0"/>
              <a:buChar char="•"/>
            </a:pPr>
            <a:r>
              <a:rPr lang="zh-CN" altLang="en-US" sz="1400" dirty="0">
                <a:solidFill>
                  <a:schemeClr val="bg2">
                    <a:lumMod val="50000"/>
                  </a:schemeClr>
                </a:solidFill>
                <a:latin typeface="Microsoft YaHei" charset="0"/>
                <a:ea typeface="Microsoft YaHei" charset="0"/>
                <a:cs typeface="Microsoft YaHei" charset="0"/>
              </a:rPr>
              <a:t>可免费退换</a:t>
            </a:r>
          </a:p>
          <a:p>
            <a:pPr marL="285750" indent="-285750">
              <a:lnSpc>
                <a:spcPct val="150000"/>
              </a:lnSpc>
              <a:buFont typeface="Arial" charset="0"/>
              <a:buChar char="•"/>
            </a:pPr>
            <a:r>
              <a:rPr lang="zh-CN" altLang="en-US" sz="1400" dirty="0">
                <a:solidFill>
                  <a:schemeClr val="bg2">
                    <a:lumMod val="50000"/>
                  </a:schemeClr>
                </a:solidFill>
                <a:latin typeface="Microsoft YaHei" charset="0"/>
                <a:ea typeface="Microsoft YaHei" charset="0"/>
                <a:cs typeface="Microsoft YaHei" charset="0"/>
              </a:rPr>
              <a:t>不高于产品的零售价格</a:t>
            </a:r>
          </a:p>
          <a:p>
            <a:pPr marL="285750" lvl="0" indent="-285750">
              <a:lnSpc>
                <a:spcPct val="150000"/>
              </a:lnSpc>
              <a:buFont typeface="Arial" charset="0"/>
              <a:buChar char="•"/>
            </a:pPr>
            <a:r>
              <a:rPr lang="zh-CN" altLang="en-US" sz="1400" dirty="0">
                <a:solidFill>
                  <a:schemeClr val="bg2">
                    <a:lumMod val="50000"/>
                  </a:schemeClr>
                </a:solidFill>
                <a:latin typeface="Microsoft YaHei" charset="0"/>
                <a:ea typeface="Microsoft YaHei" charset="0"/>
                <a:cs typeface="Microsoft YaHei" charset="0"/>
              </a:rPr>
              <a:t>行业内最长有效期，</a:t>
            </a:r>
            <a:r>
              <a:rPr lang="en-US" altLang="zh-CN" sz="1400" dirty="0">
                <a:solidFill>
                  <a:schemeClr val="bg2">
                    <a:lumMod val="50000"/>
                  </a:schemeClr>
                </a:solidFill>
                <a:latin typeface="Microsoft YaHei" charset="0"/>
                <a:ea typeface="Microsoft YaHei" charset="0"/>
                <a:cs typeface="Microsoft YaHei" charset="0"/>
              </a:rPr>
              <a:t>12</a:t>
            </a:r>
            <a:r>
              <a:rPr lang="zh-CN" altLang="en-US" sz="1400" dirty="0">
                <a:solidFill>
                  <a:schemeClr val="bg2">
                    <a:lumMod val="50000"/>
                  </a:schemeClr>
                </a:solidFill>
                <a:latin typeface="Microsoft YaHei" charset="0"/>
                <a:ea typeface="Microsoft YaHei" charset="0"/>
                <a:cs typeface="Microsoft YaHei" charset="0"/>
              </a:rPr>
              <a:t>个月                  </a:t>
            </a:r>
          </a:p>
        </p:txBody>
      </p:sp>
      <p:sp>
        <p:nvSpPr>
          <p:cNvPr id="19" name="矩形 18"/>
          <p:cNvSpPr/>
          <p:nvPr/>
        </p:nvSpPr>
        <p:spPr bwMode="auto">
          <a:xfrm>
            <a:off x="3247639" y="1416337"/>
            <a:ext cx="2520000" cy="2789725"/>
          </a:xfrm>
          <a:prstGeom prst="rect">
            <a:avLst/>
          </a:prstGeom>
          <a:solidFill>
            <a:schemeClr val="bg1">
              <a:lumMod val="95000"/>
            </a:schemeClr>
          </a:solidFill>
          <a:ln w="12700"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285750" indent="-285750">
              <a:lnSpc>
                <a:spcPct val="150000"/>
              </a:lnSpc>
              <a:buFont typeface="Arial" charset="0"/>
              <a:buChar char="•"/>
            </a:pPr>
            <a:r>
              <a:rPr lang="zh-CN" altLang="en-US" sz="1400" dirty="0">
                <a:solidFill>
                  <a:schemeClr val="bg2">
                    <a:lumMod val="50000"/>
                  </a:schemeClr>
                </a:solidFill>
                <a:latin typeface="Microsoft YaHei" charset="0"/>
                <a:ea typeface="Microsoft YaHei" charset="0"/>
                <a:cs typeface="Microsoft YaHei" charset="0"/>
              </a:rPr>
              <a:t>与数百个国内最棒的供应商合作</a:t>
            </a:r>
          </a:p>
          <a:p>
            <a:pPr marL="285750" indent="-285750">
              <a:lnSpc>
                <a:spcPct val="150000"/>
              </a:lnSpc>
              <a:buFont typeface="Arial" charset="0"/>
              <a:buChar char="•"/>
            </a:pPr>
            <a:r>
              <a:rPr lang="en-US" altLang="zh-CN" sz="1400" b="1" dirty="0" err="1">
                <a:solidFill>
                  <a:schemeClr val="bg2">
                    <a:lumMod val="50000"/>
                  </a:schemeClr>
                </a:solidFill>
                <a:latin typeface="Microsoft YaHei" charset="0"/>
                <a:ea typeface="Microsoft YaHei" charset="0"/>
                <a:cs typeface="Microsoft YaHei" charset="0"/>
              </a:rPr>
              <a:t>Newugo</a:t>
            </a:r>
            <a:r>
              <a:rPr lang="zh-CN" altLang="en-US" sz="1400" b="1" dirty="0">
                <a:solidFill>
                  <a:schemeClr val="bg2">
                    <a:lumMod val="50000"/>
                  </a:schemeClr>
                </a:solidFill>
                <a:latin typeface="Microsoft YaHei" charset="0"/>
                <a:ea typeface="Microsoft YaHei" charset="0"/>
                <a:cs typeface="Microsoft YaHei" charset="0"/>
              </a:rPr>
              <a:t>平台产品广泛，可满足企业的个性化礼品需求，企业无需与多平台对接，提高工作效率。</a:t>
            </a:r>
          </a:p>
          <a:p>
            <a:pPr marL="285750" indent="-285750">
              <a:lnSpc>
                <a:spcPct val="150000"/>
              </a:lnSpc>
              <a:buFont typeface="Arial" charset="0"/>
              <a:buChar char="•"/>
            </a:pPr>
            <a:endParaRPr lang="zh-CN" altLang="en-US" sz="1400" dirty="0">
              <a:solidFill>
                <a:schemeClr val="bg2">
                  <a:lumMod val="50000"/>
                </a:schemeClr>
              </a:solidFill>
              <a:latin typeface="Microsoft YaHei" charset="0"/>
              <a:ea typeface="Microsoft YaHei" charset="0"/>
              <a:cs typeface="Microsoft YaHei" charset="0"/>
            </a:endParaRPr>
          </a:p>
          <a:p>
            <a:pPr marL="285750" indent="-285750">
              <a:lnSpc>
                <a:spcPct val="150000"/>
              </a:lnSpc>
              <a:buFont typeface="Arial" charset="0"/>
              <a:buChar char="•"/>
            </a:pPr>
            <a:endParaRPr lang="zh-CN" altLang="en-US" sz="1400" dirty="0">
              <a:solidFill>
                <a:schemeClr val="bg2">
                  <a:lumMod val="50000"/>
                </a:schemeClr>
              </a:solidFill>
              <a:latin typeface="Microsoft YaHei" charset="0"/>
              <a:ea typeface="Microsoft YaHei" charset="0"/>
              <a:cs typeface="Microsoft YaHei" charset="0"/>
            </a:endParaRPr>
          </a:p>
          <a:p>
            <a:pPr lvl="0">
              <a:lnSpc>
                <a:spcPct val="150000"/>
              </a:lnSpc>
            </a:pPr>
            <a:r>
              <a:rPr lang="zh-CN" altLang="en-US" sz="1400" dirty="0">
                <a:solidFill>
                  <a:schemeClr val="bg2">
                    <a:lumMod val="50000"/>
                  </a:schemeClr>
                </a:solidFill>
                <a:latin typeface="Microsoft YaHei" charset="0"/>
                <a:ea typeface="Microsoft YaHei" charset="0"/>
                <a:cs typeface="Microsoft YaHei" charset="0"/>
              </a:rPr>
              <a:t>  </a:t>
            </a:r>
          </a:p>
        </p:txBody>
      </p:sp>
      <p:sp>
        <p:nvSpPr>
          <p:cNvPr id="12" name="文本框 11"/>
          <p:cNvSpPr txBox="1"/>
          <p:nvPr/>
        </p:nvSpPr>
        <p:spPr>
          <a:xfrm>
            <a:off x="728881" y="999838"/>
            <a:ext cx="1738859" cy="276999"/>
          </a:xfrm>
          <a:prstGeom prst="rect">
            <a:avLst/>
          </a:prstGeom>
          <a:noFill/>
        </p:spPr>
        <p:txBody>
          <a:bodyPr wrap="square" lIns="0" tIns="0" rIns="0" bIns="0" rtlCol="0">
            <a:spAutoFit/>
          </a:bodyPr>
          <a:lstStyle/>
          <a:p>
            <a:pPr lvl="0" algn="ctr"/>
            <a:r>
              <a:rPr lang="zh-CN" altLang="en-US" sz="1800" dirty="0">
                <a:latin typeface="Microsoft YaHei" charset="0"/>
                <a:ea typeface="Microsoft YaHei" charset="0"/>
                <a:cs typeface="Microsoft YaHei" charset="0"/>
              </a:rPr>
              <a:t>服务专业</a:t>
            </a:r>
          </a:p>
        </p:txBody>
      </p:sp>
      <p:sp>
        <p:nvSpPr>
          <p:cNvPr id="20" name="文本框 19"/>
          <p:cNvSpPr txBox="1"/>
          <p:nvPr/>
        </p:nvSpPr>
        <p:spPr>
          <a:xfrm>
            <a:off x="6584599" y="999838"/>
            <a:ext cx="1738859" cy="276999"/>
          </a:xfrm>
          <a:prstGeom prst="rect">
            <a:avLst/>
          </a:prstGeom>
          <a:noFill/>
        </p:spPr>
        <p:txBody>
          <a:bodyPr wrap="square" lIns="0" tIns="0" rIns="0" bIns="0" rtlCol="0">
            <a:spAutoFit/>
          </a:bodyPr>
          <a:lstStyle/>
          <a:p>
            <a:pPr lvl="0" algn="ctr"/>
            <a:r>
              <a:rPr lang="zh-CN" altLang="en-US" sz="1800" dirty="0">
                <a:latin typeface="Microsoft YaHei" charset="0"/>
                <a:ea typeface="Microsoft YaHei" charset="0"/>
                <a:cs typeface="Microsoft YaHei" charset="0"/>
              </a:rPr>
              <a:t>物有所值</a:t>
            </a:r>
          </a:p>
        </p:txBody>
      </p:sp>
      <p:sp>
        <p:nvSpPr>
          <p:cNvPr id="21" name="文本框 20"/>
          <p:cNvSpPr txBox="1"/>
          <p:nvPr/>
        </p:nvSpPr>
        <p:spPr>
          <a:xfrm>
            <a:off x="3638209" y="991475"/>
            <a:ext cx="1738859" cy="276999"/>
          </a:xfrm>
          <a:prstGeom prst="rect">
            <a:avLst/>
          </a:prstGeom>
          <a:noFill/>
        </p:spPr>
        <p:txBody>
          <a:bodyPr wrap="square" lIns="0" tIns="0" rIns="0" bIns="0" rtlCol="0">
            <a:spAutoFit/>
          </a:bodyPr>
          <a:lstStyle/>
          <a:p>
            <a:pPr lvl="0" algn="ctr"/>
            <a:r>
              <a:rPr lang="zh-CN" altLang="en-US" sz="1800" dirty="0">
                <a:latin typeface="Microsoft YaHei" charset="0"/>
                <a:ea typeface="Microsoft YaHei" charset="0"/>
                <a:cs typeface="Microsoft YaHei" charset="0"/>
              </a:rPr>
              <a:t>一站式服务</a:t>
            </a:r>
          </a:p>
        </p:txBody>
      </p:sp>
    </p:spTree>
    <p:extLst>
      <p:ext uri="{BB962C8B-B14F-4D97-AF65-F5344CB8AC3E}">
        <p14:creationId xmlns:p14="http://schemas.microsoft.com/office/powerpoint/2010/main" val="333065175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1436542"/>
            <a:ext cx="9144000" cy="6086476"/>
          </a:xfrm>
        </p:spPr>
      </p:pic>
      <p:sp>
        <p:nvSpPr>
          <p:cNvPr id="6" name="标题 3"/>
          <p:cNvSpPr txBox="1">
            <a:spLocks/>
          </p:cNvSpPr>
          <p:nvPr/>
        </p:nvSpPr>
        <p:spPr bwMode="auto">
          <a:xfrm>
            <a:off x="228167" y="96984"/>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gn="ctr">
              <a:lnSpc>
                <a:spcPct val="200000"/>
              </a:lnSpc>
            </a:pPr>
            <a:r>
              <a:rPr kumimoji="1" lang="zh-CN" altLang="en-US" sz="2000" kern="0" dirty="0">
                <a:latin typeface="Microsoft YaHei" charset="0"/>
                <a:ea typeface="Microsoft YaHei" charset="0"/>
                <a:cs typeface="Microsoft YaHei" charset="0"/>
              </a:rPr>
              <a:t>合作案例</a:t>
            </a:r>
          </a:p>
          <a:p>
            <a:pPr algn="ctr">
              <a:lnSpc>
                <a:spcPct val="200000"/>
              </a:lnSpc>
            </a:pPr>
            <a:r>
              <a:rPr kumimoji="1" lang="en-US" altLang="zh-CN" sz="2000" b="0" kern="0" dirty="0" err="1">
                <a:latin typeface="Microsoft YaHei" charset="0"/>
                <a:ea typeface="Microsoft YaHei" charset="0"/>
                <a:cs typeface="Microsoft YaHei" charset="0"/>
              </a:rPr>
              <a:t>Newugo</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X</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MINI</a:t>
            </a:r>
            <a:r>
              <a:rPr kumimoji="1" lang="zh-CN" altLang="en-US" sz="2000" b="0" kern="0" dirty="0">
                <a:latin typeface="Microsoft YaHei" charset="0"/>
                <a:ea typeface="Microsoft YaHei" charset="0"/>
                <a:cs typeface="Microsoft YaHei" charset="0"/>
              </a:rPr>
              <a:t>｜城市秘境探索之旅</a:t>
            </a:r>
          </a:p>
        </p:txBody>
      </p:sp>
    </p:spTree>
    <p:extLst>
      <p:ext uri="{BB962C8B-B14F-4D97-AF65-F5344CB8AC3E}">
        <p14:creationId xmlns:p14="http://schemas.microsoft.com/office/powerpoint/2010/main" val="132920290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4975"/>
          <a:stretch/>
        </p:blipFill>
        <p:spPr>
          <a:xfrm>
            <a:off x="0" y="1440872"/>
            <a:ext cx="9144000" cy="5783625"/>
          </a:xfrm>
        </p:spPr>
      </p:pic>
      <p:sp>
        <p:nvSpPr>
          <p:cNvPr id="6" name="标题 3"/>
          <p:cNvSpPr txBox="1">
            <a:spLocks/>
          </p:cNvSpPr>
          <p:nvPr/>
        </p:nvSpPr>
        <p:spPr bwMode="auto">
          <a:xfrm>
            <a:off x="228167" y="96984"/>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gn="ctr">
              <a:lnSpc>
                <a:spcPct val="200000"/>
              </a:lnSpc>
            </a:pPr>
            <a:r>
              <a:rPr kumimoji="1" lang="zh-CN" altLang="en-US" sz="2000" kern="0" dirty="0">
                <a:latin typeface="Microsoft YaHei" charset="0"/>
                <a:ea typeface="Microsoft YaHei" charset="0"/>
                <a:cs typeface="Microsoft YaHei" charset="0"/>
              </a:rPr>
              <a:t>合作案例</a:t>
            </a:r>
          </a:p>
          <a:p>
            <a:pPr algn="ctr">
              <a:lnSpc>
                <a:spcPct val="200000"/>
              </a:lnSpc>
            </a:pPr>
            <a:r>
              <a:rPr kumimoji="1" lang="en-US" altLang="zh-CN" sz="2000" b="0" kern="0" dirty="0" err="1">
                <a:latin typeface="Microsoft YaHei" charset="0"/>
                <a:ea typeface="Microsoft YaHei" charset="0"/>
                <a:cs typeface="Microsoft YaHei" charset="0"/>
              </a:rPr>
              <a:t>Newugo</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X</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MINI</a:t>
            </a:r>
            <a:r>
              <a:rPr kumimoji="1" lang="zh-CN" altLang="en-US" sz="2000" b="0" kern="0" dirty="0">
                <a:latin typeface="Microsoft YaHei" charset="0"/>
                <a:ea typeface="Microsoft YaHei" charset="0"/>
                <a:cs typeface="Microsoft YaHei" charset="0"/>
              </a:rPr>
              <a:t>｜城市秘境探索之旅</a:t>
            </a:r>
          </a:p>
        </p:txBody>
      </p:sp>
      <p:sp>
        <p:nvSpPr>
          <p:cNvPr id="7" name="文本框 6"/>
          <p:cNvSpPr txBox="1"/>
          <p:nvPr/>
        </p:nvSpPr>
        <p:spPr>
          <a:xfrm>
            <a:off x="6954982" y="817418"/>
            <a:ext cx="173124" cy="246221"/>
          </a:xfrm>
          <a:prstGeom prst="rect">
            <a:avLst/>
          </a:prstGeom>
          <a:noFill/>
        </p:spPr>
        <p:txBody>
          <a:bodyPr wrap="none" lIns="0" tIns="0" rIns="0" bIns="0" rtlCol="0">
            <a:spAutoFit/>
          </a:bodyPr>
          <a:lstStyle/>
          <a:p>
            <a:pPr marL="171450" indent="-171450">
              <a:buFont typeface="Wingdings" panose="05000000000000000000" pitchFamily="2" charset="2"/>
              <a:buChar char="§"/>
            </a:pPr>
            <a:endParaRPr kumimoji="1" lang="zh-CN" altLang="en-US" dirty="0">
              <a:solidFill>
                <a:schemeClr val="tx1"/>
              </a:solidFill>
              <a:latin typeface="+mj-lt"/>
            </a:endParaRPr>
          </a:p>
        </p:txBody>
      </p:sp>
    </p:spTree>
    <p:extLst>
      <p:ext uri="{BB962C8B-B14F-4D97-AF65-F5344CB8AC3E}">
        <p14:creationId xmlns:p14="http://schemas.microsoft.com/office/powerpoint/2010/main" val="121940797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bwMode="auto">
          <a:xfrm>
            <a:off x="228167" y="96984"/>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gn="ctr">
              <a:lnSpc>
                <a:spcPct val="200000"/>
              </a:lnSpc>
            </a:pPr>
            <a:r>
              <a:rPr kumimoji="1" lang="zh-CN" altLang="en-US" sz="2000" kern="0" dirty="0">
                <a:latin typeface="Microsoft YaHei" charset="0"/>
                <a:ea typeface="Microsoft YaHei" charset="0"/>
                <a:cs typeface="Microsoft YaHei" charset="0"/>
              </a:rPr>
              <a:t>合作案例</a:t>
            </a:r>
          </a:p>
          <a:p>
            <a:pPr algn="ctr">
              <a:lnSpc>
                <a:spcPct val="200000"/>
              </a:lnSpc>
            </a:pPr>
            <a:r>
              <a:rPr kumimoji="1" lang="en-US" altLang="zh-CN" sz="2000" b="0" kern="0" dirty="0" err="1">
                <a:latin typeface="Microsoft YaHei" charset="0"/>
                <a:ea typeface="Microsoft YaHei" charset="0"/>
                <a:cs typeface="Microsoft YaHei" charset="0"/>
              </a:rPr>
              <a:t>Newugo</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X</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BMW</a:t>
            </a:r>
            <a:r>
              <a:rPr kumimoji="1" lang="zh-CN" altLang="en-US" sz="2000" b="0" kern="0" dirty="0">
                <a:latin typeface="Microsoft YaHei" charset="0"/>
                <a:ea typeface="Microsoft YaHei" charset="0"/>
                <a:cs typeface="Microsoft YaHei" charset="0"/>
              </a:rPr>
              <a:t>｜探索城市秘境之旅</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5846"/>
            <a:ext cx="9144000" cy="6147010"/>
          </a:xfrm>
          <a:prstGeom prst="rect">
            <a:avLst/>
          </a:prstGeom>
        </p:spPr>
      </p:pic>
    </p:spTree>
    <p:extLst>
      <p:ext uri="{BB962C8B-B14F-4D97-AF65-F5344CB8AC3E}">
        <p14:creationId xmlns:p14="http://schemas.microsoft.com/office/powerpoint/2010/main" val="241694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1385454"/>
            <a:ext cx="9144000" cy="6096001"/>
          </a:xfrm>
        </p:spPr>
      </p:pic>
      <p:sp>
        <p:nvSpPr>
          <p:cNvPr id="8" name="标题 3"/>
          <p:cNvSpPr txBox="1">
            <a:spLocks/>
          </p:cNvSpPr>
          <p:nvPr/>
        </p:nvSpPr>
        <p:spPr bwMode="auto">
          <a:xfrm>
            <a:off x="228167" y="96984"/>
            <a:ext cx="8410575" cy="481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6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lgn="ctr">
              <a:lnSpc>
                <a:spcPct val="200000"/>
              </a:lnSpc>
            </a:pPr>
            <a:r>
              <a:rPr kumimoji="1" lang="zh-CN" altLang="en-US" sz="2000" kern="0" dirty="0">
                <a:latin typeface="Microsoft YaHei" charset="0"/>
                <a:ea typeface="Microsoft YaHei" charset="0"/>
                <a:cs typeface="Microsoft YaHei" charset="0"/>
              </a:rPr>
              <a:t>合作案例</a:t>
            </a:r>
          </a:p>
          <a:p>
            <a:pPr algn="ctr">
              <a:lnSpc>
                <a:spcPct val="200000"/>
              </a:lnSpc>
            </a:pPr>
            <a:r>
              <a:rPr kumimoji="1" lang="en-US" altLang="zh-CN" sz="2000" b="0" kern="0" dirty="0" err="1">
                <a:latin typeface="Microsoft YaHei" charset="0"/>
                <a:ea typeface="Microsoft YaHei" charset="0"/>
                <a:cs typeface="Microsoft YaHei" charset="0"/>
              </a:rPr>
              <a:t>Newugo</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X</a:t>
            </a:r>
            <a:r>
              <a:rPr kumimoji="1" lang="zh-CN" altLang="en-US" sz="2000" b="0" kern="0" dirty="0">
                <a:latin typeface="Microsoft YaHei" charset="0"/>
                <a:ea typeface="Microsoft YaHei" charset="0"/>
                <a:cs typeface="Microsoft YaHei" charset="0"/>
              </a:rPr>
              <a:t> </a:t>
            </a:r>
            <a:r>
              <a:rPr kumimoji="1" lang="en-US" altLang="zh-CN" sz="2000" b="0" kern="0" dirty="0">
                <a:latin typeface="Microsoft YaHei" charset="0"/>
                <a:ea typeface="Microsoft YaHei" charset="0"/>
                <a:cs typeface="Microsoft YaHei" charset="0"/>
              </a:rPr>
              <a:t>BMW</a:t>
            </a:r>
            <a:r>
              <a:rPr kumimoji="1" lang="zh-CN" altLang="en-US" sz="2000" b="0" kern="0" dirty="0">
                <a:latin typeface="Microsoft YaHei" charset="0"/>
                <a:ea typeface="Microsoft YaHei" charset="0"/>
                <a:cs typeface="Microsoft YaHei" charset="0"/>
              </a:rPr>
              <a:t>｜探索城市秘境之旅</a:t>
            </a:r>
          </a:p>
        </p:txBody>
      </p:sp>
    </p:spTree>
    <p:extLst>
      <p:ext uri="{BB962C8B-B14F-4D97-AF65-F5344CB8AC3E}">
        <p14:creationId xmlns:p14="http://schemas.microsoft.com/office/powerpoint/2010/main" val="1226028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0" y="-6573"/>
            <a:ext cx="9144000" cy="5983041"/>
          </a:xfrm>
          <a:prstGeom prst="rect">
            <a:avLst/>
          </a:prstGeom>
        </p:spPr>
      </p:pic>
      <p:graphicFrame>
        <p:nvGraphicFramePr>
          <p:cNvPr id="36" name="Object 3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2410"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27" name="Rectangle 26" hidden="1"/>
          <p:cNvSpPr/>
          <p:nvPr>
            <p:custDataLst>
              <p:tags r:id="rId3"/>
            </p:custDataLst>
          </p:nvPr>
        </p:nvSpPr>
        <p:spPr bwMode="auto">
          <a:xfrm>
            <a:off x="0" y="0"/>
            <a:ext cx="158750" cy="158750"/>
          </a:xfrm>
          <a:prstGeom prst="rect">
            <a:avLst/>
          </a:prstGeom>
          <a:solidFill>
            <a:schemeClr val="tx2"/>
          </a:solidFill>
          <a:ln w="1905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defTabSz="455613">
              <a:lnSpc>
                <a:spcPct val="90000"/>
              </a:lnSpc>
              <a:tabLst>
                <a:tab pos="190500" algn="l"/>
                <a:tab pos="623888" algn="l"/>
                <a:tab pos="5207000" algn="r"/>
                <a:tab pos="5778500" algn="r"/>
                <a:tab pos="6172200" algn="r"/>
                <a:tab pos="6865938" algn="l"/>
                <a:tab pos="7024688" algn="l"/>
                <a:tab pos="7489825" algn="r"/>
                <a:tab pos="7546975" algn="r"/>
                <a:tab pos="8178800" algn="r"/>
                <a:tab pos="8288338" algn="r"/>
              </a:tabLst>
            </a:pPr>
            <a:endParaRPr kumimoji="0" lang="en-US" sz="1400" b="1" u="none" strike="noStrike" cap="none" normalizeH="0" dirty="0">
              <a:ln>
                <a:noFill/>
              </a:ln>
              <a:solidFill>
                <a:schemeClr val="bg1"/>
              </a:solidFill>
              <a:effectLst/>
              <a:latin typeface="Arial Narrow" panose="020B0606020202030204" pitchFamily="34" charset="0"/>
              <a:sym typeface="Arial Narrow" panose="020B0606020202030204" pitchFamily="34" charset="0"/>
            </a:endParaRPr>
          </a:p>
        </p:txBody>
      </p:sp>
      <p:sp>
        <p:nvSpPr>
          <p:cNvPr id="6" name="矩形 5"/>
          <p:cNvSpPr/>
          <p:nvPr/>
        </p:nvSpPr>
        <p:spPr bwMode="auto">
          <a:xfrm>
            <a:off x="0" y="0"/>
            <a:ext cx="9144000" cy="6858000"/>
          </a:xfrm>
          <a:prstGeom prst="rect">
            <a:avLst/>
          </a:prstGeom>
          <a:solidFill>
            <a:schemeClr val="bg1">
              <a:lumMod val="65000"/>
              <a:alpha val="62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lnSpc>
                <a:spcPct val="150000"/>
              </a:lnSpc>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kumimoji="1" lang="zh-CN" altLang="en-US" sz="1400" dirty="0">
              <a:latin typeface="Microsoft YaHei" charset="0"/>
              <a:ea typeface="Microsoft YaHei" charset="0"/>
              <a:cs typeface="Microsoft YaHei" charset="0"/>
            </a:endParaRPr>
          </a:p>
        </p:txBody>
      </p:sp>
      <p:sp>
        <p:nvSpPr>
          <p:cNvPr id="3" name="Rectangle 2"/>
          <p:cNvSpPr/>
          <p:nvPr/>
        </p:nvSpPr>
        <p:spPr>
          <a:xfrm>
            <a:off x="1883006" y="2405160"/>
            <a:ext cx="10185400" cy="830997"/>
          </a:xfrm>
          <a:prstGeom prst="rect">
            <a:avLst/>
          </a:prstGeom>
        </p:spPr>
        <p:txBody>
          <a:bodyPr wrap="square">
            <a:spAutoFit/>
          </a:bodyPr>
          <a:lstStyle/>
          <a:p>
            <a:pPr>
              <a:lnSpc>
                <a:spcPct val="150000"/>
              </a:lnSpc>
              <a:spcBef>
                <a:spcPts val="1000"/>
              </a:spcBef>
              <a:spcAft>
                <a:spcPts val="1000"/>
              </a:spcAft>
            </a:pPr>
            <a:r>
              <a:rPr lang="zh-CN" altLang="en-US" sz="3200" dirty="0">
                <a:latin typeface="Microsoft YaHei" charset="0"/>
                <a:ea typeface="Microsoft YaHei" charset="0"/>
                <a:cs typeface="Microsoft YaHei" charset="0"/>
              </a:rPr>
              <a:t>独家记忆，送给最重要的人。</a:t>
            </a:r>
          </a:p>
        </p:txBody>
      </p:sp>
      <p:sp>
        <p:nvSpPr>
          <p:cNvPr id="9" name="Rectangle 14">
            <a:extLst>
              <a:ext uri="{FF2B5EF4-FFF2-40B4-BE49-F238E27FC236}">
                <a16:creationId xmlns:a16="http://schemas.microsoft.com/office/drawing/2014/main" id="{52047E93-A220-448F-BBF8-857A9A60A648}"/>
              </a:ext>
            </a:extLst>
          </p:cNvPr>
          <p:cNvSpPr/>
          <p:nvPr/>
        </p:nvSpPr>
        <p:spPr>
          <a:xfrm>
            <a:off x="124758" y="20362"/>
            <a:ext cx="5313728" cy="1246495"/>
          </a:xfrm>
          <a:prstGeom prst="rect">
            <a:avLst/>
          </a:prstGeom>
        </p:spPr>
        <p:txBody>
          <a:bodyPr wrap="square">
            <a:spAutoFit/>
          </a:bodyPr>
          <a:lstStyle/>
          <a:p>
            <a:pPr defTabSz="914400" fontAlgn="base">
              <a:lnSpc>
                <a:spcPct val="150000"/>
              </a:lnSpc>
              <a:spcBef>
                <a:spcPts val="200"/>
              </a:spcBef>
              <a:spcAft>
                <a:spcPts val="200"/>
              </a:spcAft>
            </a:pPr>
            <a:r>
              <a:rPr lang="en-US" altLang="zh-CN" sz="4400" b="1" dirty="0">
                <a:solidFill>
                  <a:prstClr val="white"/>
                </a:solidFill>
                <a:latin typeface="Arial" charset="0"/>
                <a:ea typeface="Arial" charset="0"/>
                <a:cs typeface="Arial" charset="0"/>
              </a:rPr>
              <a:t>NEWUGO</a:t>
            </a:r>
            <a:r>
              <a:rPr lang="en-US" altLang="zh-CN" sz="4800" b="1" dirty="0">
                <a:solidFill>
                  <a:prstClr val="white"/>
                </a:solidFill>
                <a:latin typeface="Arial" charset="0"/>
                <a:ea typeface="Arial" charset="0"/>
                <a:cs typeface="Arial" charset="0"/>
              </a:rPr>
              <a:t> </a:t>
            </a:r>
            <a:r>
              <a:rPr lang="zh-CN" altLang="zh-CN" sz="5000" b="1" dirty="0">
                <a:solidFill>
                  <a:prstClr val="white"/>
                </a:solidFill>
                <a:latin typeface="Arial" charset="0"/>
                <a:ea typeface="Arial" charset="0"/>
                <a:cs typeface="Arial" charset="0"/>
              </a:rPr>
              <a:t>.</a:t>
            </a:r>
            <a:r>
              <a:rPr lang="zh-CN" altLang="en-US" sz="5000" b="1" dirty="0">
                <a:solidFill>
                  <a:prstClr val="white"/>
                </a:solidFill>
                <a:latin typeface="Arial" charset="0"/>
                <a:ea typeface="Arial" charset="0"/>
                <a:cs typeface="Arial" charset="0"/>
              </a:rPr>
              <a:t> </a:t>
            </a:r>
            <a:r>
              <a:rPr lang="en-US" altLang="zh-CN" sz="3000" dirty="0">
                <a:solidFill>
                  <a:prstClr val="white"/>
                </a:solidFill>
                <a:latin typeface="Arial" charset="0"/>
                <a:ea typeface="Arial" charset="0"/>
                <a:cs typeface="Arial" charset="0"/>
              </a:rPr>
              <a:t>gift</a:t>
            </a:r>
            <a:endParaRPr lang="en-US" sz="3000" dirty="0">
              <a:solidFill>
                <a:prstClr val="white"/>
              </a:solidFill>
              <a:latin typeface="Arial" charset="0"/>
              <a:ea typeface="Arial" charset="0"/>
              <a:cs typeface="Arial" charset="0"/>
            </a:endParaRPr>
          </a:p>
        </p:txBody>
      </p:sp>
      <p:sp>
        <p:nvSpPr>
          <p:cNvPr id="10" name="McK Disclaimer">
            <a:extLst>
              <a:ext uri="{FF2B5EF4-FFF2-40B4-BE49-F238E27FC236}">
                <a16:creationId xmlns:a16="http://schemas.microsoft.com/office/drawing/2014/main" id="{65F42A5B-2896-4516-BD27-D8C1C14F9268}"/>
              </a:ext>
            </a:extLst>
          </p:cNvPr>
          <p:cNvSpPr>
            <a:spLocks noChangeArrowheads="1"/>
          </p:cNvSpPr>
          <p:nvPr>
            <p:custDataLst>
              <p:tags r:id="rId4"/>
            </p:custDataLst>
          </p:nvPr>
        </p:nvSpPr>
        <p:spPr bwMode="auto">
          <a:xfrm>
            <a:off x="184718" y="1026003"/>
            <a:ext cx="5792348"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spAutoFit/>
          </a:bodyPr>
          <a:lstStyle>
            <a:lvl1pPr defTabSz="804863" eaLnBrk="0" hangingPunct="0">
              <a:defRPr sz="1600">
                <a:solidFill>
                  <a:schemeClr val="tx1"/>
                </a:solidFill>
                <a:latin typeface="Arial" panose="020B0604020202020204" pitchFamily="34" charset="0"/>
                <a:ea typeface="华文楷体" panose="02010600040101010101" pitchFamily="2" charset="-122"/>
              </a:defRPr>
            </a:lvl1pPr>
            <a:lvl2pPr marL="742950" indent="-285750" defTabSz="804863" eaLnBrk="0" hangingPunct="0">
              <a:defRPr sz="1600">
                <a:solidFill>
                  <a:schemeClr val="tx1"/>
                </a:solidFill>
                <a:latin typeface="Arial" panose="020B0604020202020204" pitchFamily="34" charset="0"/>
                <a:ea typeface="华文楷体" panose="02010600040101010101" pitchFamily="2" charset="-122"/>
              </a:defRPr>
            </a:lvl2pPr>
            <a:lvl3pPr marL="1143000" indent="-228600" defTabSz="804863" eaLnBrk="0" hangingPunct="0">
              <a:defRPr sz="1600">
                <a:solidFill>
                  <a:schemeClr val="tx1"/>
                </a:solidFill>
                <a:latin typeface="Arial" panose="020B0604020202020204" pitchFamily="34" charset="0"/>
                <a:ea typeface="华文楷体" panose="02010600040101010101" pitchFamily="2" charset="-122"/>
              </a:defRPr>
            </a:lvl3pPr>
            <a:lvl4pPr marL="1600200" indent="-228600" defTabSz="804863" eaLnBrk="0" hangingPunct="0">
              <a:defRPr sz="1600">
                <a:solidFill>
                  <a:schemeClr val="tx1"/>
                </a:solidFill>
                <a:latin typeface="Arial" panose="020B0604020202020204" pitchFamily="34" charset="0"/>
                <a:ea typeface="华文楷体" panose="02010600040101010101" pitchFamily="2" charset="-122"/>
              </a:defRPr>
            </a:lvl4pPr>
            <a:lvl5pPr marL="2057400" indent="-228600" defTabSz="804863" eaLnBrk="0" hangingPunct="0">
              <a:defRPr sz="1600">
                <a:solidFill>
                  <a:schemeClr val="tx1"/>
                </a:solidFill>
                <a:latin typeface="Arial" panose="020B0604020202020204" pitchFamily="34" charset="0"/>
                <a:ea typeface="华文楷体" panose="02010600040101010101" pitchFamily="2" charset="-122"/>
              </a:defRPr>
            </a:lvl5pPr>
            <a:lvl6pPr marL="25146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6pPr>
            <a:lvl7pPr marL="29718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7pPr>
            <a:lvl8pPr marL="34290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8pPr>
            <a:lvl9pPr marL="3886200" indent="-228600" defTabSz="804863" eaLnBrk="0" fontAlgn="base" hangingPunct="0">
              <a:spcBef>
                <a:spcPct val="0"/>
              </a:spcBef>
              <a:spcAft>
                <a:spcPct val="0"/>
              </a:spcAft>
              <a:defRPr sz="1600">
                <a:solidFill>
                  <a:schemeClr val="tx1"/>
                </a:solidFill>
                <a:latin typeface="Arial" panose="020B0604020202020204" pitchFamily="34" charset="0"/>
                <a:ea typeface="华文楷体" panose="02010600040101010101" pitchFamily="2" charset="-122"/>
              </a:defRPr>
            </a:lvl9pPr>
          </a:lstStyle>
          <a:p>
            <a:pPr>
              <a:lnSpc>
                <a:spcPct val="150000"/>
              </a:lnSpc>
            </a:pPr>
            <a:r>
              <a:rPr lang="zh-CN" altLang="en-US" sz="2000" dirty="0">
                <a:solidFill>
                  <a:schemeClr val="bg1"/>
                </a:solidFill>
                <a:latin typeface="Microsoft YaHei" charset="0"/>
                <a:ea typeface="Microsoft YaHei" charset="0"/>
                <a:cs typeface="Microsoft YaHei" charset="0"/>
              </a:rPr>
              <a:t>专注精选体验式的礼品电商</a:t>
            </a:r>
            <a:endParaRPr lang="en-US" altLang="zh-CN" sz="2000" dirty="0">
              <a:solidFill>
                <a:schemeClr val="bg1"/>
              </a:solidFill>
              <a:latin typeface="Microsoft YaHei" charset="0"/>
              <a:ea typeface="Microsoft YaHei" charset="0"/>
              <a:cs typeface="Microsoft YaHei" charset="0"/>
            </a:endParaRPr>
          </a:p>
          <a:p>
            <a:pPr>
              <a:lnSpc>
                <a:spcPct val="150000"/>
              </a:lnSpc>
            </a:pPr>
            <a:endParaRPr lang="en-US" altLang="zh-CN" sz="2000" i="1" dirty="0">
              <a:solidFill>
                <a:schemeClr val="bg1"/>
              </a:solidFill>
              <a:latin typeface="Microsoft YaHei" charset="0"/>
              <a:ea typeface="Microsoft YaHei" charset="0"/>
              <a:cs typeface="Microsoft YaHei" charset="0"/>
            </a:endParaRPr>
          </a:p>
          <a:p>
            <a:pPr>
              <a:lnSpc>
                <a:spcPct val="150000"/>
              </a:lnSpc>
            </a:pPr>
            <a:endParaRPr lang="en-US" altLang="zh-CN" sz="2000" i="1" dirty="0">
              <a:solidFill>
                <a:schemeClr val="bg1"/>
              </a:solidFill>
              <a:latin typeface="Microsoft YaHei" charset="0"/>
              <a:ea typeface="Microsoft YaHei" charset="0"/>
              <a:cs typeface="Microsoft YaHei" charset="0"/>
            </a:endParaRPr>
          </a:p>
        </p:txBody>
      </p:sp>
      <p:sp>
        <p:nvSpPr>
          <p:cNvPr id="11" name="Rectangle 2"/>
          <p:cNvSpPr/>
          <p:nvPr/>
        </p:nvSpPr>
        <p:spPr>
          <a:xfrm>
            <a:off x="3524607" y="3256518"/>
            <a:ext cx="10185400" cy="830997"/>
          </a:xfrm>
          <a:prstGeom prst="rect">
            <a:avLst/>
          </a:prstGeom>
        </p:spPr>
        <p:txBody>
          <a:bodyPr wrap="square">
            <a:spAutoFit/>
          </a:bodyPr>
          <a:lstStyle/>
          <a:p>
            <a:pPr>
              <a:lnSpc>
                <a:spcPct val="150000"/>
              </a:lnSpc>
              <a:spcBef>
                <a:spcPts val="1000"/>
              </a:spcBef>
              <a:spcAft>
                <a:spcPts val="1000"/>
              </a:spcAft>
            </a:pPr>
            <a:r>
              <a:rPr lang="zh-CN" altLang="en-US" sz="3200" dirty="0">
                <a:latin typeface="Microsoft YaHei" charset="0"/>
                <a:ea typeface="Microsoft YaHei" charset="0"/>
                <a:cs typeface="Microsoft YaHei" charset="0"/>
              </a:rPr>
              <a:t>谢谢观看</a:t>
            </a:r>
            <a:endParaRPr lang="en-US" altLang="zh-CN" sz="3200" dirty="0">
              <a:latin typeface="Microsoft YaHei" charset="0"/>
              <a:ea typeface="Microsoft YaHei" charset="0"/>
              <a:cs typeface="Microsoft YaHei" charset="0"/>
            </a:endParaRPr>
          </a:p>
        </p:txBody>
      </p:sp>
      <p:sp>
        <p:nvSpPr>
          <p:cNvPr id="2" name="矩形 1"/>
          <p:cNvSpPr/>
          <p:nvPr/>
        </p:nvSpPr>
        <p:spPr>
          <a:xfrm>
            <a:off x="4572000" y="6094068"/>
            <a:ext cx="3996479" cy="646331"/>
          </a:xfrm>
          <a:prstGeom prst="rect">
            <a:avLst/>
          </a:prstGeom>
        </p:spPr>
        <p:txBody>
          <a:bodyPr wrap="none">
            <a:spAutoFit/>
          </a:bodyPr>
          <a:lstStyle/>
          <a:p>
            <a:pPr>
              <a:lnSpc>
                <a:spcPct val="150000"/>
              </a:lnSpc>
            </a:pPr>
            <a:r>
              <a:rPr lang="zh-CN" altLang="en-US" sz="1200" dirty="0">
                <a:latin typeface="Microsoft YaHei" charset="0"/>
                <a:ea typeface="Microsoft YaHei" charset="0"/>
                <a:cs typeface="Microsoft YaHei" charset="0"/>
              </a:rPr>
              <a:t>公司网址：</a:t>
            </a:r>
            <a:r>
              <a:rPr lang="en-US" altLang="zh-CN" sz="1200" dirty="0">
                <a:latin typeface="Arial" charset="0"/>
                <a:ea typeface="Arial" charset="0"/>
                <a:cs typeface="Arial" charset="0"/>
              </a:rPr>
              <a:t>www.newugo.com</a:t>
            </a:r>
            <a:r>
              <a:rPr lang="zh-CN" altLang="en-US" sz="1200" dirty="0">
                <a:latin typeface="Microsoft YaHei" charset="0"/>
                <a:ea typeface="Microsoft YaHei" charset="0"/>
                <a:cs typeface="Microsoft YaHei" charset="0"/>
              </a:rPr>
              <a:t>     微信号：因为牛游果  </a:t>
            </a:r>
          </a:p>
          <a:p>
            <a:pPr>
              <a:lnSpc>
                <a:spcPct val="150000"/>
              </a:lnSpc>
            </a:pPr>
            <a:r>
              <a:rPr lang="zh-CN" altLang="en-US" sz="1200" dirty="0">
                <a:latin typeface="Microsoft YaHei" charset="0"/>
                <a:ea typeface="Microsoft YaHei" charset="0"/>
                <a:cs typeface="Microsoft YaHei" charset="0"/>
              </a:rPr>
              <a:t>公司地址：北京市朝阳区东方东路</a:t>
            </a:r>
            <a:r>
              <a:rPr lang="en-US" altLang="zh-CN" sz="1200" dirty="0">
                <a:latin typeface="Microsoft YaHei" charset="0"/>
                <a:ea typeface="Microsoft YaHei" charset="0"/>
                <a:cs typeface="Microsoft YaHei" charset="0"/>
              </a:rPr>
              <a:t>9</a:t>
            </a:r>
            <a:r>
              <a:rPr lang="zh-CN" altLang="en-US" sz="1200" dirty="0">
                <a:latin typeface="Microsoft YaHei" charset="0"/>
                <a:ea typeface="Microsoft YaHei" charset="0"/>
                <a:cs typeface="Microsoft YaHei" charset="0"/>
              </a:rPr>
              <a:t>号东方国际大厦</a:t>
            </a:r>
            <a:r>
              <a:rPr lang="en-US" altLang="zh-CN" sz="1200" dirty="0">
                <a:latin typeface="Microsoft YaHei" charset="0"/>
                <a:ea typeface="Microsoft YaHei" charset="0"/>
                <a:cs typeface="Microsoft YaHei" charset="0"/>
              </a:rPr>
              <a:t>803</a:t>
            </a:r>
            <a:endParaRPr lang="zh-CN" altLang="en-US" sz="1200" dirty="0">
              <a:latin typeface="Microsoft YaHei" charset="0"/>
              <a:ea typeface="Microsoft YaHei" charset="0"/>
              <a:cs typeface="Microsoft YaHei" charset="0"/>
            </a:endParaRPr>
          </a:p>
        </p:txBody>
      </p:sp>
      <p:pic>
        <p:nvPicPr>
          <p:cNvPr id="8" name="Picture 11">
            <a:extLst>
              <a:ext uri="{FF2B5EF4-FFF2-40B4-BE49-F238E27FC236}">
                <a16:creationId xmlns:a16="http://schemas.microsoft.com/office/drawing/2014/main" id="{624194B9-4F0A-40C0-BA99-32283998DF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17307" y="6070591"/>
            <a:ext cx="348198" cy="742439"/>
          </a:xfrm>
          <a:prstGeom prst="rect">
            <a:avLst/>
          </a:prstGeom>
          <a:noFill/>
        </p:spPr>
      </p:pic>
      <p:sp>
        <p:nvSpPr>
          <p:cNvPr id="12" name="矩形 11"/>
          <p:cNvSpPr/>
          <p:nvPr/>
        </p:nvSpPr>
        <p:spPr>
          <a:xfrm>
            <a:off x="170253" y="6370820"/>
            <a:ext cx="389744" cy="48718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0821538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70709"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 name="Rectangle 9" hidden="1"/>
          <p:cNvSpPr/>
          <p:nvPr>
            <p:custDataLst>
              <p:tags r:id="rId3"/>
            </p:custDataLst>
          </p:nvPr>
        </p:nvSpPr>
        <p:spPr bwMode="auto">
          <a:xfrm>
            <a:off x="0" y="0"/>
            <a:ext cx="158750" cy="158750"/>
          </a:xfrm>
          <a:prstGeom prst="rect">
            <a:avLst/>
          </a:prstGeom>
          <a:solidFill>
            <a:schemeClr val="tx2"/>
          </a:solidFill>
          <a:ln w="1905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algn="ctr" defTabSz="455613" fontAlgn="auto">
              <a:defRPr/>
            </a:pPr>
            <a:endParaRPr lang="de-DE" sz="1200" dirty="0">
              <a:solidFill>
                <a:srgbClr val="FFFFFF"/>
              </a:solidFill>
              <a:latin typeface="Arial"/>
              <a:sym typeface="+mj-lt"/>
            </a:endParaRPr>
          </a:p>
        </p:txBody>
      </p:sp>
      <p:sp>
        <p:nvSpPr>
          <p:cNvPr id="5" name="Title 4"/>
          <p:cNvSpPr>
            <a:spLocks noGrp="1"/>
          </p:cNvSpPr>
          <p:nvPr>
            <p:ph type="title"/>
          </p:nvPr>
        </p:nvSpPr>
        <p:spPr/>
        <p:txBody>
          <a:bodyPr>
            <a:normAutofit fontScale="90000"/>
          </a:bodyPr>
          <a:lstStyle/>
          <a:p>
            <a:pPr>
              <a:lnSpc>
                <a:spcPct val="150000"/>
              </a:lnSpc>
            </a:pPr>
            <a:r>
              <a:rPr kumimoji="1" lang="zh-CN" altLang="en-US" sz="2400" b="1" dirty="0">
                <a:latin typeface="Microsoft YaHei" charset="0"/>
                <a:ea typeface="Microsoft YaHei" charset="0"/>
                <a:cs typeface="Microsoft YaHei" charset="0"/>
              </a:rPr>
              <a:t>其他国际知名企业调整奖励的案例</a:t>
            </a:r>
            <a:endParaRPr kumimoji="1" lang="en-US" altLang="zh-CN" sz="2400" b="1" dirty="0">
              <a:latin typeface="Microsoft YaHei" charset="0"/>
              <a:ea typeface="Microsoft YaHei" charset="0"/>
              <a:cs typeface="Microsoft YaHei" charset="0"/>
            </a:endParaRPr>
          </a:p>
        </p:txBody>
      </p:sp>
      <p:sp>
        <p:nvSpPr>
          <p:cNvPr id="30" name="Rectangle 29">
            <a:extLst>
              <a:ext uri="{FF2B5EF4-FFF2-40B4-BE49-F238E27FC236}">
                <a16:creationId xmlns:a16="http://schemas.microsoft.com/office/drawing/2014/main" id="{C16B6773-12EE-42FA-ABE4-BE52EE11D84F}"/>
              </a:ext>
            </a:extLst>
          </p:cNvPr>
          <p:cNvSpPr>
            <a:spLocks/>
          </p:cNvSpPr>
          <p:nvPr/>
        </p:nvSpPr>
        <p:spPr bwMode="auto">
          <a:xfrm>
            <a:off x="365125" y="3464647"/>
            <a:ext cx="4159634" cy="493712"/>
          </a:xfrm>
          <a:prstGeom prst="rect">
            <a:avLst/>
          </a:prstGeom>
          <a:solidFill>
            <a:schemeClr val="tx1">
              <a:lumMod val="10000"/>
              <a:lumOff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lnSpc>
                <a:spcPct val="150000"/>
              </a:lnSpc>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lang="en-HK" sz="1300" dirty="0">
              <a:latin typeface="Microsoft YaHei" charset="0"/>
              <a:ea typeface="Microsoft YaHei" charset="0"/>
              <a:cs typeface="Microsoft YaHei" charset="0"/>
            </a:endParaRPr>
          </a:p>
        </p:txBody>
      </p:sp>
      <p:sp>
        <p:nvSpPr>
          <p:cNvPr id="47" name="Rectangle 46">
            <a:extLst>
              <a:ext uri="{FF2B5EF4-FFF2-40B4-BE49-F238E27FC236}">
                <a16:creationId xmlns:a16="http://schemas.microsoft.com/office/drawing/2014/main" id="{C16B6773-12EE-42FA-ABE4-BE52EE11D84F}"/>
              </a:ext>
            </a:extLst>
          </p:cNvPr>
          <p:cNvSpPr/>
          <p:nvPr/>
        </p:nvSpPr>
        <p:spPr bwMode="auto">
          <a:xfrm>
            <a:off x="365125" y="962875"/>
            <a:ext cx="4159635" cy="493712"/>
          </a:xfrm>
          <a:prstGeom prst="rect">
            <a:avLst/>
          </a:prstGeom>
          <a:solidFill>
            <a:schemeClr val="tx1">
              <a:lumMod val="10000"/>
              <a:lumOff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lnSpc>
                <a:spcPct val="150000"/>
              </a:lnSpc>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lang="en-HK" sz="1300" dirty="0">
              <a:latin typeface="Microsoft YaHei" charset="0"/>
              <a:ea typeface="Microsoft YaHei" charset="0"/>
              <a:cs typeface="Microsoft YaHei" charset="0"/>
            </a:endParaRPr>
          </a:p>
        </p:txBody>
      </p:sp>
      <p:sp>
        <p:nvSpPr>
          <p:cNvPr id="53" name="Rectangle 52">
            <a:extLst>
              <a:ext uri="{FF2B5EF4-FFF2-40B4-BE49-F238E27FC236}">
                <a16:creationId xmlns:a16="http://schemas.microsoft.com/office/drawing/2014/main" id="{C16B6773-12EE-42FA-ABE4-BE52EE11D84F}"/>
              </a:ext>
            </a:extLst>
          </p:cNvPr>
          <p:cNvSpPr>
            <a:spLocks/>
          </p:cNvSpPr>
          <p:nvPr/>
        </p:nvSpPr>
        <p:spPr bwMode="auto">
          <a:xfrm>
            <a:off x="4622415" y="3464647"/>
            <a:ext cx="4159634" cy="493712"/>
          </a:xfrm>
          <a:prstGeom prst="rect">
            <a:avLst/>
          </a:prstGeom>
          <a:solidFill>
            <a:schemeClr val="tx1">
              <a:lumMod val="10000"/>
              <a:lumOff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lnSpc>
                <a:spcPct val="150000"/>
              </a:lnSpc>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lang="en-HK" sz="1300" dirty="0">
              <a:latin typeface="Microsoft YaHei" charset="0"/>
              <a:ea typeface="Microsoft YaHei" charset="0"/>
              <a:cs typeface="Microsoft YaHei" charset="0"/>
            </a:endParaRPr>
          </a:p>
        </p:txBody>
      </p:sp>
      <p:sp>
        <p:nvSpPr>
          <p:cNvPr id="59" name="Rectangle 58">
            <a:extLst>
              <a:ext uri="{FF2B5EF4-FFF2-40B4-BE49-F238E27FC236}">
                <a16:creationId xmlns:a16="http://schemas.microsoft.com/office/drawing/2014/main" id="{C16B6773-12EE-42FA-ABE4-BE52EE11D84F}"/>
              </a:ext>
            </a:extLst>
          </p:cNvPr>
          <p:cNvSpPr>
            <a:spLocks/>
          </p:cNvSpPr>
          <p:nvPr/>
        </p:nvSpPr>
        <p:spPr bwMode="auto">
          <a:xfrm>
            <a:off x="4622415" y="962875"/>
            <a:ext cx="4159634" cy="493712"/>
          </a:xfrm>
          <a:prstGeom prst="rect">
            <a:avLst/>
          </a:prstGeom>
          <a:solidFill>
            <a:schemeClr val="tx1">
              <a:lumMod val="10000"/>
              <a:lumOff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55613">
              <a:lnSpc>
                <a:spcPct val="150000"/>
              </a:lnSpc>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lang="en-HK" sz="1300" dirty="0">
              <a:latin typeface="Microsoft YaHei" charset="0"/>
              <a:ea typeface="Microsoft YaHei" charset="0"/>
              <a:cs typeface="Microsoft YaHei" charset="0"/>
            </a:endParaRPr>
          </a:p>
        </p:txBody>
      </p:sp>
      <p:pic>
        <p:nvPicPr>
          <p:cNvPr id="78" name="Picture 7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34261" y="1004059"/>
            <a:ext cx="1535942" cy="395510"/>
          </a:xfrm>
          <a:prstGeom prst="rect">
            <a:avLst/>
          </a:prstGeom>
        </p:spPr>
      </p:pic>
      <p:pic>
        <p:nvPicPr>
          <p:cNvPr id="79" name="Picture 78">
            <a:extLst>
              <a:ext uri="{FF2B5EF4-FFF2-40B4-BE49-F238E27FC236}">
                <a16:creationId xmlns:a16="http://schemas.microsoft.com/office/drawing/2014/main" id="{08053CDD-531C-463D-8B64-2A1BAEA0E9B9}"/>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19499" y="3559920"/>
            <a:ext cx="1050887" cy="354482"/>
          </a:xfrm>
          <a:prstGeom prst="rect">
            <a:avLst/>
          </a:prstGeom>
        </p:spPr>
      </p:pic>
      <p:sp>
        <p:nvSpPr>
          <p:cNvPr id="38" name="Rectangle 37">
            <a:extLst>
              <a:ext uri="{FF2B5EF4-FFF2-40B4-BE49-F238E27FC236}">
                <a16:creationId xmlns:a16="http://schemas.microsoft.com/office/drawing/2014/main" id="{C16B6773-12EE-42FA-ABE4-BE52EE11D84F}"/>
              </a:ext>
            </a:extLst>
          </p:cNvPr>
          <p:cNvSpPr/>
          <p:nvPr/>
        </p:nvSpPr>
        <p:spPr bwMode="auto">
          <a:xfrm>
            <a:off x="6881556" y="1562949"/>
            <a:ext cx="1900495" cy="1760537"/>
          </a:xfrm>
          <a:prstGeom prst="rect">
            <a:avLst/>
          </a:prstGeom>
          <a:noFill/>
          <a:ln w="9525"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en-US" sz="1300" b="1" dirty="0">
                <a:solidFill>
                  <a:srgbClr val="101820"/>
                </a:solidFill>
                <a:latin typeface="Microsoft YaHei" charset="0"/>
                <a:ea typeface="Microsoft YaHei" charset="0"/>
                <a:cs typeface="Microsoft YaHei" charset="0"/>
              </a:rPr>
              <a:t>影响</a:t>
            </a:r>
            <a:endParaRPr lang="en-US" sz="1300" b="1" dirty="0">
              <a:solidFill>
                <a:srgbClr val="101820"/>
              </a:solidFill>
              <a:latin typeface="Microsoft YaHei" charset="0"/>
              <a:ea typeface="Microsoft YaHei" charset="0"/>
              <a:cs typeface="Microsoft YaHei" charset="0"/>
            </a:endParaRPr>
          </a:p>
          <a:p>
            <a:pPr>
              <a:lnSpc>
                <a:spcPct val="150000"/>
              </a:lnSpc>
              <a:spcBef>
                <a:spcPts val="600"/>
              </a:spcBef>
            </a:pPr>
            <a:r>
              <a:rPr lang="zh-CN" altLang="zh-CN" sz="1300" dirty="0">
                <a:solidFill>
                  <a:schemeClr val="tx1"/>
                </a:solidFill>
                <a:latin typeface="Microsoft YaHei" charset="0"/>
                <a:ea typeface="Microsoft YaHei" charset="0"/>
                <a:cs typeface="Microsoft YaHei" charset="0"/>
              </a:rPr>
              <a:t>非现金计划实现了投资回报率31％与-20％的现金计划</a:t>
            </a:r>
            <a:endParaRPr lang="en-US" altLang="zh-CN" sz="1300" dirty="0">
              <a:solidFill>
                <a:schemeClr val="tx1"/>
              </a:solidFill>
              <a:latin typeface="Microsoft YaHei" charset="0"/>
              <a:ea typeface="Microsoft YaHei" charset="0"/>
              <a:cs typeface="Microsoft YaHei" charset="0"/>
            </a:endParaRPr>
          </a:p>
        </p:txBody>
      </p:sp>
      <p:sp>
        <p:nvSpPr>
          <p:cNvPr id="39" name="Rectangle 38">
            <a:extLst>
              <a:ext uri="{FF2B5EF4-FFF2-40B4-BE49-F238E27FC236}">
                <a16:creationId xmlns:a16="http://schemas.microsoft.com/office/drawing/2014/main" id="{C16B6773-12EE-42FA-ABE4-BE52EE11D84F}"/>
              </a:ext>
            </a:extLst>
          </p:cNvPr>
          <p:cNvSpPr/>
          <p:nvPr/>
        </p:nvSpPr>
        <p:spPr bwMode="auto">
          <a:xfrm>
            <a:off x="4622415" y="1562949"/>
            <a:ext cx="1900495" cy="1760537"/>
          </a:xfrm>
          <a:prstGeom prst="rect">
            <a:avLst/>
          </a:prstGeom>
          <a:noFill/>
          <a:ln w="9525"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en-US" sz="1300" b="1" dirty="0">
                <a:solidFill>
                  <a:srgbClr val="101820"/>
                </a:solidFill>
                <a:latin typeface="Microsoft YaHei" charset="0"/>
                <a:ea typeface="Microsoft YaHei" charset="0"/>
                <a:cs typeface="Microsoft YaHei" charset="0"/>
              </a:rPr>
              <a:t>计划</a:t>
            </a:r>
            <a:endParaRPr lang="en-US" altLang="zh-CN" sz="1300" b="1" dirty="0">
              <a:solidFill>
                <a:srgbClr val="101820"/>
              </a:solidFill>
              <a:latin typeface="Microsoft YaHei" charset="0"/>
              <a:ea typeface="Microsoft YaHei" charset="0"/>
              <a:cs typeface="Microsoft YaHei" charset="0"/>
            </a:endParaRPr>
          </a:p>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zh-CN" sz="1300" dirty="0">
                <a:solidFill>
                  <a:schemeClr val="tx1"/>
                </a:solidFill>
                <a:latin typeface="Microsoft YaHei" charset="0"/>
                <a:ea typeface="Microsoft YaHei" charset="0"/>
                <a:cs typeface="Microsoft YaHei" charset="0"/>
              </a:rPr>
              <a:t>销售激励计划：50％提供现金，其他半数提供商品</a:t>
            </a:r>
            <a:endParaRPr lang="en-US" sz="1300" dirty="0">
              <a:solidFill>
                <a:schemeClr val="tx1"/>
              </a:solidFill>
              <a:latin typeface="Microsoft YaHei" charset="0"/>
              <a:ea typeface="Microsoft YaHei" charset="0"/>
              <a:cs typeface="Microsoft YaHei" charset="0"/>
            </a:endParaRPr>
          </a:p>
        </p:txBody>
      </p:sp>
      <p:sp>
        <p:nvSpPr>
          <p:cNvPr id="42" name="Isosceles Triangle 41"/>
          <p:cNvSpPr/>
          <p:nvPr/>
        </p:nvSpPr>
        <p:spPr>
          <a:xfrm rot="5400000">
            <a:off x="1908312" y="4821676"/>
            <a:ext cx="1073260" cy="20301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en-US" sz="1300">
              <a:solidFill>
                <a:srgbClr val="FFFFFF"/>
              </a:solidFill>
              <a:latin typeface="Microsoft YaHei" charset="0"/>
              <a:ea typeface="Microsoft YaHei" charset="0"/>
              <a:cs typeface="Microsoft YaHei" charset="0"/>
            </a:endParaRPr>
          </a:p>
        </p:txBody>
      </p:sp>
      <p:sp>
        <p:nvSpPr>
          <p:cNvPr id="44" name="Rectangle 43">
            <a:extLst>
              <a:ext uri="{FF2B5EF4-FFF2-40B4-BE49-F238E27FC236}">
                <a16:creationId xmlns:a16="http://schemas.microsoft.com/office/drawing/2014/main" id="{C16B6773-12EE-42FA-ABE4-BE52EE11D84F}"/>
              </a:ext>
            </a:extLst>
          </p:cNvPr>
          <p:cNvSpPr/>
          <p:nvPr/>
        </p:nvSpPr>
        <p:spPr bwMode="auto">
          <a:xfrm>
            <a:off x="2624265" y="4042914"/>
            <a:ext cx="1900495" cy="2552758"/>
          </a:xfrm>
          <a:prstGeom prst="rect">
            <a:avLst/>
          </a:prstGeom>
          <a:noFill/>
          <a:ln w="9525"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en-US" sz="1300" b="1" dirty="0">
                <a:solidFill>
                  <a:srgbClr val="101820"/>
                </a:solidFill>
                <a:latin typeface="Microsoft YaHei" charset="0"/>
                <a:ea typeface="Microsoft YaHei" charset="0"/>
                <a:cs typeface="Microsoft YaHei" charset="0"/>
              </a:rPr>
              <a:t>影响</a:t>
            </a:r>
            <a:endParaRPr lang="en-US" altLang="zh-CN" sz="1300" b="1" dirty="0">
              <a:solidFill>
                <a:srgbClr val="101820"/>
              </a:solidFill>
              <a:latin typeface="Microsoft YaHei" charset="0"/>
              <a:ea typeface="Microsoft YaHei" charset="0"/>
              <a:cs typeface="Microsoft YaHei" charset="0"/>
            </a:endParaRPr>
          </a:p>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zh-CN" sz="1300" dirty="0">
                <a:solidFill>
                  <a:srgbClr val="363634"/>
                </a:solidFill>
                <a:latin typeface="Microsoft YaHei" charset="0"/>
                <a:ea typeface="Microsoft YaHei" charset="0"/>
                <a:cs typeface="Microsoft YaHei" charset="0"/>
              </a:rPr>
              <a:t>推出后4个月：员工满意度提高88％</a:t>
            </a:r>
            <a:r>
              <a:rPr lang="zh-CN" altLang="en-US" sz="1300" dirty="0">
                <a:solidFill>
                  <a:srgbClr val="363634"/>
                </a:solidFill>
                <a:latin typeface="Microsoft YaHei" charset="0"/>
                <a:ea typeface="Microsoft YaHei" charset="0"/>
                <a:cs typeface="Microsoft YaHei" charset="0"/>
              </a:rPr>
              <a:t>，</a:t>
            </a:r>
            <a:r>
              <a:rPr lang="zh-CN" altLang="zh-CN" sz="1300" dirty="0">
                <a:solidFill>
                  <a:srgbClr val="363634"/>
                </a:solidFill>
                <a:latin typeface="Microsoft YaHei" charset="0"/>
                <a:ea typeface="Microsoft YaHei" charset="0"/>
                <a:cs typeface="Microsoft YaHei" charset="0"/>
              </a:rPr>
              <a:t>Jetblue的数据显示，获得认可后每增加10％，保留率提高了3％，参与人数增加了2％</a:t>
            </a:r>
            <a:endParaRPr lang="en-US" sz="1300" dirty="0">
              <a:solidFill>
                <a:srgbClr val="363634"/>
              </a:solidFill>
              <a:latin typeface="Microsoft YaHei" charset="0"/>
              <a:ea typeface="Microsoft YaHei" charset="0"/>
              <a:cs typeface="Microsoft YaHei" charset="0"/>
            </a:endParaRPr>
          </a:p>
        </p:txBody>
      </p:sp>
      <p:sp>
        <p:nvSpPr>
          <p:cNvPr id="48" name="Isosceles Triangle 47"/>
          <p:cNvSpPr/>
          <p:nvPr/>
        </p:nvSpPr>
        <p:spPr>
          <a:xfrm rot="5400000">
            <a:off x="6165603" y="4821676"/>
            <a:ext cx="1073260" cy="203013"/>
          </a:xfrm>
          <a:prstGeom prst="triangle">
            <a:avLst/>
          </a:prstGeom>
          <a:solidFill>
            <a:schemeClr val="tx2"/>
          </a:solidFill>
          <a:ln>
            <a:solidFill>
              <a:srgbClr val="0022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en-US" sz="1300">
              <a:solidFill>
                <a:srgbClr val="FFFFFF"/>
              </a:solidFill>
              <a:latin typeface="Microsoft YaHei" charset="0"/>
              <a:ea typeface="Microsoft YaHei" charset="0"/>
              <a:cs typeface="Microsoft YaHei" charset="0"/>
            </a:endParaRPr>
          </a:p>
        </p:txBody>
      </p:sp>
      <p:sp>
        <p:nvSpPr>
          <p:cNvPr id="52" name="Rectangle 51">
            <a:extLst>
              <a:ext uri="{FF2B5EF4-FFF2-40B4-BE49-F238E27FC236}">
                <a16:creationId xmlns:a16="http://schemas.microsoft.com/office/drawing/2014/main" id="{C16B6773-12EE-42FA-ABE4-BE52EE11D84F}"/>
              </a:ext>
            </a:extLst>
          </p:cNvPr>
          <p:cNvSpPr/>
          <p:nvPr/>
        </p:nvSpPr>
        <p:spPr bwMode="auto">
          <a:xfrm>
            <a:off x="6881556" y="4042914"/>
            <a:ext cx="1900495" cy="2552758"/>
          </a:xfrm>
          <a:prstGeom prst="rect">
            <a:avLst/>
          </a:prstGeom>
          <a:noFill/>
          <a:ln w="9525"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en-US" sz="1300" b="1" dirty="0">
                <a:solidFill>
                  <a:srgbClr val="101820"/>
                </a:solidFill>
                <a:latin typeface="Microsoft YaHei" charset="0"/>
                <a:ea typeface="Microsoft YaHei" charset="0"/>
                <a:cs typeface="Microsoft YaHei" charset="0"/>
              </a:rPr>
              <a:t>影响</a:t>
            </a:r>
            <a:endParaRPr lang="en-US" altLang="zh-CN" sz="1300" b="1" dirty="0">
              <a:solidFill>
                <a:srgbClr val="101820"/>
              </a:solidFill>
              <a:latin typeface="Microsoft YaHei" charset="0"/>
              <a:ea typeface="Microsoft YaHei" charset="0"/>
              <a:cs typeface="Microsoft YaHei" charset="0"/>
            </a:endParaRPr>
          </a:p>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zh-CN" sz="1300" dirty="0">
                <a:solidFill>
                  <a:schemeClr val="tx1"/>
                </a:solidFill>
                <a:latin typeface="Microsoft YaHei" charset="0"/>
                <a:ea typeface="Microsoft YaHei" charset="0"/>
                <a:cs typeface="Microsoft YaHei" charset="0"/>
              </a:rPr>
              <a:t>办公室的参与</a:t>
            </a:r>
            <a:r>
              <a:rPr lang="zh-CN" altLang="en-US" sz="1300" dirty="0">
                <a:solidFill>
                  <a:schemeClr val="tx1"/>
                </a:solidFill>
                <a:latin typeface="Microsoft YaHei" charset="0"/>
                <a:ea typeface="Microsoft YaHei" charset="0"/>
                <a:cs typeface="Microsoft YaHei" charset="0"/>
              </a:rPr>
              <a:t>度</a:t>
            </a:r>
            <a:r>
              <a:rPr lang="zh-CN" altLang="zh-CN" sz="1300" dirty="0">
                <a:solidFill>
                  <a:schemeClr val="tx1"/>
                </a:solidFill>
                <a:latin typeface="Microsoft YaHei" charset="0"/>
                <a:ea typeface="Microsoft YaHei" charset="0"/>
                <a:cs typeface="Microsoft YaHei" charset="0"/>
              </a:rPr>
              <a:t>和保留</a:t>
            </a:r>
            <a:r>
              <a:rPr lang="zh-CN" altLang="en-US" sz="1300" dirty="0">
                <a:solidFill>
                  <a:schemeClr val="tx1"/>
                </a:solidFill>
                <a:latin typeface="Microsoft YaHei" charset="0"/>
                <a:ea typeface="Microsoft YaHei" charset="0"/>
                <a:cs typeface="Microsoft YaHei" charset="0"/>
              </a:rPr>
              <a:t>人才</a:t>
            </a:r>
            <a:r>
              <a:rPr lang="zh-CN" altLang="zh-CN" sz="1300" dirty="0">
                <a:solidFill>
                  <a:schemeClr val="tx1"/>
                </a:solidFill>
                <a:latin typeface="Microsoft YaHei" charset="0"/>
                <a:ea typeface="Microsoft YaHei" charset="0"/>
                <a:cs typeface="Microsoft YaHei" charset="0"/>
              </a:rPr>
              <a:t>计划：参与</a:t>
            </a:r>
            <a:r>
              <a:rPr lang="zh-CN" altLang="en-US" sz="1300" dirty="0">
                <a:solidFill>
                  <a:schemeClr val="tx1"/>
                </a:solidFill>
                <a:latin typeface="Microsoft YaHei" charset="0"/>
                <a:ea typeface="Microsoft YaHei" charset="0"/>
                <a:cs typeface="Microsoft YaHei" charset="0"/>
              </a:rPr>
              <a:t>率</a:t>
            </a:r>
            <a:r>
              <a:rPr lang="zh-CN" altLang="zh-CN" sz="1300" dirty="0">
                <a:solidFill>
                  <a:schemeClr val="tx1"/>
                </a:solidFill>
                <a:latin typeface="Microsoft YaHei" charset="0"/>
                <a:ea typeface="Microsoft YaHei" charset="0"/>
                <a:cs typeface="Microsoft YaHei" charset="0"/>
              </a:rPr>
              <a:t>和保留率提高10％</a:t>
            </a:r>
            <a:endParaRPr lang="en-SG" sz="1300" dirty="0">
              <a:solidFill>
                <a:schemeClr val="tx1"/>
              </a:solidFill>
              <a:latin typeface="Microsoft YaHei" charset="0"/>
              <a:ea typeface="Microsoft YaHei" charset="0"/>
              <a:cs typeface="Microsoft YaHei" charset="0"/>
            </a:endParaRPr>
          </a:p>
        </p:txBody>
      </p:sp>
      <p:sp>
        <p:nvSpPr>
          <p:cNvPr id="54" name="Rectangle 53">
            <a:extLst>
              <a:ext uri="{FF2B5EF4-FFF2-40B4-BE49-F238E27FC236}">
                <a16:creationId xmlns:a16="http://schemas.microsoft.com/office/drawing/2014/main" id="{C16B6773-12EE-42FA-ABE4-BE52EE11D84F}"/>
              </a:ext>
            </a:extLst>
          </p:cNvPr>
          <p:cNvSpPr/>
          <p:nvPr/>
        </p:nvSpPr>
        <p:spPr bwMode="auto">
          <a:xfrm>
            <a:off x="4622415" y="4042914"/>
            <a:ext cx="1900495" cy="2552758"/>
          </a:xfrm>
          <a:prstGeom prst="rect">
            <a:avLst/>
          </a:prstGeom>
          <a:noFill/>
          <a:ln w="9525"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en-US" sz="1300" b="1" dirty="0">
                <a:solidFill>
                  <a:srgbClr val="101820"/>
                </a:solidFill>
                <a:latin typeface="Microsoft YaHei" charset="0"/>
                <a:ea typeface="Microsoft YaHei" charset="0"/>
                <a:cs typeface="Microsoft YaHei" charset="0"/>
              </a:rPr>
              <a:t>计划</a:t>
            </a:r>
            <a:endParaRPr lang="en-US" sz="1300" b="1" dirty="0">
              <a:solidFill>
                <a:srgbClr val="101820"/>
              </a:solidFill>
              <a:latin typeface="Microsoft YaHei" charset="0"/>
              <a:ea typeface="Microsoft YaHei" charset="0"/>
              <a:cs typeface="Microsoft YaHei" charset="0"/>
            </a:endParaRPr>
          </a:p>
          <a:p>
            <a:pPr defTabSz="420576" eaLnBrk="0" hangingPunct="0">
              <a:lnSpc>
                <a:spcPct val="150000"/>
              </a:lnSpc>
              <a:spcBef>
                <a:spcPts val="185"/>
              </a:spcBef>
              <a:buClr>
                <a:srgbClr val="002269"/>
              </a:buClr>
              <a:tabLst>
                <a:tab pos="159731" algn="l"/>
              </a:tabLst>
            </a:pPr>
            <a:r>
              <a:rPr lang="zh-CN" altLang="en-US" sz="1300" dirty="0">
                <a:solidFill>
                  <a:srgbClr val="363634"/>
                </a:solidFill>
                <a:latin typeface="Microsoft YaHei" charset="0"/>
                <a:ea typeface="Microsoft YaHei" charset="0"/>
                <a:cs typeface="Microsoft YaHei" charset="0"/>
              </a:rPr>
              <a:t>认可计划分五个级别</a:t>
            </a:r>
            <a:r>
              <a:rPr lang="en-US" sz="1300" dirty="0">
                <a:solidFill>
                  <a:srgbClr val="363634"/>
                </a:solidFill>
                <a:latin typeface="Microsoft YaHei" charset="0"/>
                <a:ea typeface="Microsoft YaHei" charset="0"/>
                <a:cs typeface="Microsoft YaHei" charset="0"/>
              </a:rPr>
              <a:t>: Thank you ($0),</a:t>
            </a:r>
            <a:endParaRPr lang="zh-CN" altLang="en-US" sz="1300" dirty="0">
              <a:solidFill>
                <a:srgbClr val="363634"/>
              </a:solidFill>
              <a:latin typeface="Microsoft YaHei" charset="0"/>
              <a:ea typeface="Microsoft YaHei" charset="0"/>
              <a:cs typeface="Microsoft YaHei" charset="0"/>
            </a:endParaRPr>
          </a:p>
          <a:p>
            <a:pPr defTabSz="420576" eaLnBrk="0" hangingPunct="0">
              <a:lnSpc>
                <a:spcPct val="150000"/>
              </a:lnSpc>
              <a:spcBef>
                <a:spcPts val="185"/>
              </a:spcBef>
              <a:buClr>
                <a:srgbClr val="002269"/>
              </a:buClr>
              <a:tabLst>
                <a:tab pos="159731" algn="l"/>
              </a:tabLst>
            </a:pPr>
            <a:r>
              <a:rPr lang="en-US" sz="1300" dirty="0">
                <a:solidFill>
                  <a:srgbClr val="363634"/>
                </a:solidFill>
                <a:latin typeface="Microsoft YaHei" charset="0"/>
                <a:ea typeface="Microsoft YaHei" charset="0"/>
                <a:cs typeface="Microsoft YaHei" charset="0"/>
              </a:rPr>
              <a:t> Cheers ($25), </a:t>
            </a:r>
            <a:endParaRPr lang="zh-CN" altLang="en-US" sz="1300" dirty="0">
              <a:solidFill>
                <a:srgbClr val="363634"/>
              </a:solidFill>
              <a:latin typeface="Microsoft YaHei" charset="0"/>
              <a:ea typeface="Microsoft YaHei" charset="0"/>
              <a:cs typeface="Microsoft YaHei" charset="0"/>
            </a:endParaRPr>
          </a:p>
          <a:p>
            <a:pPr defTabSz="420576" eaLnBrk="0" hangingPunct="0">
              <a:lnSpc>
                <a:spcPct val="150000"/>
              </a:lnSpc>
              <a:spcBef>
                <a:spcPts val="185"/>
              </a:spcBef>
              <a:buClr>
                <a:srgbClr val="002269"/>
              </a:buClr>
              <a:tabLst>
                <a:tab pos="159731" algn="l"/>
              </a:tabLst>
            </a:pPr>
            <a:r>
              <a:rPr lang="en-US" sz="1300" dirty="0">
                <a:solidFill>
                  <a:srgbClr val="363634"/>
                </a:solidFill>
                <a:latin typeface="Microsoft YaHei" charset="0"/>
                <a:ea typeface="Microsoft YaHei" charset="0"/>
                <a:cs typeface="Microsoft YaHei" charset="0"/>
              </a:rPr>
              <a:t>Applause ($100), </a:t>
            </a:r>
            <a:endParaRPr lang="zh-CN" altLang="en-US" sz="1300" dirty="0">
              <a:solidFill>
                <a:srgbClr val="363634"/>
              </a:solidFill>
              <a:latin typeface="Microsoft YaHei" charset="0"/>
              <a:ea typeface="Microsoft YaHei" charset="0"/>
              <a:cs typeface="Microsoft YaHei" charset="0"/>
            </a:endParaRPr>
          </a:p>
          <a:p>
            <a:pPr defTabSz="420576" eaLnBrk="0" hangingPunct="0">
              <a:lnSpc>
                <a:spcPct val="150000"/>
              </a:lnSpc>
              <a:spcBef>
                <a:spcPts val="185"/>
              </a:spcBef>
              <a:buClr>
                <a:srgbClr val="002269"/>
              </a:buClr>
              <a:tabLst>
                <a:tab pos="159731" algn="l"/>
              </a:tabLst>
            </a:pPr>
            <a:r>
              <a:rPr lang="en-US" sz="1300" dirty="0">
                <a:solidFill>
                  <a:srgbClr val="363634"/>
                </a:solidFill>
                <a:latin typeface="Microsoft YaHei" charset="0"/>
                <a:ea typeface="Microsoft YaHei" charset="0"/>
                <a:cs typeface="Microsoft YaHei" charset="0"/>
              </a:rPr>
              <a:t>Bravo ($200), </a:t>
            </a:r>
            <a:r>
              <a:rPr lang="zh-CN" altLang="en-US" sz="1300" dirty="0">
                <a:solidFill>
                  <a:srgbClr val="363634"/>
                </a:solidFill>
                <a:latin typeface="Microsoft YaHei" charset="0"/>
                <a:ea typeface="Microsoft YaHei" charset="0"/>
                <a:cs typeface="Microsoft YaHei" charset="0"/>
              </a:rPr>
              <a:t>和</a:t>
            </a:r>
            <a:r>
              <a:rPr lang="en-US" sz="1300" dirty="0">
                <a:solidFill>
                  <a:srgbClr val="363634"/>
                </a:solidFill>
                <a:latin typeface="Microsoft YaHei" charset="0"/>
                <a:ea typeface="Microsoft YaHei" charset="0"/>
                <a:cs typeface="Microsoft YaHei" charset="0"/>
              </a:rPr>
              <a:t>Standing</a:t>
            </a:r>
            <a:r>
              <a:rPr lang="zh-CN" altLang="en-US" sz="1300" dirty="0">
                <a:solidFill>
                  <a:srgbClr val="363634"/>
                </a:solidFill>
                <a:latin typeface="Microsoft YaHei" charset="0"/>
                <a:ea typeface="Microsoft YaHei" charset="0"/>
                <a:cs typeface="Microsoft YaHei" charset="0"/>
              </a:rPr>
              <a:t> </a:t>
            </a:r>
            <a:r>
              <a:rPr lang="en-US" sz="1300" dirty="0">
                <a:solidFill>
                  <a:srgbClr val="363634"/>
                </a:solidFill>
                <a:latin typeface="Microsoft YaHei" charset="0"/>
                <a:ea typeface="Microsoft YaHei" charset="0"/>
                <a:cs typeface="Microsoft YaHei" charset="0"/>
              </a:rPr>
              <a:t>Ovation ($1,000)</a:t>
            </a:r>
            <a:endParaRPr lang="en-SG" sz="1300" dirty="0">
              <a:solidFill>
                <a:srgbClr val="363634"/>
              </a:solidFill>
              <a:latin typeface="Microsoft YaHei" charset="0"/>
              <a:ea typeface="Microsoft YaHei" charset="0"/>
              <a:cs typeface="Microsoft YaHei" charset="0"/>
            </a:endParaRPr>
          </a:p>
        </p:txBody>
      </p:sp>
      <p:pic>
        <p:nvPicPr>
          <p:cNvPr id="4" name="Picture 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900461" y="3495973"/>
            <a:ext cx="1278321" cy="470330"/>
          </a:xfrm>
          <a:prstGeom prst="rect">
            <a:avLst/>
          </a:prstGeom>
        </p:spPr>
      </p:pic>
      <p:sp>
        <p:nvSpPr>
          <p:cNvPr id="25" name="Isosceles Triangle 24"/>
          <p:cNvSpPr/>
          <p:nvPr/>
        </p:nvSpPr>
        <p:spPr>
          <a:xfrm rot="5400000">
            <a:off x="6185441" y="2359111"/>
            <a:ext cx="1073260" cy="20301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en-US" sz="1300">
              <a:solidFill>
                <a:srgbClr val="FFFFFF"/>
              </a:solidFill>
              <a:latin typeface="Microsoft YaHei" charset="0"/>
              <a:ea typeface="Microsoft YaHei" charset="0"/>
              <a:cs typeface="Microsoft YaHei" charset="0"/>
            </a:endParaRPr>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4352" y="892331"/>
            <a:ext cx="1098165" cy="618966"/>
          </a:xfrm>
          <a:prstGeom prst="rect">
            <a:avLst/>
          </a:prstGeom>
        </p:spPr>
      </p:pic>
      <p:sp>
        <p:nvSpPr>
          <p:cNvPr id="28" name="Rectangle 27">
            <a:extLst>
              <a:ext uri="{FF2B5EF4-FFF2-40B4-BE49-F238E27FC236}">
                <a16:creationId xmlns:a16="http://schemas.microsoft.com/office/drawing/2014/main" id="{C16B6773-12EE-42FA-ABE4-BE52EE11D84F}"/>
              </a:ext>
            </a:extLst>
          </p:cNvPr>
          <p:cNvSpPr/>
          <p:nvPr/>
        </p:nvSpPr>
        <p:spPr bwMode="auto">
          <a:xfrm>
            <a:off x="2624265" y="1562949"/>
            <a:ext cx="1900495" cy="1760537"/>
          </a:xfrm>
          <a:prstGeom prst="rect">
            <a:avLst/>
          </a:prstGeom>
          <a:noFill/>
          <a:ln w="9525"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en-US" sz="1300" b="1" dirty="0">
                <a:solidFill>
                  <a:schemeClr val="tx1"/>
                </a:solidFill>
                <a:latin typeface="Microsoft YaHei" charset="0"/>
                <a:ea typeface="Microsoft YaHei" charset="0"/>
                <a:cs typeface="Microsoft YaHei" charset="0"/>
              </a:rPr>
              <a:t>影响</a:t>
            </a:r>
            <a:endParaRPr lang="en-US" altLang="zh-CN" sz="1300" b="1" dirty="0">
              <a:solidFill>
                <a:schemeClr val="tx1"/>
              </a:solidFill>
              <a:latin typeface="Microsoft YaHei" charset="0"/>
              <a:ea typeface="Microsoft YaHei" charset="0"/>
              <a:cs typeface="Microsoft YaHei" charset="0"/>
            </a:endParaRPr>
          </a:p>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zh-CN" sz="1300" dirty="0">
                <a:solidFill>
                  <a:schemeClr val="tx1"/>
                </a:solidFill>
                <a:latin typeface="Microsoft YaHei" charset="0"/>
                <a:ea typeface="Microsoft YaHei" charset="0"/>
                <a:cs typeface="Microsoft YaHei" charset="0"/>
              </a:rPr>
              <a:t>&gt; 70％参与; 员工满意度提高100％; 参与度提高了5％</a:t>
            </a:r>
            <a:endParaRPr lang="en-US" altLang="zh-CN" sz="1300" dirty="0">
              <a:solidFill>
                <a:schemeClr val="tx1"/>
              </a:solidFill>
              <a:latin typeface="Microsoft YaHei" charset="0"/>
              <a:ea typeface="Microsoft YaHei" charset="0"/>
              <a:cs typeface="Microsoft YaHei" charset="0"/>
            </a:endParaRPr>
          </a:p>
        </p:txBody>
      </p:sp>
      <p:sp>
        <p:nvSpPr>
          <p:cNvPr id="29" name="Rectangle 28">
            <a:extLst>
              <a:ext uri="{FF2B5EF4-FFF2-40B4-BE49-F238E27FC236}">
                <a16:creationId xmlns:a16="http://schemas.microsoft.com/office/drawing/2014/main" id="{C16B6773-12EE-42FA-ABE4-BE52EE11D84F}"/>
              </a:ext>
            </a:extLst>
          </p:cNvPr>
          <p:cNvSpPr/>
          <p:nvPr/>
        </p:nvSpPr>
        <p:spPr bwMode="auto">
          <a:xfrm>
            <a:off x="365124" y="1562949"/>
            <a:ext cx="1900495" cy="1760537"/>
          </a:xfrm>
          <a:prstGeom prst="rect">
            <a:avLst/>
          </a:prstGeom>
          <a:noFill/>
          <a:ln w="9525"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en-US" sz="1300" b="1" dirty="0">
                <a:solidFill>
                  <a:schemeClr val="tx1"/>
                </a:solidFill>
                <a:latin typeface="Microsoft YaHei" charset="0"/>
                <a:ea typeface="Microsoft YaHei" charset="0"/>
                <a:cs typeface="Microsoft YaHei" charset="0"/>
              </a:rPr>
              <a:t>计划</a:t>
            </a:r>
            <a:endParaRPr lang="en-US" altLang="zh-CN" sz="1300" b="1" dirty="0">
              <a:solidFill>
                <a:schemeClr val="tx1"/>
              </a:solidFill>
              <a:latin typeface="Microsoft YaHei" charset="0"/>
              <a:ea typeface="Microsoft YaHei" charset="0"/>
              <a:cs typeface="Microsoft YaHei" charset="0"/>
            </a:endParaRPr>
          </a:p>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zh-CN" sz="1300" dirty="0">
                <a:solidFill>
                  <a:srgbClr val="363634"/>
                </a:solidFill>
                <a:latin typeface="Microsoft YaHei" charset="0"/>
                <a:ea typeface="Microsoft YaHei" charset="0"/>
                <a:cs typeface="Microsoft YaHei" charset="0"/>
              </a:rPr>
              <a:t>根据其核心价值实施</a:t>
            </a:r>
            <a:r>
              <a:rPr lang="en-US" altLang="zh-CN" sz="1300" dirty="0">
                <a:solidFill>
                  <a:srgbClr val="363634"/>
                </a:solidFill>
                <a:latin typeface="Microsoft YaHei" charset="0"/>
                <a:ea typeface="Microsoft YaHei" charset="0"/>
                <a:cs typeface="Microsoft YaHei" charset="0"/>
              </a:rPr>
              <a:t>P2P</a:t>
            </a:r>
            <a:r>
              <a:rPr lang="zh-CN" altLang="en-US" sz="1300" dirty="0">
                <a:solidFill>
                  <a:srgbClr val="363634"/>
                </a:solidFill>
                <a:latin typeface="Microsoft YaHei" charset="0"/>
                <a:ea typeface="Microsoft YaHei" charset="0"/>
                <a:cs typeface="Microsoft YaHei" charset="0"/>
              </a:rPr>
              <a:t>的</a:t>
            </a:r>
            <a:r>
              <a:rPr lang="zh-CN" altLang="zh-CN" sz="1300" dirty="0">
                <a:solidFill>
                  <a:srgbClr val="363634"/>
                </a:solidFill>
                <a:latin typeface="Microsoft YaHei" charset="0"/>
                <a:ea typeface="Microsoft YaHei" charset="0"/>
                <a:cs typeface="Microsoft YaHei" charset="0"/>
              </a:rPr>
              <a:t>认可和奖励计划</a:t>
            </a:r>
            <a:endParaRPr lang="en-US" sz="1300" dirty="0">
              <a:solidFill>
                <a:srgbClr val="363634"/>
              </a:solidFill>
              <a:latin typeface="Microsoft YaHei" charset="0"/>
              <a:ea typeface="Microsoft YaHei" charset="0"/>
              <a:cs typeface="Microsoft YaHei" charset="0"/>
            </a:endParaRPr>
          </a:p>
        </p:txBody>
      </p:sp>
      <p:sp>
        <p:nvSpPr>
          <p:cNvPr id="32" name="Isosceles Triangle 31"/>
          <p:cNvSpPr/>
          <p:nvPr/>
        </p:nvSpPr>
        <p:spPr>
          <a:xfrm rot="5400000">
            <a:off x="1928150" y="2359111"/>
            <a:ext cx="1073260" cy="20301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en-US" sz="1300">
              <a:solidFill>
                <a:srgbClr val="FFFFFF"/>
              </a:solidFill>
              <a:latin typeface="Microsoft YaHei" charset="0"/>
              <a:ea typeface="Microsoft YaHei" charset="0"/>
              <a:cs typeface="Microsoft YaHei" charset="0"/>
            </a:endParaRPr>
          </a:p>
        </p:txBody>
      </p:sp>
      <p:sp>
        <p:nvSpPr>
          <p:cNvPr id="26" name="矩形 25"/>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5" name="Rectangle 44">
            <a:extLst>
              <a:ext uri="{FF2B5EF4-FFF2-40B4-BE49-F238E27FC236}">
                <a16:creationId xmlns:a16="http://schemas.microsoft.com/office/drawing/2014/main" id="{C16B6773-12EE-42FA-ABE4-BE52EE11D84F}"/>
              </a:ext>
            </a:extLst>
          </p:cNvPr>
          <p:cNvSpPr/>
          <p:nvPr/>
        </p:nvSpPr>
        <p:spPr bwMode="auto">
          <a:xfrm>
            <a:off x="365124" y="4042914"/>
            <a:ext cx="1900495" cy="2552758"/>
          </a:xfrm>
          <a:prstGeom prst="rect">
            <a:avLst/>
          </a:prstGeom>
          <a:noFill/>
          <a:ln w="9525"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zh-CN" altLang="en-US" sz="1300" b="1" dirty="0">
                <a:solidFill>
                  <a:srgbClr val="101820"/>
                </a:solidFill>
                <a:latin typeface="Microsoft YaHei" charset="0"/>
                <a:ea typeface="Microsoft YaHei" charset="0"/>
                <a:cs typeface="Microsoft YaHei" charset="0"/>
              </a:rPr>
              <a:t>计划</a:t>
            </a:r>
            <a:endParaRPr lang="en-US" altLang="zh-CN" sz="1300" b="1" dirty="0">
              <a:solidFill>
                <a:srgbClr val="101820"/>
              </a:solidFill>
              <a:latin typeface="Microsoft YaHei" charset="0"/>
              <a:ea typeface="Microsoft YaHei" charset="0"/>
              <a:cs typeface="Microsoft YaHei" charset="0"/>
            </a:endParaRPr>
          </a:p>
          <a:p>
            <a:pPr defTabSz="420576" eaLnBrk="0" hangingPunct="0">
              <a:lnSpc>
                <a:spcPct val="150000"/>
              </a:lnSpc>
              <a:spcBef>
                <a:spcPts val="600"/>
              </a:spcBef>
              <a:tabLst>
                <a:tab pos="175851" algn="l"/>
                <a:tab pos="575911" algn="l"/>
                <a:tab pos="4806582" algn="r"/>
                <a:tab pos="5334133" algn="r"/>
                <a:tab pos="5697558" algn="r"/>
                <a:tab pos="6337947" algn="l"/>
                <a:tab pos="6484489" algn="l"/>
                <a:tab pos="6913857" algn="r"/>
                <a:tab pos="6966613" algn="r"/>
                <a:tab pos="7549850" algn="r"/>
                <a:tab pos="7650965" algn="r"/>
              </a:tabLst>
            </a:pPr>
            <a:r>
              <a:rPr lang="en-US" altLang="zh-CN" sz="1300" dirty="0">
                <a:solidFill>
                  <a:srgbClr val="101820"/>
                </a:solidFill>
                <a:latin typeface="Microsoft YaHei" charset="0"/>
                <a:ea typeface="Microsoft YaHei" charset="0"/>
                <a:cs typeface="Microsoft YaHei" charset="0"/>
              </a:rPr>
              <a:t>P2P</a:t>
            </a:r>
            <a:r>
              <a:rPr lang="zh-CN" altLang="en-US" sz="1300" dirty="0">
                <a:solidFill>
                  <a:srgbClr val="101820"/>
                </a:solidFill>
                <a:latin typeface="Microsoft YaHei" charset="0"/>
                <a:ea typeface="Microsoft YaHei" charset="0"/>
                <a:cs typeface="Microsoft YaHei" charset="0"/>
              </a:rPr>
              <a:t>社交软件对于前线员工的认可程度（</a:t>
            </a:r>
            <a:r>
              <a:rPr lang="en-US" altLang="zh-CN" sz="1300" dirty="0">
                <a:solidFill>
                  <a:srgbClr val="101820"/>
                </a:solidFill>
                <a:latin typeface="Microsoft YaHei" charset="0"/>
                <a:ea typeface="Microsoft YaHei" charset="0"/>
                <a:cs typeface="Microsoft YaHei" charset="0"/>
              </a:rPr>
              <a:t>22</a:t>
            </a:r>
            <a:r>
              <a:rPr lang="zh-CN" altLang="en-US" sz="1300" dirty="0">
                <a:solidFill>
                  <a:srgbClr val="101820"/>
                </a:solidFill>
                <a:latin typeface="Microsoft YaHei" charset="0"/>
                <a:ea typeface="Microsoft YaHei" charset="0"/>
                <a:cs typeface="Microsoft YaHei" charset="0"/>
              </a:rPr>
              <a:t>，</a:t>
            </a:r>
            <a:r>
              <a:rPr lang="en-US" altLang="zh-CN" sz="1300" dirty="0">
                <a:solidFill>
                  <a:srgbClr val="101820"/>
                </a:solidFill>
                <a:latin typeface="Microsoft YaHei" charset="0"/>
                <a:ea typeface="Microsoft YaHei" charset="0"/>
                <a:cs typeface="Microsoft YaHei" charset="0"/>
              </a:rPr>
              <a:t>000</a:t>
            </a:r>
            <a:r>
              <a:rPr lang="zh-CN" altLang="en-US" sz="1300" dirty="0">
                <a:solidFill>
                  <a:srgbClr val="101820"/>
                </a:solidFill>
                <a:latin typeface="Microsoft YaHei" charset="0"/>
                <a:ea typeface="Microsoft YaHei" charset="0"/>
                <a:cs typeface="Microsoft YaHei" charset="0"/>
              </a:rPr>
              <a:t>名员工）</a:t>
            </a:r>
            <a:endParaRPr lang="en-US" sz="1300" dirty="0">
              <a:solidFill>
                <a:srgbClr val="101820"/>
              </a:solidFill>
              <a:latin typeface="Microsoft YaHei" charset="0"/>
              <a:ea typeface="Microsoft YaHei" charset="0"/>
              <a:cs typeface="Microsoft YaHei" charset="0"/>
            </a:endParaRPr>
          </a:p>
        </p:txBody>
      </p:sp>
    </p:spTree>
    <p:extLst>
      <p:ext uri="{BB962C8B-B14F-4D97-AF65-F5344CB8AC3E}">
        <p14:creationId xmlns:p14="http://schemas.microsoft.com/office/powerpoint/2010/main" val="21147380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125" y="254252"/>
            <a:ext cx="8410575" cy="480131"/>
          </a:xfrm>
        </p:spPr>
        <p:txBody>
          <a:bodyPr>
            <a:normAutofit fontScale="90000"/>
          </a:bodyPr>
          <a:lstStyle/>
          <a:p>
            <a:pPr>
              <a:lnSpc>
                <a:spcPct val="150000"/>
              </a:lnSpc>
            </a:pPr>
            <a:r>
              <a:rPr kumimoji="1" lang="zh-CN" altLang="en-US" sz="2400" b="1" dirty="0">
                <a:latin typeface="Microsoft YaHei" charset="0"/>
                <a:ea typeface="Microsoft YaHei" charset="0"/>
                <a:cs typeface="Microsoft YaHei" charset="0"/>
              </a:rPr>
              <a:t>送体验比送实物更有效（商业结论）</a:t>
            </a:r>
            <a:endParaRPr lang="de-DE" sz="2400" b="1" dirty="0">
              <a:latin typeface="Microsoft YaHei" charset="0"/>
              <a:ea typeface="Microsoft YaHei" charset="0"/>
              <a:cs typeface="Microsoft YaHei" charset="0"/>
            </a:endParaRPr>
          </a:p>
        </p:txBody>
      </p:sp>
      <p:sp>
        <p:nvSpPr>
          <p:cNvPr id="6" name="Rectangle 5"/>
          <p:cNvSpPr/>
          <p:nvPr/>
        </p:nvSpPr>
        <p:spPr bwMode="auto">
          <a:xfrm>
            <a:off x="365122" y="1133154"/>
            <a:ext cx="3787777" cy="4608079"/>
          </a:xfrm>
          <a:prstGeom prst="rect">
            <a:avLst/>
          </a:prstGeom>
          <a:noFill/>
          <a:ln w="9525" cap="flat" cmpd="sng" algn="ctr">
            <a:solidFill>
              <a:srgbClr val="0022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455613">
              <a:lnSpc>
                <a:spcPct val="150000"/>
              </a:lnSpc>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endParaRPr lang="en-US" sz="1200" b="1" dirty="0">
              <a:latin typeface="Microsoft YaHei" charset="0"/>
              <a:ea typeface="Microsoft YaHei" charset="0"/>
              <a:cs typeface="Microsoft YaHei" charset="0"/>
            </a:endParaRPr>
          </a:p>
        </p:txBody>
      </p:sp>
      <p:sp>
        <p:nvSpPr>
          <p:cNvPr id="7" name="Text Placeholder 2"/>
          <p:cNvSpPr txBox="1">
            <a:spLocks/>
          </p:cNvSpPr>
          <p:nvPr/>
        </p:nvSpPr>
        <p:spPr>
          <a:xfrm>
            <a:off x="360181" y="5326749"/>
            <a:ext cx="3621393" cy="253916"/>
          </a:xfrm>
          <a:prstGeom prst="rect">
            <a:avLst/>
          </a:prstGeom>
        </p:spPr>
        <p:txBody>
          <a:bodyPr vert="horz" wrap="square" lIns="72000" tIns="0" rIns="0" bIns="0" rtlCol="0" anchor="t" anchorCtr="0">
            <a:sp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a:lnSpc>
                <a:spcPct val="150000"/>
              </a:lnSpc>
            </a:pPr>
            <a:r>
              <a:rPr lang="zh-CN" altLang="en-US" sz="1100" kern="0" dirty="0">
                <a:solidFill>
                  <a:srgbClr val="000000"/>
                </a:solidFill>
                <a:latin typeface="Microsoft YaHei" charset="0"/>
                <a:ea typeface="Microsoft YaHei" charset="0"/>
                <a:cs typeface="Microsoft YaHei" charset="0"/>
              </a:rPr>
              <a:t>素材 </a:t>
            </a:r>
            <a:r>
              <a:rPr lang="en-US" sz="1100" kern="0" dirty="0">
                <a:solidFill>
                  <a:srgbClr val="000000"/>
                </a:solidFill>
                <a:latin typeface="Microsoft YaHei" charset="0"/>
                <a:ea typeface="Microsoft YaHei" charset="0"/>
                <a:cs typeface="Microsoft YaHei" charset="0"/>
              </a:rPr>
              <a:t>: Kumar et al, </a:t>
            </a:r>
            <a:r>
              <a:rPr lang="en-US" sz="1100" i="1" kern="0" dirty="0">
                <a:solidFill>
                  <a:srgbClr val="000000"/>
                </a:solidFill>
                <a:latin typeface="Microsoft YaHei" charset="0"/>
                <a:ea typeface="Microsoft YaHei" charset="0"/>
                <a:cs typeface="Microsoft YaHei" charset="0"/>
              </a:rPr>
              <a:t>Psychological Science/The Atlantic</a:t>
            </a:r>
            <a:endParaRPr lang="en-US" sz="1100" kern="0" dirty="0">
              <a:solidFill>
                <a:srgbClr val="000000"/>
              </a:solidFill>
              <a:latin typeface="Microsoft YaHei" charset="0"/>
              <a:ea typeface="Microsoft YaHei" charset="0"/>
              <a:cs typeface="Microsoft YaHei" charset="0"/>
            </a:endParaRPr>
          </a:p>
        </p:txBody>
      </p:sp>
      <p:grpSp>
        <p:nvGrpSpPr>
          <p:cNvPr id="8" name="Group 80"/>
          <p:cNvGrpSpPr/>
          <p:nvPr/>
        </p:nvGrpSpPr>
        <p:grpSpPr>
          <a:xfrm>
            <a:off x="4255189" y="1106878"/>
            <a:ext cx="4526861" cy="1196088"/>
            <a:chOff x="4255189" y="1257454"/>
            <a:chExt cx="4526861" cy="1196088"/>
          </a:xfrm>
        </p:grpSpPr>
        <p:sp>
          <p:nvSpPr>
            <p:cNvPr id="9" name="Freeform 26"/>
            <p:cNvSpPr>
              <a:spLocks/>
            </p:cNvSpPr>
            <p:nvPr/>
          </p:nvSpPr>
          <p:spPr bwMode="auto">
            <a:xfrm>
              <a:off x="4255189" y="1316038"/>
              <a:ext cx="129057" cy="195263"/>
            </a:xfrm>
            <a:custGeom>
              <a:avLst/>
              <a:gdLst/>
              <a:ahLst/>
              <a:cxnLst>
                <a:cxn ang="0">
                  <a:pos x="382" y="82"/>
                </a:cxn>
                <a:cxn ang="0">
                  <a:pos x="453" y="278"/>
                </a:cxn>
                <a:cxn ang="0">
                  <a:pos x="330" y="563"/>
                </a:cxn>
                <a:cxn ang="0">
                  <a:pos x="31" y="682"/>
                </a:cxn>
                <a:cxn ang="0">
                  <a:pos x="27" y="648"/>
                </a:cxn>
                <a:cxn ang="0">
                  <a:pos x="224" y="573"/>
                </a:cxn>
                <a:cxn ang="0">
                  <a:pos x="314" y="399"/>
                </a:cxn>
                <a:cxn ang="0">
                  <a:pos x="308" y="366"/>
                </a:cxn>
                <a:cxn ang="0">
                  <a:pos x="291" y="354"/>
                </a:cxn>
                <a:cxn ang="0">
                  <a:pos x="243" y="369"/>
                </a:cxn>
                <a:cxn ang="0">
                  <a:pos x="188" y="384"/>
                </a:cxn>
                <a:cxn ang="0">
                  <a:pos x="57" y="333"/>
                </a:cxn>
                <a:cxn ang="0">
                  <a:pos x="0" y="204"/>
                </a:cxn>
                <a:cxn ang="0">
                  <a:pos x="56" y="58"/>
                </a:cxn>
                <a:cxn ang="0">
                  <a:pos x="202" y="0"/>
                </a:cxn>
                <a:cxn ang="0">
                  <a:pos x="382" y="82"/>
                </a:cxn>
              </a:cxnLst>
              <a:rect l="0" t="0" r="r" b="b"/>
              <a:pathLst>
                <a:path w="453" h="682">
                  <a:moveTo>
                    <a:pt x="382" y="82"/>
                  </a:moveTo>
                  <a:cubicBezTo>
                    <a:pt x="429" y="137"/>
                    <a:pt x="453" y="202"/>
                    <a:pt x="453" y="278"/>
                  </a:cubicBezTo>
                  <a:cubicBezTo>
                    <a:pt x="453" y="389"/>
                    <a:pt x="412" y="484"/>
                    <a:pt x="330" y="563"/>
                  </a:cubicBezTo>
                  <a:cubicBezTo>
                    <a:pt x="247" y="642"/>
                    <a:pt x="148" y="682"/>
                    <a:pt x="31" y="682"/>
                  </a:cubicBezTo>
                  <a:cubicBezTo>
                    <a:pt x="27" y="648"/>
                    <a:pt x="27" y="648"/>
                    <a:pt x="27" y="648"/>
                  </a:cubicBezTo>
                  <a:cubicBezTo>
                    <a:pt x="99" y="648"/>
                    <a:pt x="164" y="623"/>
                    <a:pt x="224" y="573"/>
                  </a:cubicBezTo>
                  <a:cubicBezTo>
                    <a:pt x="284" y="522"/>
                    <a:pt x="314" y="464"/>
                    <a:pt x="314" y="399"/>
                  </a:cubicBezTo>
                  <a:cubicBezTo>
                    <a:pt x="314" y="384"/>
                    <a:pt x="312" y="373"/>
                    <a:pt x="308" y="366"/>
                  </a:cubicBezTo>
                  <a:cubicBezTo>
                    <a:pt x="305" y="358"/>
                    <a:pt x="299" y="354"/>
                    <a:pt x="291" y="354"/>
                  </a:cubicBezTo>
                  <a:cubicBezTo>
                    <a:pt x="281" y="354"/>
                    <a:pt x="265" y="359"/>
                    <a:pt x="243" y="369"/>
                  </a:cubicBezTo>
                  <a:cubicBezTo>
                    <a:pt x="222" y="379"/>
                    <a:pt x="203" y="384"/>
                    <a:pt x="188" y="384"/>
                  </a:cubicBezTo>
                  <a:cubicBezTo>
                    <a:pt x="139" y="384"/>
                    <a:pt x="95" y="367"/>
                    <a:pt x="57" y="333"/>
                  </a:cubicBezTo>
                  <a:cubicBezTo>
                    <a:pt x="19" y="299"/>
                    <a:pt x="0" y="256"/>
                    <a:pt x="0" y="204"/>
                  </a:cubicBezTo>
                  <a:cubicBezTo>
                    <a:pt x="0" y="146"/>
                    <a:pt x="19" y="97"/>
                    <a:pt x="56" y="58"/>
                  </a:cubicBezTo>
                  <a:cubicBezTo>
                    <a:pt x="93" y="20"/>
                    <a:pt x="142" y="0"/>
                    <a:pt x="202" y="0"/>
                  </a:cubicBezTo>
                  <a:cubicBezTo>
                    <a:pt x="275" y="0"/>
                    <a:pt x="335" y="27"/>
                    <a:pt x="382" y="82"/>
                  </a:cubicBezTo>
                  <a:close/>
                </a:path>
              </a:pathLst>
            </a:custGeom>
            <a:solidFill>
              <a:schemeClr val="tx2"/>
            </a:solidFill>
            <a:ln w="9525">
              <a:noFill/>
              <a:round/>
              <a:headEnd/>
              <a:tailEnd/>
            </a:ln>
          </p:spPr>
          <p:txBody>
            <a:bodyPr vert="horz" wrap="square" lIns="108000" tIns="108000" rIns="108000" bIns="108000" numCol="1" anchor="t" anchorCtr="0" compatLnSpc="1">
              <a:prstTxWarp prst="textNoShape">
                <a:avLst/>
              </a:prstTxWarp>
            </a:bodyPr>
            <a:lstStyle/>
            <a:p>
              <a:pPr eaLnBrk="0" fontAlgn="base" hangingPunct="0">
                <a:lnSpc>
                  <a:spcPct val="150000"/>
                </a:lnSpc>
                <a:spcBef>
                  <a:spcPts val="600"/>
                </a:spcBef>
                <a:spcAft>
                  <a:spcPct val="0"/>
                </a:spcAft>
              </a:pPr>
              <a:endParaRPr lang="da-DK" sz="1200" dirty="0">
                <a:latin typeface="Microsoft YaHei" charset="0"/>
                <a:ea typeface="Microsoft YaHei" charset="0"/>
                <a:cs typeface="Microsoft YaHei" charset="0"/>
              </a:endParaRPr>
            </a:p>
          </p:txBody>
        </p:sp>
        <p:sp>
          <p:nvSpPr>
            <p:cNvPr id="10" name="Freeform 27"/>
            <p:cNvSpPr>
              <a:spLocks/>
            </p:cNvSpPr>
            <p:nvPr/>
          </p:nvSpPr>
          <p:spPr bwMode="auto">
            <a:xfrm>
              <a:off x="4400770" y="1316038"/>
              <a:ext cx="129057" cy="195263"/>
            </a:xfrm>
            <a:custGeom>
              <a:avLst/>
              <a:gdLst/>
              <a:ahLst/>
              <a:cxnLst>
                <a:cxn ang="0">
                  <a:pos x="382" y="82"/>
                </a:cxn>
                <a:cxn ang="0">
                  <a:pos x="202" y="0"/>
                </a:cxn>
                <a:cxn ang="0">
                  <a:pos x="56" y="58"/>
                </a:cxn>
                <a:cxn ang="0">
                  <a:pos x="0" y="204"/>
                </a:cxn>
                <a:cxn ang="0">
                  <a:pos x="57" y="333"/>
                </a:cxn>
                <a:cxn ang="0">
                  <a:pos x="189" y="384"/>
                </a:cxn>
                <a:cxn ang="0">
                  <a:pos x="243" y="369"/>
                </a:cxn>
                <a:cxn ang="0">
                  <a:pos x="292" y="354"/>
                </a:cxn>
                <a:cxn ang="0">
                  <a:pos x="308" y="366"/>
                </a:cxn>
                <a:cxn ang="0">
                  <a:pos x="314" y="399"/>
                </a:cxn>
                <a:cxn ang="0">
                  <a:pos x="224" y="573"/>
                </a:cxn>
                <a:cxn ang="0">
                  <a:pos x="27" y="648"/>
                </a:cxn>
                <a:cxn ang="0">
                  <a:pos x="32" y="682"/>
                </a:cxn>
                <a:cxn ang="0">
                  <a:pos x="330" y="563"/>
                </a:cxn>
                <a:cxn ang="0">
                  <a:pos x="453" y="278"/>
                </a:cxn>
                <a:cxn ang="0">
                  <a:pos x="382" y="82"/>
                </a:cxn>
              </a:cxnLst>
              <a:rect l="0" t="0" r="r" b="b"/>
              <a:pathLst>
                <a:path w="453" h="682">
                  <a:moveTo>
                    <a:pt x="382" y="82"/>
                  </a:moveTo>
                  <a:cubicBezTo>
                    <a:pt x="335" y="27"/>
                    <a:pt x="275" y="0"/>
                    <a:pt x="202" y="0"/>
                  </a:cubicBezTo>
                  <a:cubicBezTo>
                    <a:pt x="142" y="0"/>
                    <a:pt x="94" y="20"/>
                    <a:pt x="56" y="58"/>
                  </a:cubicBezTo>
                  <a:cubicBezTo>
                    <a:pt x="19" y="97"/>
                    <a:pt x="0" y="146"/>
                    <a:pt x="0" y="204"/>
                  </a:cubicBezTo>
                  <a:cubicBezTo>
                    <a:pt x="0" y="256"/>
                    <a:pt x="19" y="299"/>
                    <a:pt x="57" y="333"/>
                  </a:cubicBezTo>
                  <a:cubicBezTo>
                    <a:pt x="95" y="367"/>
                    <a:pt x="139" y="384"/>
                    <a:pt x="189" y="384"/>
                  </a:cubicBezTo>
                  <a:cubicBezTo>
                    <a:pt x="203" y="384"/>
                    <a:pt x="222" y="379"/>
                    <a:pt x="243" y="369"/>
                  </a:cubicBezTo>
                  <a:cubicBezTo>
                    <a:pt x="265" y="359"/>
                    <a:pt x="281" y="354"/>
                    <a:pt x="292" y="354"/>
                  </a:cubicBezTo>
                  <a:cubicBezTo>
                    <a:pt x="299" y="354"/>
                    <a:pt x="305" y="358"/>
                    <a:pt x="308" y="366"/>
                  </a:cubicBezTo>
                  <a:cubicBezTo>
                    <a:pt x="312" y="373"/>
                    <a:pt x="314" y="384"/>
                    <a:pt x="314" y="399"/>
                  </a:cubicBezTo>
                  <a:cubicBezTo>
                    <a:pt x="314" y="464"/>
                    <a:pt x="284" y="522"/>
                    <a:pt x="224" y="573"/>
                  </a:cubicBezTo>
                  <a:cubicBezTo>
                    <a:pt x="165" y="623"/>
                    <a:pt x="99" y="648"/>
                    <a:pt x="27" y="648"/>
                  </a:cubicBezTo>
                  <a:cubicBezTo>
                    <a:pt x="32" y="682"/>
                    <a:pt x="32" y="682"/>
                    <a:pt x="32" y="682"/>
                  </a:cubicBezTo>
                  <a:cubicBezTo>
                    <a:pt x="148" y="682"/>
                    <a:pt x="248" y="642"/>
                    <a:pt x="330" y="563"/>
                  </a:cubicBezTo>
                  <a:cubicBezTo>
                    <a:pt x="412" y="484"/>
                    <a:pt x="453" y="389"/>
                    <a:pt x="453" y="278"/>
                  </a:cubicBezTo>
                  <a:cubicBezTo>
                    <a:pt x="453" y="202"/>
                    <a:pt x="429" y="137"/>
                    <a:pt x="382" y="82"/>
                  </a:cubicBezTo>
                  <a:close/>
                </a:path>
              </a:pathLst>
            </a:custGeom>
            <a:solidFill>
              <a:schemeClr val="tx2"/>
            </a:solidFill>
            <a:ln w="9525">
              <a:noFill/>
              <a:round/>
              <a:headEnd/>
              <a:tailEnd/>
            </a:ln>
          </p:spPr>
          <p:txBody>
            <a:bodyPr vert="horz" wrap="square" lIns="108000" tIns="108000" rIns="108000" bIns="108000" numCol="1" anchor="t" anchorCtr="0" compatLnSpc="1">
              <a:prstTxWarp prst="textNoShape">
                <a:avLst/>
              </a:prstTxWarp>
            </a:bodyPr>
            <a:lstStyle/>
            <a:p>
              <a:pPr eaLnBrk="0" fontAlgn="base" hangingPunct="0">
                <a:lnSpc>
                  <a:spcPct val="150000"/>
                </a:lnSpc>
                <a:spcBef>
                  <a:spcPts val="600"/>
                </a:spcBef>
                <a:spcAft>
                  <a:spcPct val="0"/>
                </a:spcAft>
              </a:pPr>
              <a:endParaRPr lang="da-DK" sz="1200" dirty="0">
                <a:latin typeface="Microsoft YaHei" charset="0"/>
                <a:ea typeface="Microsoft YaHei" charset="0"/>
                <a:cs typeface="Microsoft YaHei" charset="0"/>
              </a:endParaRPr>
            </a:p>
          </p:txBody>
        </p:sp>
        <p:sp>
          <p:nvSpPr>
            <p:cNvPr id="11" name="Content Placeholder 7"/>
            <p:cNvSpPr txBox="1">
              <a:spLocks/>
            </p:cNvSpPr>
            <p:nvPr/>
          </p:nvSpPr>
          <p:spPr>
            <a:xfrm>
              <a:off x="4615228" y="1257454"/>
              <a:ext cx="4166822" cy="1196088"/>
            </a:xfrm>
            <a:prstGeom prst="rect">
              <a:avLst/>
            </a:prstGeom>
          </p:spPr>
          <p:txBody>
            <a:bodyPr vert="horz" wrap="square" lIns="0" tIns="7200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endParaRPr lang="en-US" altLang="zh-CN" sz="1400" dirty="0">
                <a:solidFill>
                  <a:srgbClr val="000000"/>
                </a:solidFill>
                <a:latin typeface="Microsoft YaHei" charset="0"/>
                <a:ea typeface="Microsoft YaHei" charset="0"/>
                <a:cs typeface="Microsoft YaHei" charset="0"/>
              </a:endParaRPr>
            </a:p>
            <a:p>
              <a:pPr>
                <a:lnSpc>
                  <a:spcPct val="200000"/>
                </a:lnSpc>
                <a:spcBef>
                  <a:spcPts val="0"/>
                </a:spcBef>
              </a:pPr>
              <a:r>
                <a:rPr lang="zh-CN" altLang="en-US" sz="1400" dirty="0">
                  <a:solidFill>
                    <a:srgbClr val="000000"/>
                  </a:solidFill>
                  <a:latin typeface="Microsoft YaHei" charset="0"/>
                  <a:ea typeface="Microsoft YaHei" charset="0"/>
                  <a:cs typeface="Microsoft YaHei" charset="0"/>
                </a:rPr>
                <a:t>购买体验更佳的理由之一是你可以永远回味这份记忆。</a:t>
              </a:r>
              <a:endParaRPr lang="da-DK" altLang="zh-CN" sz="1400" i="1" dirty="0">
                <a:solidFill>
                  <a:srgbClr val="000000"/>
                </a:solidFill>
                <a:latin typeface="Microsoft YaHei" charset="0"/>
                <a:ea typeface="Microsoft YaHei" charset="0"/>
                <a:cs typeface="Microsoft YaHei" charset="0"/>
              </a:endParaRPr>
            </a:p>
            <a:p>
              <a:pPr algn="r">
                <a:lnSpc>
                  <a:spcPct val="200000"/>
                </a:lnSpc>
                <a:spcBef>
                  <a:spcPts val="0"/>
                </a:spcBef>
              </a:pPr>
              <a:r>
                <a:rPr lang="en-US" altLang="zh-CN" sz="1200" i="1" dirty="0">
                  <a:solidFill>
                    <a:srgbClr val="000000"/>
                  </a:solidFill>
                  <a:latin typeface="Microsoft YaHei" charset="0"/>
                  <a:ea typeface="Microsoft YaHei" charset="0"/>
                  <a:cs typeface="Microsoft YaHei" charset="0"/>
                </a:rPr>
                <a:t>—</a:t>
              </a:r>
              <a:r>
                <a:rPr lang="zh-CN" altLang="en-US" sz="1200" b="1" dirty="0">
                  <a:solidFill>
                    <a:srgbClr val="000000"/>
                  </a:solidFill>
                  <a:latin typeface="Microsoft YaHei" charset="0"/>
                  <a:ea typeface="Microsoft YaHei" charset="0"/>
                  <a:cs typeface="Microsoft YaHei" charset="0"/>
                </a:rPr>
                <a:t>沃顿商学院市场营销教授</a:t>
              </a:r>
              <a:endParaRPr lang="da-DK" sz="1200" b="1" dirty="0">
                <a:solidFill>
                  <a:srgbClr val="000000"/>
                </a:solidFill>
                <a:latin typeface="Microsoft YaHei" charset="0"/>
                <a:ea typeface="Microsoft YaHei" charset="0"/>
                <a:cs typeface="Microsoft YaHei" charset="0"/>
              </a:endParaRPr>
            </a:p>
          </p:txBody>
        </p:sp>
        <p:cxnSp>
          <p:nvCxnSpPr>
            <p:cNvPr id="12" name="Straight Connector 14"/>
            <p:cNvCxnSpPr/>
            <p:nvPr/>
          </p:nvCxnSpPr>
          <p:spPr>
            <a:xfrm>
              <a:off x="4615228" y="1392364"/>
              <a:ext cx="416682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 name="Group 81"/>
          <p:cNvGrpSpPr/>
          <p:nvPr/>
        </p:nvGrpSpPr>
        <p:grpSpPr>
          <a:xfrm>
            <a:off x="4255189" y="2504895"/>
            <a:ext cx="4526861" cy="2134188"/>
            <a:chOff x="4255189" y="2480839"/>
            <a:chExt cx="4526861" cy="2134188"/>
          </a:xfrm>
        </p:grpSpPr>
        <p:sp>
          <p:nvSpPr>
            <p:cNvPr id="14" name="Freeform 26"/>
            <p:cNvSpPr>
              <a:spLocks/>
            </p:cNvSpPr>
            <p:nvPr/>
          </p:nvSpPr>
          <p:spPr bwMode="auto">
            <a:xfrm>
              <a:off x="4255189" y="2480839"/>
              <a:ext cx="129057" cy="195263"/>
            </a:xfrm>
            <a:custGeom>
              <a:avLst/>
              <a:gdLst/>
              <a:ahLst/>
              <a:cxnLst>
                <a:cxn ang="0">
                  <a:pos x="382" y="82"/>
                </a:cxn>
                <a:cxn ang="0">
                  <a:pos x="453" y="278"/>
                </a:cxn>
                <a:cxn ang="0">
                  <a:pos x="330" y="563"/>
                </a:cxn>
                <a:cxn ang="0">
                  <a:pos x="31" y="682"/>
                </a:cxn>
                <a:cxn ang="0">
                  <a:pos x="27" y="648"/>
                </a:cxn>
                <a:cxn ang="0">
                  <a:pos x="224" y="573"/>
                </a:cxn>
                <a:cxn ang="0">
                  <a:pos x="314" y="399"/>
                </a:cxn>
                <a:cxn ang="0">
                  <a:pos x="308" y="366"/>
                </a:cxn>
                <a:cxn ang="0">
                  <a:pos x="291" y="354"/>
                </a:cxn>
                <a:cxn ang="0">
                  <a:pos x="243" y="369"/>
                </a:cxn>
                <a:cxn ang="0">
                  <a:pos x="188" y="384"/>
                </a:cxn>
                <a:cxn ang="0">
                  <a:pos x="57" y="333"/>
                </a:cxn>
                <a:cxn ang="0">
                  <a:pos x="0" y="204"/>
                </a:cxn>
                <a:cxn ang="0">
                  <a:pos x="56" y="58"/>
                </a:cxn>
                <a:cxn ang="0">
                  <a:pos x="202" y="0"/>
                </a:cxn>
                <a:cxn ang="0">
                  <a:pos x="382" y="82"/>
                </a:cxn>
              </a:cxnLst>
              <a:rect l="0" t="0" r="r" b="b"/>
              <a:pathLst>
                <a:path w="453" h="682">
                  <a:moveTo>
                    <a:pt x="382" y="82"/>
                  </a:moveTo>
                  <a:cubicBezTo>
                    <a:pt x="429" y="137"/>
                    <a:pt x="453" y="202"/>
                    <a:pt x="453" y="278"/>
                  </a:cubicBezTo>
                  <a:cubicBezTo>
                    <a:pt x="453" y="389"/>
                    <a:pt x="412" y="484"/>
                    <a:pt x="330" y="563"/>
                  </a:cubicBezTo>
                  <a:cubicBezTo>
                    <a:pt x="247" y="642"/>
                    <a:pt x="148" y="682"/>
                    <a:pt x="31" y="682"/>
                  </a:cubicBezTo>
                  <a:cubicBezTo>
                    <a:pt x="27" y="648"/>
                    <a:pt x="27" y="648"/>
                    <a:pt x="27" y="648"/>
                  </a:cubicBezTo>
                  <a:cubicBezTo>
                    <a:pt x="99" y="648"/>
                    <a:pt x="164" y="623"/>
                    <a:pt x="224" y="573"/>
                  </a:cubicBezTo>
                  <a:cubicBezTo>
                    <a:pt x="284" y="522"/>
                    <a:pt x="314" y="464"/>
                    <a:pt x="314" y="399"/>
                  </a:cubicBezTo>
                  <a:cubicBezTo>
                    <a:pt x="314" y="384"/>
                    <a:pt x="312" y="373"/>
                    <a:pt x="308" y="366"/>
                  </a:cubicBezTo>
                  <a:cubicBezTo>
                    <a:pt x="305" y="358"/>
                    <a:pt x="299" y="354"/>
                    <a:pt x="291" y="354"/>
                  </a:cubicBezTo>
                  <a:cubicBezTo>
                    <a:pt x="281" y="354"/>
                    <a:pt x="265" y="359"/>
                    <a:pt x="243" y="369"/>
                  </a:cubicBezTo>
                  <a:cubicBezTo>
                    <a:pt x="222" y="379"/>
                    <a:pt x="203" y="384"/>
                    <a:pt x="188" y="384"/>
                  </a:cubicBezTo>
                  <a:cubicBezTo>
                    <a:pt x="139" y="384"/>
                    <a:pt x="95" y="367"/>
                    <a:pt x="57" y="333"/>
                  </a:cubicBezTo>
                  <a:cubicBezTo>
                    <a:pt x="19" y="299"/>
                    <a:pt x="0" y="256"/>
                    <a:pt x="0" y="204"/>
                  </a:cubicBezTo>
                  <a:cubicBezTo>
                    <a:pt x="0" y="146"/>
                    <a:pt x="19" y="97"/>
                    <a:pt x="56" y="58"/>
                  </a:cubicBezTo>
                  <a:cubicBezTo>
                    <a:pt x="93" y="20"/>
                    <a:pt x="142" y="0"/>
                    <a:pt x="202" y="0"/>
                  </a:cubicBezTo>
                  <a:cubicBezTo>
                    <a:pt x="275" y="0"/>
                    <a:pt x="335" y="27"/>
                    <a:pt x="382" y="82"/>
                  </a:cubicBezTo>
                  <a:close/>
                </a:path>
              </a:pathLst>
            </a:custGeom>
            <a:solidFill>
              <a:schemeClr val="tx2"/>
            </a:solidFill>
            <a:ln w="9525">
              <a:noFill/>
              <a:round/>
              <a:headEnd/>
              <a:tailEnd/>
            </a:ln>
          </p:spPr>
          <p:txBody>
            <a:bodyPr vert="horz" wrap="square" lIns="108000" tIns="108000" rIns="108000" bIns="108000" numCol="1" anchor="t" anchorCtr="0" compatLnSpc="1">
              <a:prstTxWarp prst="textNoShape">
                <a:avLst/>
              </a:prstTxWarp>
            </a:bodyPr>
            <a:lstStyle/>
            <a:p>
              <a:pPr eaLnBrk="0" fontAlgn="base" hangingPunct="0">
                <a:lnSpc>
                  <a:spcPct val="150000"/>
                </a:lnSpc>
                <a:spcBef>
                  <a:spcPts val="600"/>
                </a:spcBef>
                <a:spcAft>
                  <a:spcPct val="0"/>
                </a:spcAft>
              </a:pPr>
              <a:endParaRPr lang="da-DK" sz="1200" dirty="0">
                <a:latin typeface="Microsoft YaHei" charset="0"/>
                <a:ea typeface="Microsoft YaHei" charset="0"/>
                <a:cs typeface="Microsoft YaHei" charset="0"/>
              </a:endParaRPr>
            </a:p>
          </p:txBody>
        </p:sp>
        <p:sp>
          <p:nvSpPr>
            <p:cNvPr id="15" name="Freeform 27"/>
            <p:cNvSpPr>
              <a:spLocks/>
            </p:cNvSpPr>
            <p:nvPr/>
          </p:nvSpPr>
          <p:spPr bwMode="auto">
            <a:xfrm>
              <a:off x="4400770" y="2480839"/>
              <a:ext cx="129057" cy="195263"/>
            </a:xfrm>
            <a:custGeom>
              <a:avLst/>
              <a:gdLst/>
              <a:ahLst/>
              <a:cxnLst>
                <a:cxn ang="0">
                  <a:pos x="382" y="82"/>
                </a:cxn>
                <a:cxn ang="0">
                  <a:pos x="202" y="0"/>
                </a:cxn>
                <a:cxn ang="0">
                  <a:pos x="56" y="58"/>
                </a:cxn>
                <a:cxn ang="0">
                  <a:pos x="0" y="204"/>
                </a:cxn>
                <a:cxn ang="0">
                  <a:pos x="57" y="333"/>
                </a:cxn>
                <a:cxn ang="0">
                  <a:pos x="189" y="384"/>
                </a:cxn>
                <a:cxn ang="0">
                  <a:pos x="243" y="369"/>
                </a:cxn>
                <a:cxn ang="0">
                  <a:pos x="292" y="354"/>
                </a:cxn>
                <a:cxn ang="0">
                  <a:pos x="308" y="366"/>
                </a:cxn>
                <a:cxn ang="0">
                  <a:pos x="314" y="399"/>
                </a:cxn>
                <a:cxn ang="0">
                  <a:pos x="224" y="573"/>
                </a:cxn>
                <a:cxn ang="0">
                  <a:pos x="27" y="648"/>
                </a:cxn>
                <a:cxn ang="0">
                  <a:pos x="32" y="682"/>
                </a:cxn>
                <a:cxn ang="0">
                  <a:pos x="330" y="563"/>
                </a:cxn>
                <a:cxn ang="0">
                  <a:pos x="453" y="278"/>
                </a:cxn>
                <a:cxn ang="0">
                  <a:pos x="382" y="82"/>
                </a:cxn>
              </a:cxnLst>
              <a:rect l="0" t="0" r="r" b="b"/>
              <a:pathLst>
                <a:path w="453" h="682">
                  <a:moveTo>
                    <a:pt x="382" y="82"/>
                  </a:moveTo>
                  <a:cubicBezTo>
                    <a:pt x="335" y="27"/>
                    <a:pt x="275" y="0"/>
                    <a:pt x="202" y="0"/>
                  </a:cubicBezTo>
                  <a:cubicBezTo>
                    <a:pt x="142" y="0"/>
                    <a:pt x="94" y="20"/>
                    <a:pt x="56" y="58"/>
                  </a:cubicBezTo>
                  <a:cubicBezTo>
                    <a:pt x="19" y="97"/>
                    <a:pt x="0" y="146"/>
                    <a:pt x="0" y="204"/>
                  </a:cubicBezTo>
                  <a:cubicBezTo>
                    <a:pt x="0" y="256"/>
                    <a:pt x="19" y="299"/>
                    <a:pt x="57" y="333"/>
                  </a:cubicBezTo>
                  <a:cubicBezTo>
                    <a:pt x="95" y="367"/>
                    <a:pt x="139" y="384"/>
                    <a:pt x="189" y="384"/>
                  </a:cubicBezTo>
                  <a:cubicBezTo>
                    <a:pt x="203" y="384"/>
                    <a:pt x="222" y="379"/>
                    <a:pt x="243" y="369"/>
                  </a:cubicBezTo>
                  <a:cubicBezTo>
                    <a:pt x="265" y="359"/>
                    <a:pt x="281" y="354"/>
                    <a:pt x="292" y="354"/>
                  </a:cubicBezTo>
                  <a:cubicBezTo>
                    <a:pt x="299" y="354"/>
                    <a:pt x="305" y="358"/>
                    <a:pt x="308" y="366"/>
                  </a:cubicBezTo>
                  <a:cubicBezTo>
                    <a:pt x="312" y="373"/>
                    <a:pt x="314" y="384"/>
                    <a:pt x="314" y="399"/>
                  </a:cubicBezTo>
                  <a:cubicBezTo>
                    <a:pt x="314" y="464"/>
                    <a:pt x="284" y="522"/>
                    <a:pt x="224" y="573"/>
                  </a:cubicBezTo>
                  <a:cubicBezTo>
                    <a:pt x="165" y="623"/>
                    <a:pt x="99" y="648"/>
                    <a:pt x="27" y="648"/>
                  </a:cubicBezTo>
                  <a:cubicBezTo>
                    <a:pt x="32" y="682"/>
                    <a:pt x="32" y="682"/>
                    <a:pt x="32" y="682"/>
                  </a:cubicBezTo>
                  <a:cubicBezTo>
                    <a:pt x="148" y="682"/>
                    <a:pt x="248" y="642"/>
                    <a:pt x="330" y="563"/>
                  </a:cubicBezTo>
                  <a:cubicBezTo>
                    <a:pt x="412" y="484"/>
                    <a:pt x="453" y="389"/>
                    <a:pt x="453" y="278"/>
                  </a:cubicBezTo>
                  <a:cubicBezTo>
                    <a:pt x="453" y="202"/>
                    <a:pt x="429" y="137"/>
                    <a:pt x="382" y="82"/>
                  </a:cubicBezTo>
                  <a:close/>
                </a:path>
              </a:pathLst>
            </a:custGeom>
            <a:solidFill>
              <a:schemeClr val="tx2"/>
            </a:solidFill>
            <a:ln w="9525">
              <a:noFill/>
              <a:round/>
              <a:headEnd/>
              <a:tailEnd/>
            </a:ln>
          </p:spPr>
          <p:txBody>
            <a:bodyPr vert="horz" wrap="square" lIns="108000" tIns="108000" rIns="108000" bIns="108000" numCol="1" anchor="t" anchorCtr="0" compatLnSpc="1">
              <a:prstTxWarp prst="textNoShape">
                <a:avLst/>
              </a:prstTxWarp>
            </a:bodyPr>
            <a:lstStyle/>
            <a:p>
              <a:pPr eaLnBrk="0" fontAlgn="base" hangingPunct="0">
                <a:lnSpc>
                  <a:spcPct val="150000"/>
                </a:lnSpc>
                <a:spcBef>
                  <a:spcPts val="600"/>
                </a:spcBef>
                <a:spcAft>
                  <a:spcPct val="0"/>
                </a:spcAft>
              </a:pPr>
              <a:endParaRPr lang="da-DK" sz="1200" dirty="0">
                <a:latin typeface="Microsoft YaHei" charset="0"/>
                <a:ea typeface="Microsoft YaHei" charset="0"/>
                <a:cs typeface="Microsoft YaHei" charset="0"/>
              </a:endParaRPr>
            </a:p>
          </p:txBody>
        </p:sp>
        <p:sp>
          <p:nvSpPr>
            <p:cNvPr id="16" name="Content Placeholder 7"/>
            <p:cNvSpPr txBox="1">
              <a:spLocks/>
            </p:cNvSpPr>
            <p:nvPr/>
          </p:nvSpPr>
          <p:spPr>
            <a:xfrm>
              <a:off x="4615228" y="2557165"/>
              <a:ext cx="4166822" cy="2057862"/>
            </a:xfrm>
            <a:prstGeom prst="rect">
              <a:avLst/>
            </a:prstGeom>
          </p:spPr>
          <p:txBody>
            <a:bodyPr vert="horz" wrap="square" lIns="0" tIns="7200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endParaRPr lang="en-US" altLang="zh-CN" sz="1400" dirty="0">
                <a:solidFill>
                  <a:srgbClr val="000000"/>
                </a:solidFill>
                <a:latin typeface="Microsoft YaHei" charset="0"/>
                <a:ea typeface="Microsoft YaHei" charset="0"/>
                <a:cs typeface="Microsoft YaHei" charset="0"/>
              </a:endParaRPr>
            </a:p>
            <a:p>
              <a:pPr>
                <a:lnSpc>
                  <a:spcPct val="200000"/>
                </a:lnSpc>
                <a:spcBef>
                  <a:spcPts val="0"/>
                </a:spcBef>
              </a:pPr>
              <a:r>
                <a:rPr lang="zh-CN" altLang="zh-CN" sz="1400" dirty="0">
                  <a:solidFill>
                    <a:srgbClr val="000000"/>
                  </a:solidFill>
                  <a:latin typeface="Microsoft YaHei" charset="0"/>
                  <a:ea typeface="Microsoft YaHei" charset="0"/>
                  <a:cs typeface="Microsoft YaHei" charset="0"/>
                </a:rPr>
                <a:t>商品，旅</a:t>
              </a:r>
              <a:r>
                <a:rPr lang="zh-CN" altLang="en-US" sz="1400" dirty="0">
                  <a:solidFill>
                    <a:srgbClr val="000000"/>
                  </a:solidFill>
                  <a:latin typeface="Microsoft YaHei" charset="0"/>
                  <a:ea typeface="Microsoft YaHei" charset="0"/>
                  <a:cs typeface="Microsoft YaHei" charset="0"/>
                </a:rPr>
                <a:t>行</a:t>
              </a:r>
              <a:r>
                <a:rPr lang="zh-CN" altLang="zh-CN" sz="1400" dirty="0">
                  <a:solidFill>
                    <a:srgbClr val="000000"/>
                  </a:solidFill>
                  <a:latin typeface="Microsoft YaHei" charset="0"/>
                  <a:ea typeface="Microsoft YaHei" charset="0"/>
                  <a:cs typeface="Microsoft YaHei" charset="0"/>
                </a:rPr>
                <a:t>和</a:t>
              </a:r>
              <a:r>
                <a:rPr lang="zh-CN" altLang="en-US" sz="1400" dirty="0">
                  <a:solidFill>
                    <a:srgbClr val="000000"/>
                  </a:solidFill>
                  <a:latin typeface="Microsoft YaHei" charset="0"/>
                  <a:ea typeface="Microsoft YaHei" charset="0"/>
                  <a:cs typeface="Microsoft YaHei" charset="0"/>
                </a:rPr>
                <a:t>实体</a:t>
              </a:r>
              <a:r>
                <a:rPr lang="zh-CN" altLang="zh-CN" sz="1400" dirty="0">
                  <a:solidFill>
                    <a:srgbClr val="000000"/>
                  </a:solidFill>
                  <a:latin typeface="Microsoft YaHei" charset="0"/>
                  <a:ea typeface="Microsoft YaHei" charset="0"/>
                  <a:cs typeface="Microsoft YaHei" charset="0"/>
                </a:rPr>
                <a:t>奖励创造</a:t>
              </a:r>
              <a:r>
                <a:rPr lang="zh-CN" altLang="en-US" sz="1400" dirty="0">
                  <a:solidFill>
                    <a:srgbClr val="000000"/>
                  </a:solidFill>
                  <a:latin typeface="Microsoft YaHei" charset="0"/>
                  <a:ea typeface="Microsoft YaHei" charset="0"/>
                  <a:cs typeface="Microsoft YaHei" charset="0"/>
                </a:rPr>
                <a:t>的价值</a:t>
              </a:r>
              <a:r>
                <a:rPr lang="zh-CN" altLang="zh-CN" sz="1400" dirty="0">
                  <a:solidFill>
                    <a:srgbClr val="000000"/>
                  </a:solidFill>
                  <a:latin typeface="Microsoft YaHei" charset="0"/>
                  <a:ea typeface="Microsoft YaHei" charset="0"/>
                  <a:cs typeface="Microsoft YaHei" charset="0"/>
                </a:rPr>
                <a:t>超出</a:t>
              </a:r>
              <a:r>
                <a:rPr lang="zh-CN" altLang="en-US" sz="1400" dirty="0">
                  <a:solidFill>
                    <a:srgbClr val="000000"/>
                  </a:solidFill>
                  <a:latin typeface="Microsoft YaHei" charset="0"/>
                  <a:ea typeface="Microsoft YaHei" charset="0"/>
                  <a:cs typeface="Microsoft YaHei" charset="0"/>
                </a:rPr>
                <a:t>预期</a:t>
              </a:r>
              <a:r>
                <a:rPr lang="zh-CN" altLang="zh-CN" sz="1400" dirty="0">
                  <a:solidFill>
                    <a:srgbClr val="000000"/>
                  </a:solidFill>
                  <a:latin typeface="Microsoft YaHei" charset="0"/>
                  <a:ea typeface="Microsoft YaHei" charset="0"/>
                  <a:cs typeface="Microsoft YaHei" charset="0"/>
                </a:rPr>
                <a:t>。 现金奖励是私人的; 非现金奖励</a:t>
              </a:r>
              <a:r>
                <a:rPr lang="zh-CN" altLang="en-US" sz="1400" dirty="0">
                  <a:solidFill>
                    <a:srgbClr val="000000"/>
                  </a:solidFill>
                  <a:latin typeface="Microsoft YaHei" charset="0"/>
                  <a:ea typeface="Microsoft YaHei" charset="0"/>
                  <a:cs typeface="Microsoft YaHei" charset="0"/>
                </a:rPr>
                <a:t>则</a:t>
              </a:r>
              <a:r>
                <a:rPr lang="zh-CN" altLang="zh-CN" sz="1400" dirty="0">
                  <a:solidFill>
                    <a:srgbClr val="000000"/>
                  </a:solidFill>
                  <a:latin typeface="Microsoft YaHei" charset="0"/>
                  <a:ea typeface="Microsoft YaHei" charset="0"/>
                  <a:cs typeface="Microsoft YaHei" charset="0"/>
                </a:rPr>
                <a:t>可以</a:t>
              </a:r>
              <a:r>
                <a:rPr lang="zh-CN" altLang="en-US" sz="1400" dirty="0">
                  <a:solidFill>
                    <a:srgbClr val="000000"/>
                  </a:solidFill>
                  <a:latin typeface="Microsoft YaHei" charset="0"/>
                  <a:ea typeface="Microsoft YaHei" charset="0"/>
                  <a:cs typeface="Microsoft YaHei" charset="0"/>
                </a:rPr>
                <a:t>与他人</a:t>
              </a:r>
              <a:r>
                <a:rPr lang="zh-CN" altLang="zh-CN" sz="1400" dirty="0">
                  <a:solidFill>
                    <a:srgbClr val="000000"/>
                  </a:solidFill>
                  <a:latin typeface="Microsoft YaHei" charset="0"/>
                  <a:ea typeface="Microsoft YaHei" charset="0"/>
                  <a:cs typeface="Microsoft YaHei" charset="0"/>
                </a:rPr>
                <a:t>庆祝，</a:t>
              </a:r>
              <a:r>
                <a:rPr lang="zh-CN" altLang="en-US" sz="1400" dirty="0">
                  <a:solidFill>
                    <a:srgbClr val="000000"/>
                  </a:solidFill>
                  <a:latin typeface="Microsoft YaHei" charset="0"/>
                  <a:ea typeface="Microsoft YaHei" charset="0"/>
                  <a:cs typeface="Microsoft YaHei" charset="0"/>
                </a:rPr>
                <a:t>可以通过社交账号分享（可以晒朋友圈）。</a:t>
              </a:r>
              <a:endParaRPr lang="en-US" altLang="zh-CN" sz="1400" dirty="0">
                <a:latin typeface="Microsoft YaHei" charset="0"/>
                <a:ea typeface="Microsoft YaHei" charset="0"/>
                <a:cs typeface="Microsoft YaHei" charset="0"/>
              </a:endParaRPr>
            </a:p>
            <a:p>
              <a:pPr algn="r">
                <a:lnSpc>
                  <a:spcPct val="200000"/>
                </a:lnSpc>
                <a:spcBef>
                  <a:spcPts val="0"/>
                </a:spcBef>
              </a:pPr>
              <a:r>
                <a:rPr lang="en-US" altLang="zh-CN" sz="1200" i="1" dirty="0">
                  <a:solidFill>
                    <a:srgbClr val="000000"/>
                  </a:solidFill>
                  <a:latin typeface="Microsoft YaHei" charset="0"/>
                  <a:ea typeface="Microsoft YaHei" charset="0"/>
                  <a:cs typeface="Microsoft YaHei" charset="0"/>
                </a:rPr>
                <a:t>—</a:t>
              </a:r>
              <a:r>
                <a:rPr lang="en-IN" sz="1200" b="1" i="1" dirty="0">
                  <a:solidFill>
                    <a:srgbClr val="000000"/>
                  </a:solidFill>
                  <a:latin typeface="Microsoft YaHei" charset="0"/>
                  <a:ea typeface="Microsoft YaHei" charset="0"/>
                  <a:cs typeface="Microsoft YaHei" charset="0"/>
                </a:rPr>
                <a:t>Andrea Ruddy, </a:t>
              </a:r>
              <a:r>
                <a:rPr lang="zh-CN" altLang="en-US" sz="1200" b="1" dirty="0">
                  <a:solidFill>
                    <a:srgbClr val="000000"/>
                  </a:solidFill>
                  <a:latin typeface="Microsoft YaHei" charset="0"/>
                  <a:ea typeface="Microsoft YaHei" charset="0"/>
                  <a:cs typeface="Microsoft YaHei" charset="0"/>
                </a:rPr>
                <a:t>奖项专家</a:t>
              </a:r>
              <a:endParaRPr lang="en-IN" sz="1200" b="1" dirty="0">
                <a:solidFill>
                  <a:srgbClr val="000000"/>
                </a:solidFill>
                <a:latin typeface="Microsoft YaHei" charset="0"/>
                <a:ea typeface="Microsoft YaHei" charset="0"/>
                <a:cs typeface="Microsoft YaHei" charset="0"/>
              </a:endParaRPr>
            </a:p>
          </p:txBody>
        </p:sp>
        <p:cxnSp>
          <p:nvCxnSpPr>
            <p:cNvPr id="17" name="Straight Connector 14"/>
            <p:cNvCxnSpPr/>
            <p:nvPr/>
          </p:nvCxnSpPr>
          <p:spPr>
            <a:xfrm>
              <a:off x="4615228" y="2557165"/>
              <a:ext cx="416682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8" name="Group 82"/>
          <p:cNvGrpSpPr/>
          <p:nvPr/>
        </p:nvGrpSpPr>
        <p:grpSpPr>
          <a:xfrm>
            <a:off x="4255189" y="4774352"/>
            <a:ext cx="4526861" cy="195263"/>
            <a:chOff x="4255189" y="3861083"/>
            <a:chExt cx="4526861" cy="195263"/>
          </a:xfrm>
        </p:grpSpPr>
        <p:sp>
          <p:nvSpPr>
            <p:cNvPr id="19" name="Freeform 26"/>
            <p:cNvSpPr>
              <a:spLocks/>
            </p:cNvSpPr>
            <p:nvPr/>
          </p:nvSpPr>
          <p:spPr bwMode="auto">
            <a:xfrm>
              <a:off x="4255189" y="3861083"/>
              <a:ext cx="129057" cy="195263"/>
            </a:xfrm>
            <a:custGeom>
              <a:avLst/>
              <a:gdLst/>
              <a:ahLst/>
              <a:cxnLst>
                <a:cxn ang="0">
                  <a:pos x="382" y="82"/>
                </a:cxn>
                <a:cxn ang="0">
                  <a:pos x="453" y="278"/>
                </a:cxn>
                <a:cxn ang="0">
                  <a:pos x="330" y="563"/>
                </a:cxn>
                <a:cxn ang="0">
                  <a:pos x="31" y="682"/>
                </a:cxn>
                <a:cxn ang="0">
                  <a:pos x="27" y="648"/>
                </a:cxn>
                <a:cxn ang="0">
                  <a:pos x="224" y="573"/>
                </a:cxn>
                <a:cxn ang="0">
                  <a:pos x="314" y="399"/>
                </a:cxn>
                <a:cxn ang="0">
                  <a:pos x="308" y="366"/>
                </a:cxn>
                <a:cxn ang="0">
                  <a:pos x="291" y="354"/>
                </a:cxn>
                <a:cxn ang="0">
                  <a:pos x="243" y="369"/>
                </a:cxn>
                <a:cxn ang="0">
                  <a:pos x="188" y="384"/>
                </a:cxn>
                <a:cxn ang="0">
                  <a:pos x="57" y="333"/>
                </a:cxn>
                <a:cxn ang="0">
                  <a:pos x="0" y="204"/>
                </a:cxn>
                <a:cxn ang="0">
                  <a:pos x="56" y="58"/>
                </a:cxn>
                <a:cxn ang="0">
                  <a:pos x="202" y="0"/>
                </a:cxn>
                <a:cxn ang="0">
                  <a:pos x="382" y="82"/>
                </a:cxn>
              </a:cxnLst>
              <a:rect l="0" t="0" r="r" b="b"/>
              <a:pathLst>
                <a:path w="453" h="682">
                  <a:moveTo>
                    <a:pt x="382" y="82"/>
                  </a:moveTo>
                  <a:cubicBezTo>
                    <a:pt x="429" y="137"/>
                    <a:pt x="453" y="202"/>
                    <a:pt x="453" y="278"/>
                  </a:cubicBezTo>
                  <a:cubicBezTo>
                    <a:pt x="453" y="389"/>
                    <a:pt x="412" y="484"/>
                    <a:pt x="330" y="563"/>
                  </a:cubicBezTo>
                  <a:cubicBezTo>
                    <a:pt x="247" y="642"/>
                    <a:pt x="148" y="682"/>
                    <a:pt x="31" y="682"/>
                  </a:cubicBezTo>
                  <a:cubicBezTo>
                    <a:pt x="27" y="648"/>
                    <a:pt x="27" y="648"/>
                    <a:pt x="27" y="648"/>
                  </a:cubicBezTo>
                  <a:cubicBezTo>
                    <a:pt x="99" y="648"/>
                    <a:pt x="164" y="623"/>
                    <a:pt x="224" y="573"/>
                  </a:cubicBezTo>
                  <a:cubicBezTo>
                    <a:pt x="284" y="522"/>
                    <a:pt x="314" y="464"/>
                    <a:pt x="314" y="399"/>
                  </a:cubicBezTo>
                  <a:cubicBezTo>
                    <a:pt x="314" y="384"/>
                    <a:pt x="312" y="373"/>
                    <a:pt x="308" y="366"/>
                  </a:cubicBezTo>
                  <a:cubicBezTo>
                    <a:pt x="305" y="358"/>
                    <a:pt x="299" y="354"/>
                    <a:pt x="291" y="354"/>
                  </a:cubicBezTo>
                  <a:cubicBezTo>
                    <a:pt x="281" y="354"/>
                    <a:pt x="265" y="359"/>
                    <a:pt x="243" y="369"/>
                  </a:cubicBezTo>
                  <a:cubicBezTo>
                    <a:pt x="222" y="379"/>
                    <a:pt x="203" y="384"/>
                    <a:pt x="188" y="384"/>
                  </a:cubicBezTo>
                  <a:cubicBezTo>
                    <a:pt x="139" y="384"/>
                    <a:pt x="95" y="367"/>
                    <a:pt x="57" y="333"/>
                  </a:cubicBezTo>
                  <a:cubicBezTo>
                    <a:pt x="19" y="299"/>
                    <a:pt x="0" y="256"/>
                    <a:pt x="0" y="204"/>
                  </a:cubicBezTo>
                  <a:cubicBezTo>
                    <a:pt x="0" y="146"/>
                    <a:pt x="19" y="97"/>
                    <a:pt x="56" y="58"/>
                  </a:cubicBezTo>
                  <a:cubicBezTo>
                    <a:pt x="93" y="20"/>
                    <a:pt x="142" y="0"/>
                    <a:pt x="202" y="0"/>
                  </a:cubicBezTo>
                  <a:cubicBezTo>
                    <a:pt x="275" y="0"/>
                    <a:pt x="335" y="27"/>
                    <a:pt x="382" y="82"/>
                  </a:cubicBezTo>
                  <a:close/>
                </a:path>
              </a:pathLst>
            </a:custGeom>
            <a:solidFill>
              <a:schemeClr val="tx2"/>
            </a:solidFill>
            <a:ln w="9525">
              <a:noFill/>
              <a:round/>
              <a:headEnd/>
              <a:tailEnd/>
            </a:ln>
          </p:spPr>
          <p:txBody>
            <a:bodyPr vert="horz" wrap="square" lIns="108000" tIns="108000" rIns="108000" bIns="108000" numCol="1" anchor="t" anchorCtr="0" compatLnSpc="1">
              <a:prstTxWarp prst="textNoShape">
                <a:avLst/>
              </a:prstTxWarp>
            </a:bodyPr>
            <a:lstStyle/>
            <a:p>
              <a:pPr eaLnBrk="0" fontAlgn="base" hangingPunct="0">
                <a:lnSpc>
                  <a:spcPct val="150000"/>
                </a:lnSpc>
                <a:spcBef>
                  <a:spcPts val="600"/>
                </a:spcBef>
                <a:spcAft>
                  <a:spcPct val="0"/>
                </a:spcAft>
              </a:pPr>
              <a:endParaRPr lang="da-DK" sz="1200" dirty="0">
                <a:latin typeface="Microsoft YaHei" charset="0"/>
                <a:ea typeface="Microsoft YaHei" charset="0"/>
                <a:cs typeface="Microsoft YaHei" charset="0"/>
              </a:endParaRPr>
            </a:p>
          </p:txBody>
        </p:sp>
        <p:sp>
          <p:nvSpPr>
            <p:cNvPr id="20" name="Freeform 27"/>
            <p:cNvSpPr>
              <a:spLocks/>
            </p:cNvSpPr>
            <p:nvPr/>
          </p:nvSpPr>
          <p:spPr bwMode="auto">
            <a:xfrm>
              <a:off x="4400770" y="3861083"/>
              <a:ext cx="129057" cy="195263"/>
            </a:xfrm>
            <a:custGeom>
              <a:avLst/>
              <a:gdLst/>
              <a:ahLst/>
              <a:cxnLst>
                <a:cxn ang="0">
                  <a:pos x="382" y="82"/>
                </a:cxn>
                <a:cxn ang="0">
                  <a:pos x="202" y="0"/>
                </a:cxn>
                <a:cxn ang="0">
                  <a:pos x="56" y="58"/>
                </a:cxn>
                <a:cxn ang="0">
                  <a:pos x="0" y="204"/>
                </a:cxn>
                <a:cxn ang="0">
                  <a:pos x="57" y="333"/>
                </a:cxn>
                <a:cxn ang="0">
                  <a:pos x="189" y="384"/>
                </a:cxn>
                <a:cxn ang="0">
                  <a:pos x="243" y="369"/>
                </a:cxn>
                <a:cxn ang="0">
                  <a:pos x="292" y="354"/>
                </a:cxn>
                <a:cxn ang="0">
                  <a:pos x="308" y="366"/>
                </a:cxn>
                <a:cxn ang="0">
                  <a:pos x="314" y="399"/>
                </a:cxn>
                <a:cxn ang="0">
                  <a:pos x="224" y="573"/>
                </a:cxn>
                <a:cxn ang="0">
                  <a:pos x="27" y="648"/>
                </a:cxn>
                <a:cxn ang="0">
                  <a:pos x="32" y="682"/>
                </a:cxn>
                <a:cxn ang="0">
                  <a:pos x="330" y="563"/>
                </a:cxn>
                <a:cxn ang="0">
                  <a:pos x="453" y="278"/>
                </a:cxn>
                <a:cxn ang="0">
                  <a:pos x="382" y="82"/>
                </a:cxn>
              </a:cxnLst>
              <a:rect l="0" t="0" r="r" b="b"/>
              <a:pathLst>
                <a:path w="453" h="682">
                  <a:moveTo>
                    <a:pt x="382" y="82"/>
                  </a:moveTo>
                  <a:cubicBezTo>
                    <a:pt x="335" y="27"/>
                    <a:pt x="275" y="0"/>
                    <a:pt x="202" y="0"/>
                  </a:cubicBezTo>
                  <a:cubicBezTo>
                    <a:pt x="142" y="0"/>
                    <a:pt x="94" y="20"/>
                    <a:pt x="56" y="58"/>
                  </a:cubicBezTo>
                  <a:cubicBezTo>
                    <a:pt x="19" y="97"/>
                    <a:pt x="0" y="146"/>
                    <a:pt x="0" y="204"/>
                  </a:cubicBezTo>
                  <a:cubicBezTo>
                    <a:pt x="0" y="256"/>
                    <a:pt x="19" y="299"/>
                    <a:pt x="57" y="333"/>
                  </a:cubicBezTo>
                  <a:cubicBezTo>
                    <a:pt x="95" y="367"/>
                    <a:pt x="139" y="384"/>
                    <a:pt x="189" y="384"/>
                  </a:cubicBezTo>
                  <a:cubicBezTo>
                    <a:pt x="203" y="384"/>
                    <a:pt x="222" y="379"/>
                    <a:pt x="243" y="369"/>
                  </a:cubicBezTo>
                  <a:cubicBezTo>
                    <a:pt x="265" y="359"/>
                    <a:pt x="281" y="354"/>
                    <a:pt x="292" y="354"/>
                  </a:cubicBezTo>
                  <a:cubicBezTo>
                    <a:pt x="299" y="354"/>
                    <a:pt x="305" y="358"/>
                    <a:pt x="308" y="366"/>
                  </a:cubicBezTo>
                  <a:cubicBezTo>
                    <a:pt x="312" y="373"/>
                    <a:pt x="314" y="384"/>
                    <a:pt x="314" y="399"/>
                  </a:cubicBezTo>
                  <a:cubicBezTo>
                    <a:pt x="314" y="464"/>
                    <a:pt x="284" y="522"/>
                    <a:pt x="224" y="573"/>
                  </a:cubicBezTo>
                  <a:cubicBezTo>
                    <a:pt x="165" y="623"/>
                    <a:pt x="99" y="648"/>
                    <a:pt x="27" y="648"/>
                  </a:cubicBezTo>
                  <a:cubicBezTo>
                    <a:pt x="32" y="682"/>
                    <a:pt x="32" y="682"/>
                    <a:pt x="32" y="682"/>
                  </a:cubicBezTo>
                  <a:cubicBezTo>
                    <a:pt x="148" y="682"/>
                    <a:pt x="248" y="642"/>
                    <a:pt x="330" y="563"/>
                  </a:cubicBezTo>
                  <a:cubicBezTo>
                    <a:pt x="412" y="484"/>
                    <a:pt x="453" y="389"/>
                    <a:pt x="453" y="278"/>
                  </a:cubicBezTo>
                  <a:cubicBezTo>
                    <a:pt x="453" y="202"/>
                    <a:pt x="429" y="137"/>
                    <a:pt x="382" y="82"/>
                  </a:cubicBezTo>
                  <a:close/>
                </a:path>
              </a:pathLst>
            </a:custGeom>
            <a:solidFill>
              <a:schemeClr val="tx2"/>
            </a:solidFill>
            <a:ln w="9525">
              <a:noFill/>
              <a:round/>
              <a:headEnd/>
              <a:tailEnd/>
            </a:ln>
          </p:spPr>
          <p:txBody>
            <a:bodyPr vert="horz" wrap="square" lIns="108000" tIns="108000" rIns="108000" bIns="108000" numCol="1" anchor="t" anchorCtr="0" compatLnSpc="1">
              <a:prstTxWarp prst="textNoShape">
                <a:avLst/>
              </a:prstTxWarp>
            </a:bodyPr>
            <a:lstStyle/>
            <a:p>
              <a:pPr eaLnBrk="0" fontAlgn="base" hangingPunct="0">
                <a:lnSpc>
                  <a:spcPct val="150000"/>
                </a:lnSpc>
                <a:spcBef>
                  <a:spcPts val="600"/>
                </a:spcBef>
                <a:spcAft>
                  <a:spcPct val="0"/>
                </a:spcAft>
              </a:pPr>
              <a:endParaRPr lang="da-DK" sz="1200" dirty="0">
                <a:latin typeface="Microsoft YaHei" charset="0"/>
                <a:ea typeface="Microsoft YaHei" charset="0"/>
                <a:cs typeface="Microsoft YaHei" charset="0"/>
              </a:endParaRPr>
            </a:p>
          </p:txBody>
        </p:sp>
        <p:cxnSp>
          <p:nvCxnSpPr>
            <p:cNvPr id="22" name="Straight Connector 14"/>
            <p:cNvCxnSpPr/>
            <p:nvPr/>
          </p:nvCxnSpPr>
          <p:spPr>
            <a:xfrm>
              <a:off x="4615228" y="3937409"/>
              <a:ext cx="416682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6" name="Content Placeholder 7"/>
          <p:cNvSpPr txBox="1">
            <a:spLocks/>
          </p:cNvSpPr>
          <p:nvPr/>
        </p:nvSpPr>
        <p:spPr>
          <a:xfrm>
            <a:off x="4615228" y="5117965"/>
            <a:ext cx="4166822" cy="1303809"/>
          </a:xfrm>
          <a:prstGeom prst="rect">
            <a:avLst/>
          </a:prstGeom>
        </p:spPr>
        <p:txBody>
          <a:bodyPr vert="horz" wrap="square" lIns="0" tIns="7200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200000"/>
              </a:lnSpc>
              <a:spcBef>
                <a:spcPts val="0"/>
              </a:spcBef>
            </a:pPr>
            <a:r>
              <a:rPr lang="zh-CN" altLang="en-US" sz="1400" dirty="0">
                <a:solidFill>
                  <a:srgbClr val="000000"/>
                </a:solidFill>
                <a:latin typeface="Microsoft YaHei" charset="0"/>
                <a:ea typeface="Microsoft YaHei" charset="0"/>
                <a:cs typeface="Microsoft YaHei" charset="0"/>
              </a:rPr>
              <a:t>获奖人收到非现金奖励时会感觉物超所值。尤其，</a:t>
            </a:r>
            <a:r>
              <a:rPr lang="zh-CN" altLang="en-US" sz="1400" dirty="0">
                <a:latin typeface="Microsoft YaHei" charset="0"/>
                <a:ea typeface="Microsoft YaHei" charset="0"/>
                <a:cs typeface="Microsoft YaHei" charset="0"/>
              </a:rPr>
              <a:t>这个奖励是他自己</a:t>
            </a:r>
            <a:r>
              <a:rPr lang="zh-CN" altLang="zh-CN" sz="1400" dirty="0">
                <a:latin typeface="Microsoft YaHei" charset="0"/>
                <a:ea typeface="Microsoft YaHei" charset="0"/>
                <a:cs typeface="Microsoft YaHei" charset="0"/>
              </a:rPr>
              <a:t>不会</a:t>
            </a:r>
            <a:r>
              <a:rPr lang="zh-CN" altLang="en-US" sz="1400" dirty="0">
                <a:latin typeface="Microsoft YaHei" charset="0"/>
                <a:ea typeface="Microsoft YaHei" charset="0"/>
                <a:cs typeface="Microsoft YaHei" charset="0"/>
              </a:rPr>
              <a:t>去</a:t>
            </a:r>
            <a:r>
              <a:rPr lang="zh-CN" altLang="zh-CN" sz="1400" dirty="0">
                <a:latin typeface="Microsoft YaHei" charset="0"/>
                <a:ea typeface="Microsoft YaHei" charset="0"/>
                <a:cs typeface="Microsoft YaHei" charset="0"/>
              </a:rPr>
              <a:t>购买时，</a:t>
            </a:r>
            <a:r>
              <a:rPr lang="zh-CN" altLang="en-US" sz="1400" dirty="0">
                <a:latin typeface="Microsoft YaHei" charset="0"/>
                <a:ea typeface="Microsoft YaHei" charset="0"/>
                <a:cs typeface="Microsoft YaHei" charset="0"/>
              </a:rPr>
              <a:t>他往往会更加珍惜。</a:t>
            </a:r>
            <a:endParaRPr lang="en-US" altLang="zh-CN" sz="1400" dirty="0">
              <a:latin typeface="Microsoft YaHei" charset="0"/>
              <a:ea typeface="Microsoft YaHei" charset="0"/>
              <a:cs typeface="Microsoft YaHei" charset="0"/>
            </a:endParaRPr>
          </a:p>
          <a:p>
            <a:pPr algn="r">
              <a:lnSpc>
                <a:spcPct val="200000"/>
              </a:lnSpc>
              <a:spcBef>
                <a:spcPts val="0"/>
              </a:spcBef>
            </a:pPr>
            <a:r>
              <a:rPr lang="en-US" altLang="zh-CN" sz="1200" b="1" dirty="0">
                <a:solidFill>
                  <a:srgbClr val="000000"/>
                </a:solidFill>
                <a:latin typeface="Microsoft YaHei" charset="0"/>
                <a:ea typeface="Microsoft YaHei" charset="0"/>
                <a:cs typeface="Microsoft YaHei" charset="0"/>
              </a:rPr>
              <a:t>—</a:t>
            </a:r>
            <a:r>
              <a:rPr lang="zh-CN" altLang="en-US" sz="1200" b="1" dirty="0">
                <a:solidFill>
                  <a:srgbClr val="000000"/>
                </a:solidFill>
                <a:latin typeface="Microsoft YaHei" charset="0"/>
                <a:ea typeface="Microsoft YaHei" charset="0"/>
                <a:cs typeface="Microsoft YaHei" charset="0"/>
              </a:rPr>
              <a:t>哈佛商学院理念</a:t>
            </a:r>
            <a:endParaRPr lang="en-IN" sz="1200" b="1" dirty="0">
              <a:solidFill>
                <a:srgbClr val="000000"/>
              </a:solidFill>
              <a:latin typeface="Microsoft YaHei" charset="0"/>
              <a:ea typeface="Microsoft YaHei" charset="0"/>
              <a:cs typeface="Microsoft YaHei" charset="0"/>
            </a:endParaRPr>
          </a:p>
        </p:txBody>
      </p:sp>
      <p:graphicFrame>
        <p:nvGraphicFramePr>
          <p:cNvPr id="28" name="Chart 27"/>
          <p:cNvGraphicFramePr/>
          <p:nvPr>
            <p:extLst/>
          </p:nvPr>
        </p:nvGraphicFramePr>
        <p:xfrm>
          <a:off x="427388" y="1907327"/>
          <a:ext cx="3639787" cy="2725534"/>
        </p:xfrm>
        <a:graphic>
          <a:graphicData uri="http://schemas.openxmlformats.org/drawingml/2006/chart">
            <c:chart xmlns:c="http://schemas.openxmlformats.org/drawingml/2006/chart" xmlns:r="http://schemas.openxmlformats.org/officeDocument/2006/relationships" r:id="rId2"/>
          </a:graphicData>
        </a:graphic>
      </p:graphicFrame>
      <p:sp>
        <p:nvSpPr>
          <p:cNvPr id="30" name="Rectangle 29"/>
          <p:cNvSpPr/>
          <p:nvPr/>
        </p:nvSpPr>
        <p:spPr bwMode="auto">
          <a:xfrm>
            <a:off x="365122" y="1253074"/>
            <a:ext cx="3787777" cy="550862"/>
          </a:xfrm>
          <a:prstGeom prst="rect">
            <a:avLst/>
          </a:prstGeom>
          <a:noFill/>
          <a:ln w="9525" cap="flat" cmpd="sng" algn="ctr">
            <a:no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defTabSz="455613">
              <a:lnSpc>
                <a:spcPct val="150000"/>
              </a:lnSpc>
              <a:spcBef>
                <a:spcPts val="0"/>
              </a:spcBef>
              <a:spcAft>
                <a:spcPts val="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b="1" dirty="0">
                <a:solidFill>
                  <a:schemeClr val="tx1"/>
                </a:solidFill>
                <a:latin typeface="Microsoft YaHei" charset="0"/>
                <a:ea typeface="Microsoft YaHei" charset="0"/>
                <a:cs typeface="Microsoft YaHei" charset="0"/>
              </a:rPr>
              <a:t>实物和体验采购</a:t>
            </a:r>
            <a:r>
              <a:rPr lang="en-US" b="1" dirty="0">
                <a:solidFill>
                  <a:schemeClr val="tx1"/>
                </a:solidFill>
                <a:latin typeface="Microsoft YaHei" charset="0"/>
                <a:ea typeface="Microsoft YaHei" charset="0"/>
                <a:cs typeface="Microsoft YaHei" charset="0"/>
              </a:rPr>
              <a:t> </a:t>
            </a:r>
          </a:p>
          <a:p>
            <a:pPr defTabSz="455613">
              <a:lnSpc>
                <a:spcPct val="150000"/>
              </a:lnSpc>
              <a:spcBef>
                <a:spcPts val="0"/>
              </a:spcBef>
              <a:spcAft>
                <a:spcPts val="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zh-CN" altLang="en-US" sz="1400" dirty="0">
                <a:solidFill>
                  <a:schemeClr val="tx1"/>
                </a:solidFill>
                <a:latin typeface="Microsoft YaHei" charset="0"/>
                <a:ea typeface="Microsoft YaHei" charset="0"/>
                <a:cs typeface="Microsoft YaHei" charset="0"/>
              </a:rPr>
              <a:t>满意度自我反馈的均值</a:t>
            </a:r>
            <a:r>
              <a:rPr lang="en-US" sz="1400" dirty="0">
                <a:solidFill>
                  <a:schemeClr val="tx1"/>
                </a:solidFill>
                <a:latin typeface="Microsoft YaHei" charset="0"/>
                <a:ea typeface="Microsoft YaHei" charset="0"/>
                <a:cs typeface="Microsoft YaHei" charset="0"/>
              </a:rPr>
              <a:t>(</a:t>
            </a:r>
            <a:r>
              <a:rPr lang="zh-CN" altLang="en-US" sz="1400" dirty="0">
                <a:solidFill>
                  <a:schemeClr val="tx1"/>
                </a:solidFill>
                <a:latin typeface="Microsoft YaHei" charset="0"/>
                <a:ea typeface="Microsoft YaHei" charset="0"/>
                <a:cs typeface="Microsoft YaHei" charset="0"/>
              </a:rPr>
              <a:t>最大值</a:t>
            </a:r>
            <a:r>
              <a:rPr lang="en-US" sz="1400" dirty="0">
                <a:solidFill>
                  <a:schemeClr val="tx1"/>
                </a:solidFill>
                <a:latin typeface="Microsoft YaHei" charset="0"/>
                <a:ea typeface="Microsoft YaHei" charset="0"/>
                <a:cs typeface="Microsoft YaHei" charset="0"/>
              </a:rPr>
              <a:t>=100)</a:t>
            </a:r>
          </a:p>
        </p:txBody>
      </p:sp>
      <p:sp>
        <p:nvSpPr>
          <p:cNvPr id="2" name="矩形 1"/>
          <p:cNvSpPr/>
          <p:nvPr/>
        </p:nvSpPr>
        <p:spPr>
          <a:xfrm>
            <a:off x="1286246" y="4512480"/>
            <a:ext cx="641165" cy="415498"/>
          </a:xfrm>
          <a:prstGeom prst="rect">
            <a:avLst/>
          </a:prstGeom>
        </p:spPr>
        <p:txBody>
          <a:bodyPr wrap="square">
            <a:spAutoFit/>
          </a:bodyPr>
          <a:lstStyle/>
          <a:p>
            <a:pPr>
              <a:lnSpc>
                <a:spcPct val="150000"/>
              </a:lnSpc>
            </a:pPr>
            <a:r>
              <a:rPr lang="zh-CN" altLang="en-US" sz="1400" dirty="0">
                <a:solidFill>
                  <a:schemeClr val="tx1"/>
                </a:solidFill>
                <a:latin typeface="Microsoft YaHei" charset="0"/>
                <a:ea typeface="Microsoft YaHei" charset="0"/>
                <a:cs typeface="Microsoft YaHei" charset="0"/>
              </a:rPr>
              <a:t>实物</a:t>
            </a:r>
          </a:p>
        </p:txBody>
      </p:sp>
      <p:sp>
        <p:nvSpPr>
          <p:cNvPr id="24" name="矩形 23"/>
          <p:cNvSpPr/>
          <p:nvPr/>
        </p:nvSpPr>
        <p:spPr>
          <a:xfrm>
            <a:off x="2917823" y="4515517"/>
            <a:ext cx="641165" cy="415498"/>
          </a:xfrm>
          <a:prstGeom prst="rect">
            <a:avLst/>
          </a:prstGeom>
        </p:spPr>
        <p:txBody>
          <a:bodyPr wrap="square">
            <a:spAutoFit/>
          </a:bodyPr>
          <a:lstStyle/>
          <a:p>
            <a:pPr>
              <a:lnSpc>
                <a:spcPct val="150000"/>
              </a:lnSpc>
            </a:pPr>
            <a:r>
              <a:rPr lang="zh-CN" altLang="en-US" sz="1400" dirty="0">
                <a:solidFill>
                  <a:schemeClr val="tx1"/>
                </a:solidFill>
                <a:latin typeface="Microsoft YaHei" charset="0"/>
                <a:ea typeface="Microsoft YaHei" charset="0"/>
                <a:cs typeface="Microsoft YaHei" charset="0"/>
              </a:rPr>
              <a:t>体验</a:t>
            </a:r>
          </a:p>
        </p:txBody>
      </p:sp>
      <p:sp>
        <p:nvSpPr>
          <p:cNvPr id="25" name="矩形 24"/>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698344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71773" name="think-cell Slide" r:id="rId14" imgW="270" imgH="270" progId="TCLayout.ActiveDocument.1">
                  <p:embed/>
                </p:oleObj>
              </mc:Choice>
              <mc:Fallback>
                <p:oleObj name="think-cell Slide" r:id="rId14" imgW="270" imgH="270" progId="TCLayout.ActiveDocument.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Rectangle 3" hidden="1"/>
          <p:cNvSpPr/>
          <p:nvPr>
            <p:custDataLst>
              <p:tags r:id="rId3"/>
            </p:custDataLst>
          </p:nvPr>
        </p:nvSpPr>
        <p:spPr bwMode="auto">
          <a:xfrm>
            <a:off x="0" y="0"/>
            <a:ext cx="158750" cy="158750"/>
          </a:xfrm>
          <a:prstGeom prst="rect">
            <a:avLst/>
          </a:prstGeom>
          <a:solidFill>
            <a:schemeClr val="tx2"/>
          </a:solidFill>
          <a:ln w="1905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algn="ctr" defTabSz="455613" fontAlgn="auto"/>
            <a:endParaRPr lang="en-US" sz="1400" dirty="0">
              <a:solidFill>
                <a:srgbClr val="FFFFFF"/>
              </a:solidFill>
              <a:latin typeface="Arial"/>
              <a:sym typeface="Arial"/>
            </a:endParaRPr>
          </a:p>
        </p:txBody>
      </p:sp>
      <p:sp>
        <p:nvSpPr>
          <p:cNvPr id="2" name="Text Placeholder 1"/>
          <p:cNvSpPr>
            <a:spLocks noGrp="1"/>
          </p:cNvSpPr>
          <p:nvPr>
            <p:ph type="body" sz="quarter" idx="12"/>
          </p:nvPr>
        </p:nvSpPr>
        <p:spPr>
          <a:xfrm>
            <a:off x="387230" y="1571679"/>
            <a:ext cx="5279653" cy="833003"/>
          </a:xfrm>
        </p:spPr>
        <p:txBody>
          <a:bodyPr/>
          <a:lstStyle/>
          <a:p>
            <a:pPr>
              <a:lnSpc>
                <a:spcPct val="200000"/>
              </a:lnSpc>
            </a:pPr>
            <a:r>
              <a:rPr lang="zh-CN" altLang="en-US" sz="1600" dirty="0">
                <a:solidFill>
                  <a:schemeClr val="bg2">
                    <a:lumMod val="50000"/>
                  </a:schemeClr>
                </a:solidFill>
                <a:latin typeface="Microsoft YaHei" charset="0"/>
                <a:ea typeface="Microsoft YaHei" charset="0"/>
                <a:cs typeface="Microsoft YaHei" charset="0"/>
              </a:rPr>
              <a:t>有效性调查：选择“很特别”或“很有效”的百分比</a:t>
            </a:r>
            <a:endParaRPr lang="en-US" sz="1600" dirty="0">
              <a:solidFill>
                <a:schemeClr val="bg2">
                  <a:lumMod val="50000"/>
                </a:schemeClr>
              </a:solidFill>
              <a:latin typeface="Microsoft YaHei" charset="0"/>
              <a:ea typeface="Microsoft YaHei" charset="0"/>
              <a:cs typeface="Microsoft YaHei" charset="0"/>
            </a:endParaRPr>
          </a:p>
        </p:txBody>
      </p:sp>
      <p:sp>
        <p:nvSpPr>
          <p:cNvPr id="5" name="Title 4"/>
          <p:cNvSpPr>
            <a:spLocks noGrp="1"/>
          </p:cNvSpPr>
          <p:nvPr>
            <p:ph type="title"/>
          </p:nvPr>
        </p:nvSpPr>
        <p:spPr>
          <a:xfrm>
            <a:off x="327303" y="335993"/>
            <a:ext cx="8410575" cy="574234"/>
          </a:xfrm>
        </p:spPr>
        <p:txBody>
          <a:bodyPr>
            <a:normAutofit fontScale="90000"/>
          </a:bodyPr>
          <a:lstStyle/>
          <a:p>
            <a:pPr>
              <a:lnSpc>
                <a:spcPct val="150000"/>
              </a:lnSpc>
            </a:pPr>
            <a:r>
              <a:rPr kumimoji="1" lang="zh-CN" altLang="en-US" dirty="0">
                <a:latin typeface="Microsoft YaHei" charset="0"/>
                <a:ea typeface="Microsoft YaHei" charset="0"/>
                <a:cs typeface="Microsoft YaHei" charset="0"/>
              </a:rPr>
              <a:t>解决办法：用多元化奖励你的好员工、好客户</a:t>
            </a:r>
            <a:br>
              <a:rPr kumimoji="1" lang="en-US" altLang="zh-CN" dirty="0">
                <a:latin typeface="Microsoft YaHei" charset="0"/>
                <a:ea typeface="Microsoft YaHei" charset="0"/>
                <a:cs typeface="Microsoft YaHei" charset="0"/>
              </a:rPr>
            </a:br>
            <a:r>
              <a:rPr lang="en-SG" altLang="zh-CN" dirty="0">
                <a:solidFill>
                  <a:schemeClr val="tx1">
                    <a:lumMod val="75000"/>
                    <a:lumOff val="25000"/>
                  </a:schemeClr>
                </a:solidFill>
                <a:latin typeface="Microsoft YaHei" charset="0"/>
                <a:ea typeface="Microsoft YaHei" charset="0"/>
                <a:cs typeface="Microsoft YaHei" charset="0"/>
                <a:sym typeface="Zapf Dingbats"/>
              </a:rPr>
              <a:t> ✓</a:t>
            </a:r>
            <a:r>
              <a:rPr kumimoji="1" lang="zh-CN" altLang="en-US" dirty="0">
                <a:latin typeface="Microsoft YaHei" charset="0"/>
                <a:ea typeface="Microsoft YaHei" charset="0"/>
                <a:cs typeface="Microsoft YaHei" charset="0"/>
              </a:rPr>
              <a:t>送对，不是送贵。 </a:t>
            </a:r>
            <a:endParaRPr lang="en-US" dirty="0">
              <a:latin typeface="Microsoft YaHei" charset="0"/>
              <a:ea typeface="Microsoft YaHei" charset="0"/>
              <a:cs typeface="Microsoft YaHei" charset="0"/>
            </a:endParaRPr>
          </a:p>
        </p:txBody>
      </p:sp>
      <p:sp>
        <p:nvSpPr>
          <p:cNvPr id="45" name="内容占位符 2"/>
          <p:cNvSpPr txBox="1">
            <a:spLocks/>
          </p:cNvSpPr>
          <p:nvPr/>
        </p:nvSpPr>
        <p:spPr>
          <a:xfrm>
            <a:off x="5980319" y="2011759"/>
            <a:ext cx="2828925" cy="4170233"/>
          </a:xfrm>
          <a:prstGeom prst="roundRect">
            <a:avLst>
              <a:gd name="adj" fmla="val 6430"/>
            </a:avLst>
          </a:prstGeom>
          <a:ln w="12700">
            <a:solidFill>
              <a:srgbClr val="002269"/>
            </a:solidFill>
          </a:ln>
        </p:spPr>
        <p:txBody>
          <a:bodyPr lIns="72000" tIns="72000" rIns="72000" bIns="72000" anchor="ctr">
            <a:normAutofit fontScale="25000" lnSpcReduction="20000"/>
          </a:bodyPr>
          <a:lst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marL="180000" indent="-180000">
              <a:lnSpc>
                <a:spcPct val="170000"/>
              </a:lnSpc>
              <a:spcBef>
                <a:spcPts val="1200"/>
              </a:spcBef>
              <a:spcAft>
                <a:spcPts val="0"/>
              </a:spcAft>
              <a:buClr>
                <a:srgbClr val="002269"/>
              </a:buClr>
              <a:buFont typeface="Arial" panose="020B0604020202020204" pitchFamily="34" charset="0"/>
              <a:buChar char="•"/>
            </a:pPr>
            <a:r>
              <a:rPr kumimoji="1" lang="zh-CN" altLang="en-US" sz="5600" kern="0" dirty="0">
                <a:solidFill>
                  <a:schemeClr val="bg2">
                    <a:lumMod val="50000"/>
                  </a:schemeClr>
                </a:solidFill>
                <a:latin typeface="Microsoft YaHei" charset="0"/>
                <a:ea typeface="Microsoft YaHei" charset="0"/>
                <a:cs typeface="Microsoft YaHei" charset="0"/>
              </a:rPr>
              <a:t>谨慎奖励钱。培养看重金钱奖励的员工，不是企业良性的做法。</a:t>
            </a:r>
          </a:p>
          <a:p>
            <a:pPr marL="180000" indent="-180000">
              <a:lnSpc>
                <a:spcPct val="170000"/>
              </a:lnSpc>
              <a:spcBef>
                <a:spcPts val="1200"/>
              </a:spcBef>
              <a:spcAft>
                <a:spcPts val="0"/>
              </a:spcAft>
              <a:buClr>
                <a:srgbClr val="002269"/>
              </a:buClr>
              <a:buFont typeface="Arial" panose="020B0604020202020204" pitchFamily="34" charset="0"/>
              <a:buChar char="•"/>
            </a:pPr>
            <a:r>
              <a:rPr kumimoji="1" lang="zh-CN" altLang="en-US" sz="5600" kern="0" dirty="0">
                <a:solidFill>
                  <a:schemeClr val="bg2">
                    <a:lumMod val="50000"/>
                  </a:schemeClr>
                </a:solidFill>
                <a:latin typeface="Microsoft YaHei" charset="0"/>
                <a:ea typeface="Microsoft YaHei" charset="0"/>
                <a:cs typeface="Microsoft YaHei" charset="0"/>
              </a:rPr>
              <a:t>不要用钱培养你的客户。价格敏感型客户对企业利润贡献率低。</a:t>
            </a:r>
            <a:endParaRPr kumimoji="1" lang="en-US" altLang="zh-CN" sz="5600" kern="0" dirty="0">
              <a:solidFill>
                <a:schemeClr val="bg2">
                  <a:lumMod val="50000"/>
                </a:schemeClr>
              </a:solidFill>
              <a:latin typeface="Microsoft YaHei" charset="0"/>
              <a:ea typeface="Microsoft YaHei" charset="0"/>
              <a:cs typeface="Microsoft YaHei" charset="0"/>
            </a:endParaRPr>
          </a:p>
          <a:p>
            <a:pPr marL="180000" indent="-180000">
              <a:lnSpc>
                <a:spcPct val="170000"/>
              </a:lnSpc>
              <a:spcBef>
                <a:spcPts val="1200"/>
              </a:spcBef>
              <a:spcAft>
                <a:spcPts val="0"/>
              </a:spcAft>
              <a:buClr>
                <a:srgbClr val="002269"/>
              </a:buClr>
              <a:buFont typeface="Arial" panose="020B0604020202020204" pitchFamily="34" charset="0"/>
              <a:buChar char="•"/>
            </a:pPr>
            <a:r>
              <a:rPr kumimoji="1" lang="zh-CN" altLang="en-US" sz="5600" kern="0" dirty="0">
                <a:solidFill>
                  <a:schemeClr val="bg2">
                    <a:lumMod val="50000"/>
                  </a:schemeClr>
                </a:solidFill>
                <a:latin typeface="Microsoft YaHei" charset="0"/>
                <a:ea typeface="Microsoft YaHei" charset="0"/>
                <a:cs typeface="Microsoft YaHei" charset="0"/>
              </a:rPr>
              <a:t>奖金</a:t>
            </a:r>
            <a:r>
              <a:rPr kumimoji="1" lang="en-US" altLang="zh-CN" sz="5600" kern="0" dirty="0">
                <a:solidFill>
                  <a:schemeClr val="bg2">
                    <a:lumMod val="50000"/>
                  </a:schemeClr>
                </a:solidFill>
                <a:latin typeface="Microsoft YaHei" charset="0"/>
                <a:ea typeface="Microsoft YaHei" charset="0"/>
                <a:cs typeface="Microsoft YaHei" charset="0"/>
              </a:rPr>
              <a:t> </a:t>
            </a:r>
            <a:r>
              <a:rPr kumimoji="1" lang="zh-CN" altLang="en-US" sz="5600" kern="0" dirty="0">
                <a:solidFill>
                  <a:schemeClr val="bg2">
                    <a:lumMod val="50000"/>
                  </a:schemeClr>
                </a:solidFill>
                <a:latin typeface="Microsoft YaHei" charset="0"/>
                <a:ea typeface="Microsoft YaHei" charset="0"/>
                <a:cs typeface="Microsoft YaHei" charset="0"/>
              </a:rPr>
              <a:t>＋实物＋体验，分场景来奖励和答谢客户。</a:t>
            </a:r>
            <a:endParaRPr kumimoji="1" lang="en-US" altLang="zh-CN" sz="5600" kern="0" dirty="0">
              <a:solidFill>
                <a:schemeClr val="bg2">
                  <a:lumMod val="50000"/>
                </a:schemeClr>
              </a:solidFill>
              <a:latin typeface="Microsoft YaHei" charset="0"/>
              <a:ea typeface="Microsoft YaHei" charset="0"/>
              <a:cs typeface="Microsoft YaHei" charset="0"/>
            </a:endParaRPr>
          </a:p>
          <a:p>
            <a:pPr marL="180000" indent="-180000">
              <a:lnSpc>
                <a:spcPct val="170000"/>
              </a:lnSpc>
              <a:spcBef>
                <a:spcPts val="1200"/>
              </a:spcBef>
              <a:spcAft>
                <a:spcPts val="0"/>
              </a:spcAft>
              <a:buClr>
                <a:srgbClr val="002269"/>
              </a:buClr>
              <a:buFont typeface="Arial" panose="020B0604020202020204" pitchFamily="34" charset="0"/>
              <a:buChar char="•"/>
            </a:pPr>
            <a:r>
              <a:rPr kumimoji="1" lang="zh-CN" altLang="en-US" sz="5600" kern="0" dirty="0">
                <a:solidFill>
                  <a:schemeClr val="bg2">
                    <a:lumMod val="50000"/>
                  </a:schemeClr>
                </a:solidFill>
                <a:latin typeface="Microsoft YaHei" charset="0"/>
                <a:ea typeface="Microsoft YaHei" charset="0"/>
                <a:cs typeface="Microsoft YaHei" charset="0"/>
              </a:rPr>
              <a:t>你的客户需要的可能是个老客户奖牌，或者和企业老板的一次聚餐，成为朋友。</a:t>
            </a:r>
            <a:endParaRPr kumimoji="1" altLang="zh-CN" sz="5600" kern="0" dirty="0">
              <a:solidFill>
                <a:schemeClr val="bg2">
                  <a:lumMod val="50000"/>
                </a:schemeClr>
              </a:solidFill>
              <a:latin typeface="Microsoft YaHei" charset="0"/>
              <a:ea typeface="Microsoft YaHei" charset="0"/>
              <a:cs typeface="Microsoft YaHei" charset="0"/>
            </a:endParaRPr>
          </a:p>
        </p:txBody>
      </p:sp>
      <p:sp>
        <p:nvSpPr>
          <p:cNvPr id="47" name="Isosceles Triangle 46"/>
          <p:cNvSpPr/>
          <p:nvPr/>
        </p:nvSpPr>
        <p:spPr>
          <a:xfrm rot="5400000">
            <a:off x="3952004" y="3968249"/>
            <a:ext cx="3099445" cy="330314"/>
          </a:xfrm>
          <a:prstGeom prst="triangle">
            <a:avLst/>
          </a:pr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en-US" sz="1400">
              <a:solidFill>
                <a:srgbClr val="FFFFFF"/>
              </a:solidFill>
              <a:latin typeface="Microsoft YaHei" charset="0"/>
              <a:ea typeface="Microsoft YaHei" charset="0"/>
              <a:cs typeface="Microsoft YaHei" charset="0"/>
            </a:endParaRPr>
          </a:p>
        </p:txBody>
      </p:sp>
      <p:graphicFrame>
        <p:nvGraphicFramePr>
          <p:cNvPr id="3" name="Object 2"/>
          <p:cNvGraphicFramePr>
            <a:graphicFrameLocks/>
          </p:cNvGraphicFramePr>
          <p:nvPr>
            <p:custDataLst>
              <p:tags r:id="rId4"/>
            </p:custDataLst>
            <p:extLst/>
          </p:nvPr>
        </p:nvGraphicFramePr>
        <p:xfrm>
          <a:off x="2725151" y="2382018"/>
          <a:ext cx="2362151" cy="1952535"/>
        </p:xfrm>
        <a:graphic>
          <a:graphicData uri="http://schemas.openxmlformats.org/presentationml/2006/ole">
            <mc:AlternateContent xmlns:mc="http://schemas.openxmlformats.org/markup-compatibility/2006">
              <mc:Choice xmlns:v="urn:schemas-microsoft-com:vml" Requires="v">
                <p:oleObj spid="_x0000_s371774" name="Chart" r:id="rId16" imgW="2838428" imgH="1952700" progId="MSGraph.Chart.8">
                  <p:embed followColorScheme="full"/>
                </p:oleObj>
              </mc:Choice>
              <mc:Fallback>
                <p:oleObj name="Chart" r:id="rId16" imgW="2838428" imgH="1952700" progId="MSGraph.Chart.8">
                  <p:embed followColorScheme="full"/>
                  <p:pic>
                    <p:nvPicPr>
                      <p:cNvPr id="0" name=""/>
                      <p:cNvPicPr>
                        <a:picLocks noChangeArrowheads="1"/>
                      </p:cNvPicPr>
                      <p:nvPr/>
                    </p:nvPicPr>
                    <p:blipFill>
                      <a:blip r:embed="rId17"/>
                      <a:srcRect/>
                      <a:stretch>
                        <a:fillRect/>
                      </a:stretch>
                    </p:blipFill>
                    <p:spPr bwMode="auto">
                      <a:xfrm>
                        <a:off x="2725151" y="2382018"/>
                        <a:ext cx="2362151" cy="1952535"/>
                      </a:xfrm>
                      <a:prstGeom prst="rect">
                        <a:avLst/>
                      </a:prstGeom>
                      <a:noFill/>
                      <a:extLst/>
                    </p:spPr>
                  </p:pic>
                </p:oleObj>
              </mc:Fallback>
            </mc:AlternateContent>
          </a:graphicData>
        </a:graphic>
      </p:graphicFrame>
      <p:sp>
        <p:nvSpPr>
          <p:cNvPr id="15" name="Text Placeholder 3"/>
          <p:cNvSpPr>
            <a:spLocks noGrp="1"/>
          </p:cNvSpPr>
          <p:nvPr>
            <p:custDataLst>
              <p:tags r:id="rId5"/>
            </p:custDataLst>
          </p:nvPr>
        </p:nvSpPr>
        <p:spPr bwMode="auto">
          <a:xfrm>
            <a:off x="1038390" y="3271018"/>
            <a:ext cx="1635125" cy="212725"/>
          </a:xfrm>
          <a:prstGeom prst="rect">
            <a:avLst/>
          </a:prstGeom>
          <a:noFill/>
          <a:ln w="9525">
            <a:noFill/>
            <a:miter lim="800000"/>
            <a:headEnd/>
            <a:tailEnd/>
          </a:ln>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compatLnSpc="1">
            <a:prstTxWarp prst="textNoShape">
              <a:avLst/>
            </a:prstTxWarp>
            <a:noAutofit/>
          </a:bodyPr>
          <a:lst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marL="0" indent="0">
              <a:lnSpc>
                <a:spcPct val="150000"/>
              </a:lnSpc>
              <a:spcBef>
                <a:spcPct val="0"/>
              </a:spcBef>
              <a:spcAft>
                <a:spcPct val="0"/>
              </a:spcAft>
              <a:buClr>
                <a:srgbClr val="002269"/>
              </a:buClr>
              <a:buFont typeface="Wingdings" pitchFamily="2" charset="2"/>
              <a:buNone/>
            </a:pPr>
            <a:r>
              <a:rPr lang="zh-CN" altLang="en-US" sz="1400" dirty="0">
                <a:solidFill>
                  <a:schemeClr val="bg2">
                    <a:lumMod val="50000"/>
                  </a:schemeClr>
                </a:solidFill>
                <a:latin typeface="Microsoft YaHei" charset="0"/>
                <a:ea typeface="Microsoft YaHei" charset="0"/>
                <a:cs typeface="Microsoft YaHei" charset="0"/>
                <a:sym typeface="+mj-lt"/>
              </a:rPr>
              <a:t>基本薪水的增加</a:t>
            </a:r>
            <a:endParaRPr sz="1400" dirty="0">
              <a:solidFill>
                <a:schemeClr val="bg2">
                  <a:lumMod val="50000"/>
                </a:schemeClr>
              </a:solidFill>
              <a:latin typeface="Microsoft YaHei" charset="0"/>
              <a:ea typeface="Microsoft YaHei" charset="0"/>
              <a:cs typeface="Microsoft YaHei" charset="0"/>
              <a:sym typeface="+mj-lt"/>
            </a:endParaRPr>
          </a:p>
        </p:txBody>
      </p:sp>
      <p:sp>
        <p:nvSpPr>
          <p:cNvPr id="14" name="Text Placeholder 3"/>
          <p:cNvSpPr>
            <a:spLocks noGrp="1"/>
          </p:cNvSpPr>
          <p:nvPr>
            <p:custDataLst>
              <p:tags r:id="rId6"/>
            </p:custDataLst>
          </p:nvPr>
        </p:nvSpPr>
        <p:spPr bwMode="auto">
          <a:xfrm>
            <a:off x="1038390" y="2636018"/>
            <a:ext cx="1625600" cy="425450"/>
          </a:xfrm>
          <a:prstGeom prst="rect">
            <a:avLst/>
          </a:prstGeom>
          <a:noFill/>
          <a:ln w="9525">
            <a:noFill/>
            <a:miter lim="800000"/>
            <a:headEnd/>
            <a:tailEnd/>
          </a:ln>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compatLnSpc="1">
            <a:prstTxWarp prst="textNoShape">
              <a:avLst/>
            </a:prstTxWarp>
            <a:noAutofit/>
          </a:bodyPr>
          <a:lst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marL="0" indent="0">
              <a:lnSpc>
                <a:spcPct val="150000"/>
              </a:lnSpc>
              <a:spcBef>
                <a:spcPct val="0"/>
              </a:spcBef>
              <a:spcAft>
                <a:spcPct val="0"/>
              </a:spcAft>
              <a:buClr>
                <a:srgbClr val="002269"/>
              </a:buClr>
              <a:buFont typeface="Wingdings" pitchFamily="2" charset="2"/>
              <a:buNone/>
            </a:pPr>
            <a:r>
              <a:rPr lang="zh-CN" altLang="en-US" sz="1400" dirty="0">
                <a:solidFill>
                  <a:schemeClr val="bg2">
                    <a:lumMod val="50000"/>
                  </a:schemeClr>
                </a:solidFill>
                <a:latin typeface="Microsoft YaHei" charset="0"/>
                <a:ea typeface="Microsoft YaHei" charset="0"/>
                <a:cs typeface="Microsoft YaHei" charset="0"/>
                <a:sym typeface="+mj-lt"/>
              </a:rPr>
              <a:t>基于绩效的现金奖励</a:t>
            </a:r>
            <a:endParaRPr sz="1400" dirty="0">
              <a:solidFill>
                <a:schemeClr val="bg2">
                  <a:lumMod val="50000"/>
                </a:schemeClr>
              </a:solidFill>
              <a:latin typeface="Microsoft YaHei" charset="0"/>
              <a:ea typeface="Microsoft YaHei" charset="0"/>
              <a:cs typeface="Microsoft YaHei" charset="0"/>
              <a:sym typeface="+mj-lt"/>
            </a:endParaRPr>
          </a:p>
        </p:txBody>
      </p:sp>
      <p:sp>
        <p:nvSpPr>
          <p:cNvPr id="16" name="Text Placeholder 3"/>
          <p:cNvSpPr>
            <a:spLocks noGrp="1"/>
          </p:cNvSpPr>
          <p:nvPr>
            <p:custDataLst>
              <p:tags r:id="rId7"/>
            </p:custDataLst>
          </p:nvPr>
        </p:nvSpPr>
        <p:spPr bwMode="auto">
          <a:xfrm>
            <a:off x="1038390" y="3799656"/>
            <a:ext cx="1735138" cy="212725"/>
          </a:xfrm>
          <a:prstGeom prst="rect">
            <a:avLst/>
          </a:prstGeom>
          <a:noFill/>
          <a:ln w="9525">
            <a:noFill/>
            <a:miter lim="800000"/>
            <a:headEnd/>
            <a:tailEnd/>
          </a:ln>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compatLnSpc="1">
            <a:prstTxWarp prst="textNoShape">
              <a:avLst/>
            </a:prstTxWarp>
            <a:noAutofit/>
          </a:bodyPr>
          <a:lst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marL="0" indent="0">
              <a:lnSpc>
                <a:spcPct val="150000"/>
              </a:lnSpc>
              <a:spcBef>
                <a:spcPct val="0"/>
              </a:spcBef>
              <a:spcAft>
                <a:spcPct val="0"/>
              </a:spcAft>
              <a:buClr>
                <a:srgbClr val="002269"/>
              </a:buClr>
              <a:buFont typeface="Wingdings" pitchFamily="2" charset="2"/>
              <a:buNone/>
            </a:pPr>
            <a:r>
              <a:rPr lang="zh-CN" altLang="en-US" sz="1400" dirty="0">
                <a:solidFill>
                  <a:schemeClr val="bg2">
                    <a:lumMod val="50000"/>
                  </a:schemeClr>
                </a:solidFill>
                <a:latin typeface="Microsoft YaHei" charset="0"/>
                <a:ea typeface="Microsoft YaHei" charset="0"/>
                <a:cs typeface="Microsoft YaHei" charset="0"/>
                <a:sym typeface="+mj-lt"/>
              </a:rPr>
              <a:t>股票和股票期权</a:t>
            </a:r>
            <a:endParaRPr sz="1400" dirty="0">
              <a:solidFill>
                <a:schemeClr val="bg2">
                  <a:lumMod val="50000"/>
                </a:schemeClr>
              </a:solidFill>
              <a:latin typeface="Microsoft YaHei" charset="0"/>
              <a:ea typeface="Microsoft YaHei" charset="0"/>
              <a:cs typeface="Microsoft YaHei" charset="0"/>
              <a:sym typeface="+mj-lt"/>
            </a:endParaRPr>
          </a:p>
        </p:txBody>
      </p:sp>
      <p:graphicFrame>
        <p:nvGraphicFramePr>
          <p:cNvPr id="17" name="Object 16"/>
          <p:cNvGraphicFramePr>
            <a:graphicFrameLocks/>
          </p:cNvGraphicFramePr>
          <p:nvPr>
            <p:custDataLst>
              <p:tags r:id="rId8"/>
            </p:custDataLst>
            <p:extLst/>
          </p:nvPr>
        </p:nvGraphicFramePr>
        <p:xfrm>
          <a:off x="2725151" y="4285016"/>
          <a:ext cx="2362151" cy="1933665"/>
        </p:xfrm>
        <a:graphic>
          <a:graphicData uri="http://schemas.openxmlformats.org/presentationml/2006/ole">
            <mc:AlternateContent xmlns:mc="http://schemas.openxmlformats.org/markup-compatibility/2006">
              <mc:Choice xmlns:v="urn:schemas-microsoft-com:vml" Requires="v">
                <p:oleObj spid="_x0000_s371775" name="Chart" r:id="rId18" imgW="2838428" imgH="1933534" progId="MSGraph.Chart.8">
                  <p:embed followColorScheme="full"/>
                </p:oleObj>
              </mc:Choice>
              <mc:Fallback>
                <p:oleObj name="Chart" r:id="rId18" imgW="2838428" imgH="1933534" progId="MSGraph.Chart.8">
                  <p:embed followColorScheme="full"/>
                  <p:pic>
                    <p:nvPicPr>
                      <p:cNvPr id="0" name=""/>
                      <p:cNvPicPr>
                        <a:picLocks noChangeArrowheads="1"/>
                      </p:cNvPicPr>
                      <p:nvPr/>
                    </p:nvPicPr>
                    <p:blipFill>
                      <a:blip r:embed="rId19"/>
                      <a:srcRect/>
                      <a:stretch>
                        <a:fillRect/>
                      </a:stretch>
                    </p:blipFill>
                    <p:spPr bwMode="auto">
                      <a:xfrm>
                        <a:off x="2725151" y="4285016"/>
                        <a:ext cx="2362151" cy="1933665"/>
                      </a:xfrm>
                      <a:prstGeom prst="rect">
                        <a:avLst/>
                      </a:prstGeom>
                      <a:noFill/>
                      <a:extLst/>
                    </p:spPr>
                  </p:pic>
                </p:oleObj>
              </mc:Fallback>
            </mc:AlternateContent>
          </a:graphicData>
        </a:graphic>
      </p:graphicFrame>
      <p:sp>
        <p:nvSpPr>
          <p:cNvPr id="39" name="Text Placeholder 3"/>
          <p:cNvSpPr>
            <a:spLocks noGrp="1"/>
          </p:cNvSpPr>
          <p:nvPr>
            <p:custDataLst>
              <p:tags r:id="rId9"/>
            </p:custDataLst>
          </p:nvPr>
        </p:nvSpPr>
        <p:spPr bwMode="auto">
          <a:xfrm>
            <a:off x="1038390" y="5586766"/>
            <a:ext cx="1733550" cy="425450"/>
          </a:xfrm>
          <a:prstGeom prst="rect">
            <a:avLst/>
          </a:prstGeom>
          <a:noFill/>
          <a:ln w="9525">
            <a:noFill/>
            <a:miter lim="800000"/>
            <a:headEnd/>
            <a:tailEnd/>
          </a:ln>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compatLnSpc="1">
            <a:prstTxWarp prst="textNoShape">
              <a:avLst/>
            </a:prstTxWarp>
            <a:noAutofit/>
          </a:bodyPr>
          <a:lst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marL="0" indent="0">
              <a:lnSpc>
                <a:spcPct val="150000"/>
              </a:lnSpc>
              <a:spcBef>
                <a:spcPct val="0"/>
              </a:spcBef>
              <a:spcAft>
                <a:spcPct val="0"/>
              </a:spcAft>
              <a:buClr>
                <a:srgbClr val="002269"/>
              </a:buClr>
              <a:buFont typeface="Wingdings" pitchFamily="2" charset="2"/>
              <a:buNone/>
            </a:pPr>
            <a:r>
              <a:rPr lang="zh-CN" altLang="en-US" sz="1400" dirty="0">
                <a:solidFill>
                  <a:schemeClr val="bg2">
                    <a:lumMod val="50000"/>
                  </a:schemeClr>
                </a:solidFill>
                <a:latin typeface="Microsoft YaHei" charset="0"/>
                <a:ea typeface="Microsoft YaHei" charset="0"/>
                <a:cs typeface="Microsoft YaHei" charset="0"/>
                <a:sym typeface="+mj-lt"/>
              </a:rPr>
              <a:t>带领项目或团队的机会</a:t>
            </a:r>
            <a:endParaRPr sz="1400" dirty="0">
              <a:solidFill>
                <a:schemeClr val="bg2">
                  <a:lumMod val="50000"/>
                </a:schemeClr>
              </a:solidFill>
              <a:latin typeface="Microsoft YaHei" charset="0"/>
              <a:ea typeface="Microsoft YaHei" charset="0"/>
              <a:cs typeface="Microsoft YaHei" charset="0"/>
              <a:sym typeface="+mj-lt"/>
            </a:endParaRPr>
          </a:p>
        </p:txBody>
      </p:sp>
      <p:sp>
        <p:nvSpPr>
          <p:cNvPr id="37" name="Text Placeholder 3"/>
          <p:cNvSpPr>
            <a:spLocks noGrp="1"/>
          </p:cNvSpPr>
          <p:nvPr>
            <p:custDataLst>
              <p:tags r:id="rId10"/>
            </p:custDataLst>
          </p:nvPr>
        </p:nvSpPr>
        <p:spPr bwMode="auto">
          <a:xfrm>
            <a:off x="1038390" y="4423129"/>
            <a:ext cx="1968500" cy="638175"/>
          </a:xfrm>
          <a:prstGeom prst="rect">
            <a:avLst/>
          </a:prstGeom>
          <a:noFill/>
          <a:ln w="9525">
            <a:noFill/>
            <a:miter lim="800000"/>
            <a:headEnd/>
            <a:tailEnd/>
          </a:ln>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compatLnSpc="1">
            <a:prstTxWarp prst="textNoShape">
              <a:avLst/>
            </a:prstTxWarp>
            <a:noAutofit/>
          </a:bodyPr>
          <a:lst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marL="0" indent="0">
              <a:lnSpc>
                <a:spcPct val="150000"/>
              </a:lnSpc>
              <a:spcBef>
                <a:spcPct val="0"/>
              </a:spcBef>
              <a:spcAft>
                <a:spcPct val="0"/>
              </a:spcAft>
              <a:buClr>
                <a:srgbClr val="002269"/>
              </a:buClr>
              <a:buFont typeface="Wingdings" pitchFamily="2" charset="2"/>
              <a:buNone/>
            </a:pPr>
            <a:r>
              <a:rPr lang="zh-CN" altLang="en-US" sz="1400" dirty="0">
                <a:solidFill>
                  <a:schemeClr val="bg2">
                    <a:lumMod val="50000"/>
                  </a:schemeClr>
                </a:solidFill>
                <a:latin typeface="Microsoft YaHei" charset="0"/>
                <a:ea typeface="Microsoft YaHei" charset="0"/>
                <a:cs typeface="Microsoft YaHei" charset="0"/>
                <a:sym typeface="+mj-lt"/>
              </a:rPr>
              <a:t>赞美和肯定</a:t>
            </a:r>
            <a:endParaRPr sz="1400" dirty="0">
              <a:solidFill>
                <a:schemeClr val="bg2">
                  <a:lumMod val="50000"/>
                </a:schemeClr>
              </a:solidFill>
              <a:latin typeface="Microsoft YaHei" charset="0"/>
              <a:ea typeface="Microsoft YaHei" charset="0"/>
              <a:cs typeface="Microsoft YaHei" charset="0"/>
              <a:sym typeface="+mj-lt"/>
            </a:endParaRPr>
          </a:p>
        </p:txBody>
      </p:sp>
      <p:sp>
        <p:nvSpPr>
          <p:cNvPr id="38" name="Text Placeholder 3"/>
          <p:cNvSpPr>
            <a:spLocks noGrp="1"/>
          </p:cNvSpPr>
          <p:nvPr>
            <p:custDataLst>
              <p:tags r:id="rId11"/>
            </p:custDataLst>
          </p:nvPr>
        </p:nvSpPr>
        <p:spPr bwMode="auto">
          <a:xfrm>
            <a:off x="1038390" y="5164491"/>
            <a:ext cx="1733550" cy="212725"/>
          </a:xfrm>
          <a:prstGeom prst="rect">
            <a:avLst/>
          </a:prstGeom>
          <a:noFill/>
          <a:ln w="9525">
            <a:noFill/>
            <a:miter lim="800000"/>
            <a:headEnd/>
            <a:tailEnd/>
          </a:ln>
          <a:extLst>
            <a:ext uri="{909E8E84-426E-40dd-AFC4-6F175D3DCCD1}">
              <a14:hiddenFill xmlns:a14="http://schemas.microsoft.com/office/drawing/2010/main" xmlns="">
                <a:solidFill>
                  <a:scrgbClr r="0" g="0" b="0"/>
                </a:solidFill>
              </a14:hiddenFill>
            </a:ext>
          </a:extLst>
        </p:spPr>
        <p:txBody>
          <a:bodyPr vert="horz" wrap="none" lIns="0" tIns="0" rIns="0" bIns="0" numCol="1" spcCol="0" anchor="ctr" anchorCtr="0" compatLnSpc="1">
            <a:prstTxWarp prst="textNoShape">
              <a:avLst/>
            </a:prstTxWarp>
            <a:noAutofit/>
          </a:bodyPr>
          <a:lstStyle>
            <a:lvl1pPr marL="285750" indent="-285750" algn="l" rtl="0" fontAlgn="base">
              <a:spcBef>
                <a:spcPts val="600"/>
              </a:spcBef>
              <a:spcAft>
                <a:spcPts val="600"/>
              </a:spcAft>
              <a:buClr>
                <a:schemeClr val="tx2"/>
              </a:buClr>
              <a:buFont typeface="Wingdings" pitchFamily="2" charset="2"/>
              <a:buChar char="§"/>
              <a:defRPr lang="en-US" sz="2800" dirty="0">
                <a:solidFill>
                  <a:schemeClr val="tx1"/>
                </a:solidFill>
                <a:latin typeface="+mn-lt"/>
                <a:ea typeface="+mn-ea"/>
                <a:cs typeface="+mn-cs"/>
              </a:defRPr>
            </a:lvl1pPr>
            <a:lvl2pPr marL="742950" indent="-285750" algn="l" rtl="0" fontAlgn="base">
              <a:spcBef>
                <a:spcPts val="600"/>
              </a:spcBef>
              <a:spcAft>
                <a:spcPts val="600"/>
              </a:spcAft>
              <a:buClr>
                <a:schemeClr val="tx2"/>
              </a:buClr>
              <a:buChar char="–"/>
              <a:defRPr lang="en-US" sz="2400" dirty="0">
                <a:solidFill>
                  <a:schemeClr val="tx1"/>
                </a:solidFill>
                <a:latin typeface="+mn-lt"/>
              </a:defRPr>
            </a:lvl2pPr>
            <a:lvl3pPr marL="1031875" indent="-285750" algn="l" rtl="0" fontAlgn="base">
              <a:spcBef>
                <a:spcPts val="600"/>
              </a:spcBef>
              <a:spcAft>
                <a:spcPts val="600"/>
              </a:spcAft>
              <a:buClr>
                <a:schemeClr val="tx2"/>
              </a:buClr>
              <a:buFont typeface="Wingdings" pitchFamily="2" charset="2"/>
              <a:buChar char="§"/>
              <a:defRPr lang="en-US" sz="2000" dirty="0">
                <a:solidFill>
                  <a:schemeClr val="tx1"/>
                </a:solidFill>
                <a:latin typeface="+mn-lt"/>
              </a:defRPr>
            </a:lvl3pPr>
            <a:lvl4pPr marL="1433513" indent="-285750" algn="l" rtl="0" fontAlgn="base">
              <a:spcBef>
                <a:spcPts val="600"/>
              </a:spcBef>
              <a:spcAft>
                <a:spcPts val="600"/>
              </a:spcAft>
              <a:buClr>
                <a:schemeClr val="tx2"/>
              </a:buClr>
              <a:buChar char="–"/>
              <a:defRPr lang="en-US" dirty="0">
                <a:solidFill>
                  <a:schemeClr val="tx1"/>
                </a:solidFill>
                <a:latin typeface="+mn-lt"/>
              </a:defRPr>
            </a:lvl4pPr>
            <a:lvl5pPr marL="2057400" indent="-228600" algn="l" rtl="0" fontAlgn="base">
              <a:spcBef>
                <a:spcPts val="600"/>
              </a:spcBef>
              <a:spcAft>
                <a:spcPts val="600"/>
              </a:spcAft>
              <a:buClr>
                <a:schemeClr val="tx2"/>
              </a:buClr>
              <a:buFont typeface="Wingdings" pitchFamily="2" charset="2"/>
              <a:buChar char="§"/>
              <a:defRPr lang="en-GB" sz="1600" dirty="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marL="0" indent="0">
              <a:lnSpc>
                <a:spcPct val="150000"/>
              </a:lnSpc>
              <a:spcBef>
                <a:spcPct val="0"/>
              </a:spcBef>
              <a:spcAft>
                <a:spcPct val="0"/>
              </a:spcAft>
              <a:buClr>
                <a:srgbClr val="002269"/>
              </a:buClr>
              <a:buFont typeface="Wingdings" pitchFamily="2" charset="2"/>
              <a:buNone/>
            </a:pPr>
            <a:r>
              <a:rPr lang="zh-CN" altLang="en-US" sz="1400" dirty="0">
                <a:solidFill>
                  <a:schemeClr val="bg2">
                    <a:lumMod val="50000"/>
                  </a:schemeClr>
                </a:solidFill>
                <a:latin typeface="Microsoft YaHei" charset="0"/>
                <a:ea typeface="Microsoft YaHei" charset="0"/>
                <a:cs typeface="Microsoft YaHei" charset="0"/>
                <a:sym typeface="+mj-lt"/>
              </a:rPr>
              <a:t>领导的注意</a:t>
            </a:r>
            <a:endParaRPr sz="1400" dirty="0">
              <a:solidFill>
                <a:schemeClr val="bg2">
                  <a:lumMod val="50000"/>
                </a:schemeClr>
              </a:solidFill>
              <a:latin typeface="Microsoft YaHei" charset="0"/>
              <a:ea typeface="Microsoft YaHei" charset="0"/>
              <a:cs typeface="Microsoft YaHei" charset="0"/>
              <a:sym typeface="+mj-lt"/>
            </a:endParaRPr>
          </a:p>
        </p:txBody>
      </p:sp>
      <p:sp>
        <p:nvSpPr>
          <p:cNvPr id="29" name="Rectangle 28"/>
          <p:cNvSpPr/>
          <p:nvPr/>
        </p:nvSpPr>
        <p:spPr bwMode="auto">
          <a:xfrm>
            <a:off x="381230" y="2507480"/>
            <a:ext cx="541864" cy="1619195"/>
          </a:xfrm>
          <a:prstGeom prst="rect">
            <a:avLst/>
          </a:prstGeom>
          <a:solidFill>
            <a:schemeClr val="tx2">
              <a:alpha val="90000"/>
            </a:schemeClr>
          </a:solidFill>
          <a:ln w="9525" cap="flat" cmpd="sng" algn="ctr">
            <a:noFill/>
            <a:prstDash val="solid"/>
            <a:round/>
            <a:headEnd type="none" w="med" len="med"/>
            <a:tailEnd type="none" w="med" len="med"/>
          </a:ln>
          <a:effectLst/>
        </p:spPr>
        <p:txBody>
          <a:bodyPr vert="vert270" wrap="square" lIns="72000" tIns="72000" rIns="72000" bIns="72000" numCol="1" rtlCol="0" anchor="ctr" anchorCtr="0" compatLnSpc="1">
            <a:prstTxWarp prst="textNoShape">
              <a:avLst/>
            </a:prstTxWarp>
            <a:noAutofit/>
          </a:bodyPr>
          <a:lstStyle/>
          <a:p>
            <a:pPr algn="ctr" defTabSz="455613">
              <a:lnSpc>
                <a:spcPct val="150000"/>
              </a:lnSpc>
              <a:spcBef>
                <a:spcPts val="0"/>
              </a:spcBef>
              <a:spcAft>
                <a:spcPts val="0"/>
              </a:spcAft>
              <a:tabLst>
                <a:tab pos="190500" algn="l"/>
                <a:tab pos="623888" algn="l"/>
                <a:tab pos="5207000" algn="r"/>
                <a:tab pos="5778500" algn="r"/>
                <a:tab pos="6172200" algn="r"/>
                <a:tab pos="6865938" algn="l"/>
                <a:tab pos="7024688" algn="l"/>
                <a:tab pos="7489825" algn="r"/>
                <a:tab pos="7546975" algn="r"/>
                <a:tab pos="8178800" algn="r"/>
                <a:tab pos="8288338" algn="r"/>
              </a:tabLst>
            </a:pPr>
            <a:r>
              <a:rPr kumimoji="1" lang="zh-CN" altLang="en-US" sz="1800" dirty="0">
                <a:latin typeface="Microsoft YaHei" charset="0"/>
                <a:ea typeface="Microsoft YaHei" charset="0"/>
                <a:cs typeface="Microsoft YaHei" charset="0"/>
              </a:rPr>
              <a:t>金钱奖励</a:t>
            </a:r>
            <a:endParaRPr lang="en-US" sz="1800" b="1" dirty="0">
              <a:solidFill>
                <a:srgbClr val="FFFFFF"/>
              </a:solidFill>
              <a:latin typeface="Microsoft YaHei" charset="0"/>
              <a:ea typeface="Microsoft YaHei" charset="0"/>
              <a:cs typeface="Microsoft YaHei" charset="0"/>
            </a:endParaRPr>
          </a:p>
        </p:txBody>
      </p:sp>
      <p:sp>
        <p:nvSpPr>
          <p:cNvPr id="27" name="Rectangle 26"/>
          <p:cNvSpPr/>
          <p:nvPr/>
        </p:nvSpPr>
        <p:spPr bwMode="auto">
          <a:xfrm>
            <a:off x="381230" y="4472789"/>
            <a:ext cx="541864" cy="1596127"/>
          </a:xfrm>
          <a:prstGeom prst="rect">
            <a:avLst/>
          </a:prstGeom>
          <a:solidFill>
            <a:schemeClr val="tx2">
              <a:alpha val="90000"/>
            </a:schemeClr>
          </a:solidFill>
          <a:ln w="9525" cap="flat" cmpd="sng" algn="ctr">
            <a:noFill/>
            <a:prstDash val="solid"/>
            <a:round/>
            <a:headEnd type="none" w="med" len="med"/>
            <a:tailEnd type="none" w="med" len="med"/>
          </a:ln>
          <a:effectLst/>
        </p:spPr>
        <p:txBody>
          <a:bodyPr vert="vert270" wrap="square" lIns="72000" tIns="72000" rIns="72000" bIns="72000" numCol="1" rtlCol="0" anchor="ctr" anchorCtr="0" compatLnSpc="1">
            <a:prstTxWarp prst="textNoShape">
              <a:avLst/>
            </a:prstTxWarp>
            <a:noAutofit/>
          </a:bodyPr>
          <a:lstStyle/>
          <a:p>
            <a:pPr algn="ctr" defTabSz="455613">
              <a:lnSpc>
                <a:spcPct val="150000"/>
              </a:lnSpc>
              <a:spcBef>
                <a:spcPts val="0"/>
              </a:spcBef>
              <a:spcAft>
                <a:spcPts val="0"/>
              </a:spcAft>
              <a:tabLst>
                <a:tab pos="190500" algn="l"/>
                <a:tab pos="623888" algn="l"/>
                <a:tab pos="5207000" algn="r"/>
                <a:tab pos="5778500" algn="r"/>
                <a:tab pos="6172200" algn="r"/>
                <a:tab pos="6865938" algn="l"/>
                <a:tab pos="7024688" algn="l"/>
                <a:tab pos="7489825" algn="r"/>
                <a:tab pos="7546975" algn="r"/>
                <a:tab pos="8178800" algn="r"/>
                <a:tab pos="8288338" algn="r"/>
              </a:tabLst>
            </a:pPr>
            <a:r>
              <a:rPr kumimoji="1" lang="zh-CN" altLang="en-US" sz="1800" dirty="0">
                <a:latin typeface="Microsoft YaHei" charset="0"/>
                <a:ea typeface="Microsoft YaHei" charset="0"/>
                <a:cs typeface="Microsoft YaHei" charset="0"/>
              </a:rPr>
              <a:t>非金钱奖励</a:t>
            </a:r>
            <a:endParaRPr lang="en-US" sz="1800" b="1" dirty="0">
              <a:solidFill>
                <a:srgbClr val="FFFFFF"/>
              </a:solidFill>
              <a:latin typeface="Microsoft YaHei" charset="0"/>
              <a:ea typeface="Microsoft YaHei" charset="0"/>
              <a:cs typeface="Microsoft YaHei" charset="0"/>
            </a:endParaRPr>
          </a:p>
        </p:txBody>
      </p:sp>
      <p:sp>
        <p:nvSpPr>
          <p:cNvPr id="19" name="矩形 18"/>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Text Placeholder 2"/>
          <p:cNvSpPr txBox="1">
            <a:spLocks/>
          </p:cNvSpPr>
          <p:nvPr/>
        </p:nvSpPr>
        <p:spPr>
          <a:xfrm>
            <a:off x="297271" y="6382985"/>
            <a:ext cx="8410575" cy="123111"/>
          </a:xfrm>
          <a:prstGeom prst="rect">
            <a:avLst/>
          </a:prstGeom>
        </p:spPr>
        <p:txBody>
          <a:bodyPr vert="horz" wrap="square" lIns="0" tIns="0" rIns="0" bIns="0" rtlCol="0" anchor="b" anchorCtr="0">
            <a:noAutofit/>
          </a:bodyPr>
          <a:lstStyle>
            <a:lvl1pPr marL="0" indent="0" algn="l" rtl="0" eaLnBrk="1" fontAlgn="base" hangingPunct="1">
              <a:lnSpc>
                <a:spcPct val="80000"/>
              </a:lnSpc>
              <a:spcBef>
                <a:spcPts val="0"/>
              </a:spcBef>
              <a:spcAft>
                <a:spcPts val="0"/>
              </a:spcAft>
              <a:buClr>
                <a:schemeClr val="tx2"/>
              </a:buClr>
              <a:buFont typeface="Wingdings" panose="05000000000000000000" pitchFamily="2" charset="2"/>
              <a:buNone/>
              <a:defRPr lang="en-US" sz="2000" b="0" dirty="0" smtClean="0">
                <a:solidFill>
                  <a:schemeClr val="bg2">
                    <a:lumMod val="75000"/>
                  </a:schemeClr>
                </a:solidFill>
                <a:latin typeface="+mn-lt"/>
                <a:ea typeface="+mn-ea"/>
                <a:cs typeface="+mn-cs"/>
              </a:defRPr>
            </a:lvl1pPr>
            <a:lvl2pPr marL="457200" indent="0" algn="l" rtl="0" eaLnBrk="1" fontAlgn="base" hangingPunct="1">
              <a:spcBef>
                <a:spcPts val="600"/>
              </a:spcBef>
              <a:spcAft>
                <a:spcPts val="600"/>
              </a:spcAft>
              <a:buClr>
                <a:schemeClr val="tx2"/>
              </a:buClr>
              <a:buNone/>
              <a:defRPr lang="en-US" sz="2400" b="0">
                <a:solidFill>
                  <a:schemeClr val="tx1"/>
                </a:solidFill>
                <a:latin typeface="+mn-lt"/>
              </a:defRPr>
            </a:lvl2pPr>
            <a:lvl3pPr marL="746125" indent="0" algn="l" rtl="0" eaLnBrk="1" fontAlgn="base" hangingPunct="1">
              <a:spcBef>
                <a:spcPts val="600"/>
              </a:spcBef>
              <a:spcAft>
                <a:spcPts val="600"/>
              </a:spcAft>
              <a:buClr>
                <a:schemeClr val="tx2"/>
              </a:buClr>
              <a:buFont typeface="Wingdings" panose="05000000000000000000" pitchFamily="2" charset="2"/>
              <a:buNone/>
              <a:defRPr lang="en-US" sz="2000" b="0">
                <a:solidFill>
                  <a:schemeClr val="tx1"/>
                </a:solidFill>
                <a:latin typeface="+mn-lt"/>
              </a:defRPr>
            </a:lvl3pPr>
            <a:lvl4pPr marL="1147763" indent="0" algn="l" rtl="0" eaLnBrk="1" fontAlgn="base" hangingPunct="1">
              <a:spcBef>
                <a:spcPts val="600"/>
              </a:spcBef>
              <a:spcAft>
                <a:spcPts val="600"/>
              </a:spcAft>
              <a:buClr>
                <a:schemeClr val="tx2"/>
              </a:buClr>
              <a:buNone/>
              <a:defRPr lang="en-US" sz="1800" b="0">
                <a:solidFill>
                  <a:schemeClr val="tx1"/>
                </a:solidFill>
                <a:latin typeface="+mn-lt"/>
              </a:defRPr>
            </a:lvl4pPr>
            <a:lvl5pPr marL="1828800" indent="0" algn="l" rtl="0" eaLnBrk="1" fontAlgn="base" hangingPunct="1">
              <a:spcBef>
                <a:spcPts val="600"/>
              </a:spcBef>
              <a:spcAft>
                <a:spcPts val="600"/>
              </a:spcAft>
              <a:buClr>
                <a:schemeClr val="tx2"/>
              </a:buClr>
              <a:buFont typeface="Wingdings" panose="05000000000000000000" pitchFamily="2" charset="2"/>
              <a:buNone/>
              <a:defRPr lang="en-GB" sz="1600" b="0" baseline="0">
                <a:solidFill>
                  <a:schemeClr val="tx1"/>
                </a:solidFill>
                <a:latin typeface="+mn-lt"/>
              </a:defRPr>
            </a:lvl5pPr>
            <a:lvl6pPr marL="2514600" indent="-228600" algn="l" rtl="0" eaLnBrk="1" fontAlgn="base" hangingPunct="1">
              <a:spcBef>
                <a:spcPct val="20000"/>
              </a:spcBef>
              <a:spcAft>
                <a:spcPct val="0"/>
              </a:spcAft>
              <a:buClr>
                <a:srgbClr val="282841"/>
              </a:buClr>
              <a:buChar char="»"/>
              <a:defRPr sz="1600">
                <a:solidFill>
                  <a:srgbClr val="282841"/>
                </a:solidFill>
                <a:latin typeface="+mn-lt"/>
              </a:defRPr>
            </a:lvl6pPr>
            <a:lvl7pPr marL="2971800" indent="-228600" algn="l" rtl="0" eaLnBrk="1" fontAlgn="base" hangingPunct="1">
              <a:spcBef>
                <a:spcPct val="20000"/>
              </a:spcBef>
              <a:spcAft>
                <a:spcPct val="0"/>
              </a:spcAft>
              <a:buClr>
                <a:srgbClr val="282841"/>
              </a:buClr>
              <a:buChar char="»"/>
              <a:defRPr sz="1600">
                <a:solidFill>
                  <a:srgbClr val="282841"/>
                </a:solidFill>
                <a:latin typeface="+mn-lt"/>
              </a:defRPr>
            </a:lvl7pPr>
            <a:lvl8pPr marL="3429000" indent="-228600" algn="l" rtl="0" eaLnBrk="1" fontAlgn="base" hangingPunct="1">
              <a:spcBef>
                <a:spcPct val="20000"/>
              </a:spcBef>
              <a:spcAft>
                <a:spcPct val="0"/>
              </a:spcAft>
              <a:buClr>
                <a:srgbClr val="282841"/>
              </a:buClr>
              <a:buChar char="»"/>
              <a:defRPr sz="1600">
                <a:solidFill>
                  <a:srgbClr val="282841"/>
                </a:solidFill>
                <a:latin typeface="+mn-lt"/>
              </a:defRPr>
            </a:lvl8pPr>
            <a:lvl9pPr marL="3886200" indent="-228600" algn="l" rtl="0" eaLnBrk="1" fontAlgn="base" hangingPunct="1">
              <a:spcBef>
                <a:spcPct val="20000"/>
              </a:spcBef>
              <a:spcAft>
                <a:spcPct val="0"/>
              </a:spcAft>
              <a:buClr>
                <a:srgbClr val="282841"/>
              </a:buClr>
              <a:buChar char="»"/>
              <a:defRPr sz="1600">
                <a:solidFill>
                  <a:srgbClr val="282841"/>
                </a:solidFill>
                <a:latin typeface="+mn-lt"/>
              </a:defRPr>
            </a:lvl9pPr>
          </a:lstStyle>
          <a:p>
            <a:pPr marL="447675" indent="-447675">
              <a:lnSpc>
                <a:spcPct val="150000"/>
              </a:lnSpc>
              <a:buClr>
                <a:srgbClr val="002269"/>
              </a:buClr>
              <a:tabLst>
                <a:tab pos="360363" algn="r"/>
                <a:tab pos="447675" algn="l"/>
              </a:tabLst>
            </a:pPr>
            <a:r>
              <a:rPr sz="900" kern="0" dirty="0">
                <a:latin typeface="Arial" charset="0"/>
                <a:ea typeface="Arial" charset="0"/>
                <a:cs typeface="Arial" charset="0"/>
              </a:rPr>
              <a:t>	Source: 	McKinsey global survey of 1,047 executives, mangers, and employees from a range of sectors</a:t>
            </a:r>
          </a:p>
        </p:txBody>
      </p:sp>
    </p:spTree>
    <p:extLst>
      <p:ext uri="{BB962C8B-B14F-4D97-AF65-F5344CB8AC3E}">
        <p14:creationId xmlns:p14="http://schemas.microsoft.com/office/powerpoint/2010/main" val="8228906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62283"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Rectangle 9" hidden="1"/>
          <p:cNvSpPr/>
          <p:nvPr>
            <p:custDataLst>
              <p:tags r:id="rId3"/>
            </p:custDataLst>
          </p:nvPr>
        </p:nvSpPr>
        <p:spPr bwMode="auto">
          <a:xfrm>
            <a:off x="0" y="0"/>
            <a:ext cx="158750" cy="158750"/>
          </a:xfrm>
          <a:prstGeom prst="rect">
            <a:avLst/>
          </a:prstGeom>
          <a:solidFill>
            <a:schemeClr val="tx2"/>
          </a:solidFill>
          <a:ln w="1905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algn="ctr" defTabSz="455613" fontAlgn="auto">
              <a:defRPr/>
            </a:pPr>
            <a:endParaRPr lang="de-DE" sz="1200" dirty="0">
              <a:solidFill>
                <a:srgbClr val="FFFFFF"/>
              </a:solidFill>
              <a:latin typeface="Arial"/>
              <a:sym typeface="+mj-lt"/>
            </a:endParaRPr>
          </a:p>
        </p:txBody>
      </p:sp>
      <p:sp>
        <p:nvSpPr>
          <p:cNvPr id="5" name="Title 4"/>
          <p:cNvSpPr>
            <a:spLocks noGrp="1"/>
          </p:cNvSpPr>
          <p:nvPr>
            <p:ph type="title"/>
          </p:nvPr>
        </p:nvSpPr>
        <p:spPr>
          <a:xfrm>
            <a:off x="365125" y="337931"/>
            <a:ext cx="8410575" cy="574234"/>
          </a:xfrm>
        </p:spPr>
        <p:txBody>
          <a:bodyPr>
            <a:normAutofit/>
          </a:bodyPr>
          <a:lstStyle/>
          <a:p>
            <a:r>
              <a:rPr kumimoji="1" lang="zh-CN" altLang="en-US" sz="2800" i="0" dirty="0"/>
              <a:t>目录</a:t>
            </a:r>
            <a:endParaRPr kumimoji="1" lang="en-US" altLang="zh-CN" sz="2800" i="0" dirty="0"/>
          </a:p>
        </p:txBody>
      </p:sp>
      <p:sp>
        <p:nvSpPr>
          <p:cNvPr id="57" name="Title 4"/>
          <p:cNvSpPr txBox="1">
            <a:spLocks/>
          </p:cNvSpPr>
          <p:nvPr/>
        </p:nvSpPr>
        <p:spPr bwMode="auto">
          <a:xfrm>
            <a:off x="2177883" y="2391319"/>
            <a:ext cx="5755017" cy="20844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4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spcBef>
                <a:spcPts val="300"/>
              </a:spcBef>
              <a:spcAft>
                <a:spcPts val="300"/>
              </a:spcAft>
              <a:tabLst>
                <a:tab pos="722313" algn="l"/>
                <a:tab pos="801688" algn="l"/>
              </a:tabLst>
            </a:pPr>
            <a:r>
              <a:rPr kumimoji="1" lang="en-US" altLang="zh-CN" kern="0" dirty="0">
                <a:solidFill>
                  <a:schemeClr val="bg1">
                    <a:lumMod val="50000"/>
                  </a:schemeClr>
                </a:solidFill>
              </a:rPr>
              <a:t>      </a:t>
            </a:r>
            <a:r>
              <a:rPr kumimoji="1" lang="zh-CN" altLang="en-US" kern="0" dirty="0">
                <a:solidFill>
                  <a:schemeClr val="bg1">
                    <a:lumMod val="50000"/>
                  </a:schemeClr>
                </a:solidFill>
              </a:rPr>
              <a:t>企业面临的问题和国际做法</a:t>
            </a:r>
            <a:endParaRPr kumimoji="1" lang="en-US" altLang="zh-CN" kern="0" dirty="0">
              <a:solidFill>
                <a:schemeClr val="bg1">
                  <a:lumMod val="50000"/>
                </a:schemeClr>
              </a:solidFill>
            </a:endParaRPr>
          </a:p>
          <a:p>
            <a:pPr>
              <a:spcBef>
                <a:spcPts val="300"/>
              </a:spcBef>
              <a:spcAft>
                <a:spcPts val="300"/>
              </a:spcAft>
              <a:tabLst>
                <a:tab pos="722313" algn="l"/>
                <a:tab pos="801688" algn="l"/>
              </a:tabLst>
            </a:pPr>
            <a:r>
              <a:rPr kumimoji="1" lang="zh-CN" altLang="en-US" kern="0" dirty="0">
                <a:solidFill>
                  <a:srgbClr val="002269"/>
                </a:solidFill>
              </a:rPr>
              <a:t>      </a:t>
            </a:r>
          </a:p>
          <a:p>
            <a:pPr>
              <a:spcBef>
                <a:spcPts val="300"/>
              </a:spcBef>
              <a:spcAft>
                <a:spcPts val="300"/>
              </a:spcAft>
              <a:tabLst>
                <a:tab pos="722313" algn="l"/>
                <a:tab pos="801688" algn="l"/>
              </a:tabLst>
            </a:pPr>
            <a:r>
              <a:rPr kumimoji="1" lang="zh-CN" altLang="en-US" kern="0" dirty="0">
                <a:solidFill>
                  <a:srgbClr val="002269"/>
                </a:solidFill>
              </a:rPr>
              <a:t>      我们的个性化产品</a:t>
            </a:r>
            <a:endParaRPr kumimoji="1" lang="en-US" altLang="zh-CN" kern="0" dirty="0">
              <a:solidFill>
                <a:srgbClr val="002269"/>
              </a:solidFill>
            </a:endParaRPr>
          </a:p>
          <a:p>
            <a:pPr>
              <a:spcBef>
                <a:spcPts val="300"/>
              </a:spcBef>
              <a:spcAft>
                <a:spcPts val="300"/>
              </a:spcAft>
              <a:tabLst>
                <a:tab pos="722313" algn="l"/>
                <a:tab pos="801688" algn="l"/>
              </a:tabLst>
            </a:pPr>
            <a:endParaRPr kumimoji="1" lang="en-US" altLang="zh-CN" kern="0" dirty="0">
              <a:solidFill>
                <a:schemeClr val="bg1">
                  <a:lumMod val="50000"/>
                </a:schemeClr>
              </a:solidFill>
            </a:endParaRPr>
          </a:p>
          <a:p>
            <a:pPr>
              <a:spcBef>
                <a:spcPts val="300"/>
              </a:spcBef>
              <a:spcAft>
                <a:spcPts val="300"/>
              </a:spcAft>
              <a:tabLst>
                <a:tab pos="722313" algn="l"/>
                <a:tab pos="801688" algn="l"/>
              </a:tabLst>
            </a:pPr>
            <a:r>
              <a:rPr kumimoji="1" lang="en-US" altLang="zh-CN" kern="0" dirty="0">
                <a:solidFill>
                  <a:schemeClr val="bg1">
                    <a:lumMod val="50000"/>
                  </a:schemeClr>
                </a:solidFill>
              </a:rPr>
              <a:t>       </a:t>
            </a:r>
            <a:r>
              <a:rPr kumimoji="1" lang="zh-CN" altLang="en-US" kern="0" dirty="0">
                <a:solidFill>
                  <a:schemeClr val="bg1">
                    <a:lumMod val="50000"/>
                  </a:schemeClr>
                </a:solidFill>
              </a:rPr>
              <a:t>我们的解决方案</a:t>
            </a:r>
            <a:endParaRPr kumimoji="1" lang="en-US" altLang="zh-CN" kern="0" dirty="0">
              <a:solidFill>
                <a:schemeClr val="bg1">
                  <a:lumMod val="50000"/>
                </a:schemeClr>
              </a:solidFill>
            </a:endParaRPr>
          </a:p>
          <a:p>
            <a:pPr marL="546100" indent="-546100">
              <a:spcBef>
                <a:spcPts val="300"/>
              </a:spcBef>
              <a:spcAft>
                <a:spcPts val="300"/>
              </a:spcAft>
              <a:buFont typeface="Arial" panose="020B0604020202020204" pitchFamily="34" charset="0"/>
              <a:buChar char="•"/>
              <a:tabLst>
                <a:tab pos="722313" algn="l"/>
                <a:tab pos="801688" algn="l"/>
              </a:tabLst>
            </a:pPr>
            <a:endParaRPr kumimoji="1" lang="en-US" altLang="zh-CN" kern="0" dirty="0"/>
          </a:p>
          <a:p>
            <a:pPr>
              <a:spcBef>
                <a:spcPts val="300"/>
              </a:spcBef>
              <a:spcAft>
                <a:spcPts val="300"/>
              </a:spcAft>
              <a:tabLst>
                <a:tab pos="722313" algn="l"/>
                <a:tab pos="801688" algn="l"/>
              </a:tabLst>
            </a:pPr>
            <a:endParaRPr kumimoji="1" lang="en-US" altLang="zh-CN" kern="0" dirty="0"/>
          </a:p>
        </p:txBody>
      </p:sp>
      <p:sp>
        <p:nvSpPr>
          <p:cNvPr id="3" name="Oval 2"/>
          <p:cNvSpPr/>
          <p:nvPr/>
        </p:nvSpPr>
        <p:spPr bwMode="auto">
          <a:xfrm>
            <a:off x="2001416" y="3130645"/>
            <a:ext cx="465221" cy="416049"/>
          </a:xfrm>
          <a:prstGeom prst="ellipse">
            <a:avLst/>
          </a:prstGeom>
          <a:solidFill>
            <a:srgbClr val="002269"/>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altLang="zh-CN" sz="2400" dirty="0">
                <a:latin typeface="+mj-lt"/>
              </a:rPr>
              <a:t>2</a:t>
            </a:r>
            <a:endParaRPr lang="en-SG" sz="2400" dirty="0">
              <a:latin typeface="+mj-lt"/>
            </a:endParaRPr>
          </a:p>
        </p:txBody>
      </p:sp>
      <p:sp>
        <p:nvSpPr>
          <p:cNvPr id="59" name="Oval 58"/>
          <p:cNvSpPr/>
          <p:nvPr/>
        </p:nvSpPr>
        <p:spPr bwMode="auto">
          <a:xfrm>
            <a:off x="2001416" y="2331359"/>
            <a:ext cx="465221" cy="416049"/>
          </a:xfrm>
          <a:prstGeom prst="ellipse">
            <a:avLst/>
          </a:prstGeom>
          <a:solidFill>
            <a:schemeClr val="bg1">
              <a:lumMod val="50000"/>
            </a:schemeClr>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altLang="zh-CN" sz="2400" dirty="0">
                <a:latin typeface="+mj-lt"/>
              </a:rPr>
              <a:t>1</a:t>
            </a:r>
            <a:endParaRPr lang="en-SG" sz="2400" dirty="0">
              <a:latin typeface="+mj-lt"/>
            </a:endParaRPr>
          </a:p>
        </p:txBody>
      </p:sp>
      <p:sp>
        <p:nvSpPr>
          <p:cNvPr id="60" name="Oval 59"/>
          <p:cNvSpPr/>
          <p:nvPr/>
        </p:nvSpPr>
        <p:spPr bwMode="auto">
          <a:xfrm>
            <a:off x="2001417" y="3964487"/>
            <a:ext cx="465221" cy="416049"/>
          </a:xfrm>
          <a:prstGeom prst="ellipse">
            <a:avLst/>
          </a:prstGeom>
          <a:solidFill>
            <a:schemeClr val="bg1">
              <a:lumMod val="50000"/>
            </a:schemeClr>
          </a:solidFill>
          <a:ln w="19050"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sz="2400" dirty="0">
                <a:latin typeface="+mj-lt"/>
              </a:rPr>
              <a:t>3</a:t>
            </a:r>
            <a:endParaRPr lang="en-SG" sz="2400" dirty="0">
              <a:latin typeface="+mj-lt"/>
            </a:endParaRPr>
          </a:p>
        </p:txBody>
      </p:sp>
      <p:sp>
        <p:nvSpPr>
          <p:cNvPr id="8" name="矩形 7"/>
          <p:cNvSpPr/>
          <p:nvPr/>
        </p:nvSpPr>
        <p:spPr>
          <a:xfrm>
            <a:off x="170253" y="6370820"/>
            <a:ext cx="389744" cy="4871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880304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29785" y="-539646"/>
            <a:ext cx="9803569" cy="7899816"/>
          </a:xfrm>
          <a:prstGeom prst="rect">
            <a:avLst/>
          </a:prstGeom>
          <a:solidFill>
            <a:schemeClr val="bg1">
              <a:lumMod val="85000"/>
              <a:alpha val="9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aphicFrame>
        <p:nvGraphicFramePr>
          <p:cNvPr id="2" name="Object 1" hidden="1"/>
          <p:cNvGraphicFramePr>
            <a:graphicFrameLocks noChangeAspect="1"/>
          </p:cNvGraphicFramePr>
          <p:nvPr>
            <p:custDataLst>
              <p:tags r:id="rId2"/>
            </p:custDataLs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27730"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Rectangle 9" hidden="1"/>
          <p:cNvSpPr/>
          <p:nvPr>
            <p:custDataLst>
              <p:tags r:id="rId3"/>
            </p:custDataLst>
          </p:nvPr>
        </p:nvSpPr>
        <p:spPr bwMode="auto">
          <a:xfrm>
            <a:off x="0" y="0"/>
            <a:ext cx="158750" cy="158750"/>
          </a:xfrm>
          <a:prstGeom prst="rect">
            <a:avLst/>
          </a:prstGeom>
          <a:solidFill>
            <a:schemeClr val="tx2"/>
          </a:solidFill>
          <a:ln w="19050"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algn="ctr" defTabSz="455613" fontAlgn="auto">
              <a:defRPr/>
            </a:pPr>
            <a:endParaRPr lang="de-DE" sz="1200" dirty="0">
              <a:solidFill>
                <a:srgbClr val="FFFFFF"/>
              </a:solidFill>
              <a:latin typeface="Arial"/>
              <a:sym typeface="+mj-lt"/>
            </a:endParaRPr>
          </a:p>
        </p:txBody>
      </p:sp>
      <p:sp>
        <p:nvSpPr>
          <p:cNvPr id="5" name="Title 4"/>
          <p:cNvSpPr>
            <a:spLocks noGrp="1"/>
          </p:cNvSpPr>
          <p:nvPr>
            <p:ph type="title"/>
          </p:nvPr>
        </p:nvSpPr>
        <p:spPr>
          <a:xfrm>
            <a:off x="1684260" y="1324648"/>
            <a:ext cx="8410575" cy="574234"/>
          </a:xfrm>
        </p:spPr>
        <p:txBody>
          <a:bodyPr/>
          <a:lstStyle/>
          <a:p>
            <a:r>
              <a:rPr kumimoji="1" lang="zh-CN" altLang="en-US" dirty="0">
                <a:latin typeface="Microsoft YaHei" charset="0"/>
                <a:ea typeface="Microsoft YaHei" charset="0"/>
                <a:cs typeface="Microsoft YaHei" charset="0"/>
              </a:rPr>
              <a:t>这些产品可以为企业解决以下问题：</a:t>
            </a:r>
            <a:endParaRPr kumimoji="1" lang="en-US" altLang="zh-CN" dirty="0">
              <a:latin typeface="Microsoft YaHei" charset="0"/>
              <a:ea typeface="Microsoft YaHei" charset="0"/>
              <a:cs typeface="Microsoft YaHei" charset="0"/>
            </a:endParaRPr>
          </a:p>
        </p:txBody>
      </p:sp>
      <p:sp>
        <p:nvSpPr>
          <p:cNvPr id="57" name="Title 4"/>
          <p:cNvSpPr txBox="1">
            <a:spLocks/>
          </p:cNvSpPr>
          <p:nvPr/>
        </p:nvSpPr>
        <p:spPr bwMode="auto">
          <a:xfrm>
            <a:off x="2466638" y="2343193"/>
            <a:ext cx="5755017" cy="20844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fontAlgn="base">
              <a:lnSpc>
                <a:spcPct val="90000"/>
              </a:lnSpc>
              <a:spcBef>
                <a:spcPct val="0"/>
              </a:spcBef>
              <a:spcAft>
                <a:spcPct val="0"/>
              </a:spcAft>
              <a:tabLst>
                <a:tab pos="292100" algn="l"/>
                <a:tab pos="381000" algn="l"/>
              </a:tabLst>
              <a:defRPr sz="2400" b="1">
                <a:solidFill>
                  <a:schemeClr val="tx2"/>
                </a:solidFill>
                <a:latin typeface="+mj-lt"/>
                <a:ea typeface="+mj-ea"/>
                <a:cs typeface="+mj-cs"/>
              </a:defRPr>
            </a:lvl1pPr>
            <a:lvl2pPr algn="l" rtl="0" fontAlgn="base">
              <a:lnSpc>
                <a:spcPct val="90000"/>
              </a:lnSpc>
              <a:spcBef>
                <a:spcPct val="0"/>
              </a:spcBef>
              <a:spcAft>
                <a:spcPct val="0"/>
              </a:spcAft>
              <a:tabLst>
                <a:tab pos="292100" algn="l"/>
                <a:tab pos="381000" algn="l"/>
              </a:tabLst>
              <a:defRPr sz="2600">
                <a:solidFill>
                  <a:schemeClr val="tx2"/>
                </a:solidFill>
                <a:latin typeface="Arial" charset="0"/>
              </a:defRPr>
            </a:lvl2pPr>
            <a:lvl3pPr algn="l" rtl="0" fontAlgn="base">
              <a:lnSpc>
                <a:spcPct val="90000"/>
              </a:lnSpc>
              <a:spcBef>
                <a:spcPct val="0"/>
              </a:spcBef>
              <a:spcAft>
                <a:spcPct val="0"/>
              </a:spcAft>
              <a:tabLst>
                <a:tab pos="292100" algn="l"/>
                <a:tab pos="381000" algn="l"/>
              </a:tabLst>
              <a:defRPr sz="2600">
                <a:solidFill>
                  <a:schemeClr val="tx2"/>
                </a:solidFill>
                <a:latin typeface="Arial" charset="0"/>
              </a:defRPr>
            </a:lvl3pPr>
            <a:lvl4pPr algn="l" rtl="0" fontAlgn="base">
              <a:lnSpc>
                <a:spcPct val="90000"/>
              </a:lnSpc>
              <a:spcBef>
                <a:spcPct val="0"/>
              </a:spcBef>
              <a:spcAft>
                <a:spcPct val="0"/>
              </a:spcAft>
              <a:tabLst>
                <a:tab pos="292100" algn="l"/>
                <a:tab pos="381000" algn="l"/>
              </a:tabLst>
              <a:defRPr sz="2600">
                <a:solidFill>
                  <a:schemeClr val="tx2"/>
                </a:solidFill>
                <a:latin typeface="Arial" charset="0"/>
              </a:defRPr>
            </a:lvl4pPr>
            <a:lvl5pPr algn="l" rtl="0" fontAlgn="base">
              <a:lnSpc>
                <a:spcPct val="90000"/>
              </a:lnSpc>
              <a:spcBef>
                <a:spcPct val="0"/>
              </a:spcBef>
              <a:spcAft>
                <a:spcPct val="0"/>
              </a:spcAft>
              <a:tabLst>
                <a:tab pos="292100" algn="l"/>
                <a:tab pos="381000" algn="l"/>
              </a:tabLst>
              <a:defRPr sz="2600">
                <a:solidFill>
                  <a:schemeClr val="tx2"/>
                </a:solidFill>
                <a:latin typeface="Arial" charset="0"/>
              </a:defRPr>
            </a:lvl5pPr>
            <a:lvl6pPr marL="4572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6pPr>
            <a:lvl7pPr marL="9144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7pPr>
            <a:lvl8pPr marL="13716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8pPr>
            <a:lvl9pPr marL="1828800" algn="l" rtl="0" eaLnBrk="1" fontAlgn="base" hangingPunct="1">
              <a:spcBef>
                <a:spcPct val="0"/>
              </a:spcBef>
              <a:spcAft>
                <a:spcPct val="0"/>
              </a:spcAft>
              <a:tabLst>
                <a:tab pos="292100" algn="l"/>
                <a:tab pos="381000" algn="l"/>
              </a:tabLst>
              <a:defRPr sz="2800" b="1">
                <a:solidFill>
                  <a:schemeClr val="tx2"/>
                </a:solidFill>
                <a:latin typeface="Verdana" pitchFamily="34" charset="0"/>
              </a:defRPr>
            </a:lvl9pPr>
          </a:lstStyle>
          <a:p>
            <a:pPr>
              <a:spcBef>
                <a:spcPts val="300"/>
              </a:spcBef>
              <a:spcAft>
                <a:spcPts val="300"/>
              </a:spcAft>
              <a:tabLst>
                <a:tab pos="722313" algn="l"/>
                <a:tab pos="801688" algn="l"/>
              </a:tabLst>
            </a:pPr>
            <a:r>
              <a:rPr kumimoji="1" lang="zh-CN" altLang="en-US" b="0" kern="0" dirty="0">
                <a:solidFill>
                  <a:schemeClr val="bg2">
                    <a:lumMod val="50000"/>
                  </a:schemeClr>
                </a:solidFill>
                <a:latin typeface="Microsoft YaHei" charset="0"/>
                <a:ea typeface="Microsoft YaHei" charset="0"/>
                <a:cs typeface="Microsoft YaHei" charset="0"/>
              </a:rPr>
              <a:t>      降低成本</a:t>
            </a:r>
            <a:endParaRPr kumimoji="1" lang="en-US" altLang="zh-CN" b="0" kern="0" dirty="0">
              <a:solidFill>
                <a:schemeClr val="bg2">
                  <a:lumMod val="50000"/>
                </a:schemeClr>
              </a:solidFill>
              <a:latin typeface="Microsoft YaHei" charset="0"/>
              <a:ea typeface="Microsoft YaHei" charset="0"/>
              <a:cs typeface="Microsoft YaHei" charset="0"/>
            </a:endParaRPr>
          </a:p>
          <a:p>
            <a:pPr marL="546100" indent="-546100">
              <a:spcBef>
                <a:spcPts val="300"/>
              </a:spcBef>
              <a:spcAft>
                <a:spcPts val="300"/>
              </a:spcAft>
              <a:buFont typeface="Arial" panose="020B0604020202020204" pitchFamily="34" charset="0"/>
              <a:buChar char="•"/>
              <a:tabLst>
                <a:tab pos="722313" algn="l"/>
                <a:tab pos="801688" algn="l"/>
              </a:tabLst>
            </a:pPr>
            <a:endParaRPr kumimoji="1" lang="en-US" altLang="zh-CN" b="0" kern="0" dirty="0">
              <a:solidFill>
                <a:schemeClr val="bg2">
                  <a:lumMod val="50000"/>
                </a:schemeClr>
              </a:solidFill>
              <a:latin typeface="Microsoft YaHei" charset="0"/>
              <a:ea typeface="Microsoft YaHei" charset="0"/>
              <a:cs typeface="Microsoft YaHei" charset="0"/>
            </a:endParaRPr>
          </a:p>
          <a:p>
            <a:pPr>
              <a:spcBef>
                <a:spcPts val="300"/>
              </a:spcBef>
              <a:spcAft>
                <a:spcPts val="300"/>
              </a:spcAft>
              <a:tabLst>
                <a:tab pos="722313" algn="l"/>
                <a:tab pos="801688" algn="l"/>
              </a:tabLst>
            </a:pPr>
            <a:r>
              <a:rPr kumimoji="1" lang="en-US" altLang="zh-CN" b="0" kern="0" dirty="0">
                <a:solidFill>
                  <a:schemeClr val="bg2">
                    <a:lumMod val="50000"/>
                  </a:schemeClr>
                </a:solidFill>
                <a:latin typeface="Microsoft YaHei" charset="0"/>
                <a:ea typeface="Microsoft YaHei" charset="0"/>
                <a:cs typeface="Microsoft YaHei" charset="0"/>
              </a:rPr>
              <a:t>      </a:t>
            </a:r>
            <a:r>
              <a:rPr kumimoji="1" lang="zh-CN" altLang="en-US" b="0" kern="0" dirty="0">
                <a:solidFill>
                  <a:schemeClr val="bg2">
                    <a:lumMod val="50000"/>
                  </a:schemeClr>
                </a:solidFill>
                <a:latin typeface="Microsoft YaHei" charset="0"/>
                <a:ea typeface="Microsoft YaHei" charset="0"/>
                <a:cs typeface="Microsoft YaHei" charset="0"/>
              </a:rPr>
              <a:t>更有效地留住员工和客户</a:t>
            </a:r>
            <a:endParaRPr kumimoji="1" lang="en-US" altLang="zh-CN" b="0" kern="0" dirty="0">
              <a:solidFill>
                <a:schemeClr val="bg2">
                  <a:lumMod val="50000"/>
                </a:schemeClr>
              </a:solidFill>
              <a:latin typeface="Microsoft YaHei" charset="0"/>
              <a:ea typeface="Microsoft YaHei" charset="0"/>
              <a:cs typeface="Microsoft YaHei" charset="0"/>
            </a:endParaRPr>
          </a:p>
          <a:p>
            <a:pPr>
              <a:spcBef>
                <a:spcPts val="300"/>
              </a:spcBef>
              <a:spcAft>
                <a:spcPts val="300"/>
              </a:spcAft>
              <a:tabLst>
                <a:tab pos="722313" algn="l"/>
                <a:tab pos="801688" algn="l"/>
              </a:tabLst>
            </a:pPr>
            <a:endParaRPr kumimoji="1" lang="en-US" altLang="zh-CN" b="0" kern="0" dirty="0">
              <a:solidFill>
                <a:schemeClr val="bg2">
                  <a:lumMod val="50000"/>
                </a:schemeClr>
              </a:solidFill>
              <a:latin typeface="Microsoft YaHei" charset="0"/>
              <a:ea typeface="Microsoft YaHei" charset="0"/>
              <a:cs typeface="Microsoft YaHei" charset="0"/>
            </a:endParaRPr>
          </a:p>
          <a:p>
            <a:pPr>
              <a:spcBef>
                <a:spcPts val="300"/>
              </a:spcBef>
              <a:spcAft>
                <a:spcPts val="300"/>
              </a:spcAft>
              <a:tabLst>
                <a:tab pos="722313" algn="l"/>
                <a:tab pos="801688" algn="l"/>
              </a:tabLst>
            </a:pPr>
            <a:r>
              <a:rPr kumimoji="1" lang="en-US" altLang="zh-CN" b="0" kern="0" dirty="0">
                <a:solidFill>
                  <a:schemeClr val="bg2">
                    <a:lumMod val="50000"/>
                  </a:schemeClr>
                </a:solidFill>
                <a:latin typeface="Microsoft YaHei" charset="0"/>
                <a:ea typeface="Microsoft YaHei" charset="0"/>
                <a:cs typeface="Microsoft YaHei" charset="0"/>
              </a:rPr>
              <a:t>      </a:t>
            </a:r>
            <a:r>
              <a:rPr kumimoji="1" lang="zh-CN" altLang="en-US" b="0" kern="0" dirty="0">
                <a:solidFill>
                  <a:schemeClr val="bg2">
                    <a:lumMod val="50000"/>
                  </a:schemeClr>
                </a:solidFill>
                <a:latin typeface="Microsoft YaHei" charset="0"/>
                <a:ea typeface="Microsoft YaHei" charset="0"/>
                <a:cs typeface="Microsoft YaHei" charset="0"/>
              </a:rPr>
              <a:t>员工和客户会乐于主动宣传</a:t>
            </a:r>
            <a:endParaRPr kumimoji="1" lang="en-US" altLang="zh-CN" b="0" kern="0" dirty="0">
              <a:solidFill>
                <a:schemeClr val="bg2">
                  <a:lumMod val="50000"/>
                </a:schemeClr>
              </a:solidFill>
              <a:latin typeface="Microsoft YaHei" charset="0"/>
              <a:ea typeface="Microsoft YaHei" charset="0"/>
              <a:cs typeface="Microsoft YaHei" charset="0"/>
            </a:endParaRPr>
          </a:p>
          <a:p>
            <a:pPr marL="546100" indent="-546100">
              <a:spcBef>
                <a:spcPts val="300"/>
              </a:spcBef>
              <a:spcAft>
                <a:spcPts val="300"/>
              </a:spcAft>
              <a:buFont typeface="Arial" panose="020B0604020202020204" pitchFamily="34" charset="0"/>
              <a:buChar char="•"/>
              <a:tabLst>
                <a:tab pos="722313" algn="l"/>
                <a:tab pos="801688" algn="l"/>
              </a:tabLst>
            </a:pPr>
            <a:endParaRPr kumimoji="1" lang="en-US" altLang="zh-CN" b="0" kern="0" dirty="0">
              <a:solidFill>
                <a:schemeClr val="bg2">
                  <a:lumMod val="50000"/>
                </a:schemeClr>
              </a:solidFill>
              <a:latin typeface="Microsoft YaHei" charset="0"/>
              <a:ea typeface="Microsoft YaHei" charset="0"/>
              <a:cs typeface="Microsoft YaHei" charset="0"/>
            </a:endParaRPr>
          </a:p>
          <a:p>
            <a:pPr>
              <a:spcBef>
                <a:spcPts val="300"/>
              </a:spcBef>
              <a:spcAft>
                <a:spcPts val="300"/>
              </a:spcAft>
              <a:tabLst>
                <a:tab pos="722313" algn="l"/>
                <a:tab pos="801688" algn="l"/>
              </a:tabLst>
            </a:pPr>
            <a:endParaRPr kumimoji="1" lang="en-US" altLang="zh-CN" b="0" kern="0" dirty="0">
              <a:solidFill>
                <a:schemeClr val="bg2">
                  <a:lumMod val="50000"/>
                </a:schemeClr>
              </a:solidFill>
              <a:latin typeface="Microsoft YaHei" charset="0"/>
              <a:ea typeface="Microsoft YaHei" charset="0"/>
              <a:cs typeface="Microsoft YaHei" charset="0"/>
            </a:endParaRPr>
          </a:p>
        </p:txBody>
      </p:sp>
      <p:sp>
        <p:nvSpPr>
          <p:cNvPr id="3" name="Oval 2"/>
          <p:cNvSpPr/>
          <p:nvPr/>
        </p:nvSpPr>
        <p:spPr bwMode="auto">
          <a:xfrm>
            <a:off x="2001418" y="2343193"/>
            <a:ext cx="465221" cy="416049"/>
          </a:xfrm>
          <a:prstGeom prst="ellipse">
            <a:avLst/>
          </a:prstGeom>
          <a:solidFill>
            <a:schemeClr val="bg1">
              <a:lumMod val="50000"/>
            </a:schemeClr>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sz="2400" dirty="0">
                <a:latin typeface="Microsoft YaHei" charset="0"/>
                <a:ea typeface="Microsoft YaHei" charset="0"/>
                <a:cs typeface="Microsoft YaHei" charset="0"/>
              </a:rPr>
              <a:t>1</a:t>
            </a:r>
            <a:endParaRPr lang="en-SG" sz="2400" dirty="0">
              <a:latin typeface="Microsoft YaHei" charset="0"/>
              <a:ea typeface="Microsoft YaHei" charset="0"/>
              <a:cs typeface="Microsoft YaHei" charset="0"/>
            </a:endParaRPr>
          </a:p>
        </p:txBody>
      </p:sp>
      <p:sp>
        <p:nvSpPr>
          <p:cNvPr id="59" name="Oval 58"/>
          <p:cNvSpPr/>
          <p:nvPr/>
        </p:nvSpPr>
        <p:spPr bwMode="auto">
          <a:xfrm>
            <a:off x="2001418" y="3137798"/>
            <a:ext cx="465221" cy="416049"/>
          </a:xfrm>
          <a:prstGeom prst="ellipse">
            <a:avLst/>
          </a:prstGeom>
          <a:solidFill>
            <a:schemeClr val="bg1">
              <a:lumMod val="50000"/>
            </a:schemeClr>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sz="2400" dirty="0">
                <a:latin typeface="Microsoft YaHei" charset="0"/>
                <a:ea typeface="Microsoft YaHei" charset="0"/>
                <a:cs typeface="Microsoft YaHei" charset="0"/>
              </a:rPr>
              <a:t>2</a:t>
            </a:r>
            <a:endParaRPr lang="en-SG" sz="2400" dirty="0">
              <a:latin typeface="Microsoft YaHei" charset="0"/>
              <a:ea typeface="Microsoft YaHei" charset="0"/>
              <a:cs typeface="Microsoft YaHei" charset="0"/>
            </a:endParaRPr>
          </a:p>
        </p:txBody>
      </p:sp>
      <p:sp>
        <p:nvSpPr>
          <p:cNvPr id="60" name="Oval 59"/>
          <p:cNvSpPr/>
          <p:nvPr/>
        </p:nvSpPr>
        <p:spPr bwMode="auto">
          <a:xfrm>
            <a:off x="2001417" y="3964487"/>
            <a:ext cx="465221" cy="416049"/>
          </a:xfrm>
          <a:prstGeom prst="ellipse">
            <a:avLst/>
          </a:prstGeom>
          <a:solidFill>
            <a:schemeClr val="bg1">
              <a:lumMod val="50000"/>
            </a:schemeClr>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pPr>
            <a:r>
              <a:rPr lang="en-US" sz="2400" dirty="0">
                <a:latin typeface="Microsoft YaHei" charset="0"/>
                <a:ea typeface="Microsoft YaHei" charset="0"/>
                <a:cs typeface="Microsoft YaHei" charset="0"/>
              </a:rPr>
              <a:t>3</a:t>
            </a:r>
            <a:endParaRPr lang="en-SG" sz="2400" dirty="0">
              <a:latin typeface="Microsoft YaHei" charset="0"/>
              <a:ea typeface="Microsoft YaHei" charset="0"/>
              <a:cs typeface="Microsoft YaHei" charset="0"/>
            </a:endParaRPr>
          </a:p>
        </p:txBody>
      </p:sp>
      <p:sp>
        <p:nvSpPr>
          <p:cNvPr id="12" name="矩形 11"/>
          <p:cNvSpPr/>
          <p:nvPr/>
        </p:nvSpPr>
        <p:spPr>
          <a:xfrm>
            <a:off x="170253" y="6370820"/>
            <a:ext cx="389744" cy="487180"/>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37226179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11&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9&quot;&gt;&lt;elem m_fUsage=&quot;3.56974875713700923185E+00&quot;&gt;&lt;m_msothmcolidx val=&quot;0&quot;/&gt;&lt;m_rgb r=&quot;91&quot; g=&quot;0B&quot; b=&quot;1F&quot;/&gt;&lt;m_nBrightness val=&quot;0&quot;/&gt;&lt;/elem&gt;&lt;elem m_fUsage=&quot;1.00000000000000000000E+00&quot;&gt;&lt;m_msothmcolidx val=&quot;0&quot;/&gt;&lt;m_rgb r=&quot;F4&quot; g=&quot;F4&quot; b=&quot;F4&quot;/&gt;&lt;m_nBrightness val=&quot;0&quot;/&gt;&lt;/elem&gt;&lt;elem m_fUsage=&quot;9.00000000000000022204E-01&quot;&gt;&lt;m_msothmcolidx val=&quot;0&quot;/&gt;&lt;m_rgb r=&quot;B4&quot; g=&quot;B4&quot; b=&quot;B4&quot;/&gt;&lt;m_nBrightness val=&quot;0&quot;/&gt;&lt;/elem&gt;&lt;elem m_fUsage=&quot;8.10000000000000053291E-01&quot;&gt;&lt;m_msothmcolidx val=&quot;0&quot;/&gt;&lt;m_rgb r=&quot;D1&quot; g=&quot;D1&quot; b=&quot;D1&quot;/&gt;&lt;m_nBrightness val=&quot;0&quot;/&gt;&lt;/elem&gt;&lt;elem m_fUsage=&quot;7.29000000000000092371E-01&quot;&gt;&lt;m_msothmcolidx val=&quot;0&quot;/&gt;&lt;m_rgb r=&quot;E9&quot; g=&quot;E9&quot; b=&quot;E9&quot;/&gt;&lt;m_nBrightness val=&quot;0&quot;/&gt;&lt;/elem&gt;&lt;elem m_fUsage=&quot;5.90490000000000181402E-01&quot;&gt;&lt;m_msothmcolidx val=&quot;0&quot;/&gt;&lt;m_rgb r=&quot;82&quot; g=&quot;09&quot; b=&quot;29&quot;/&gt;&lt;m_nBrightness val=&quot;0&quot;/&gt;&lt;/elem&gt;&lt;elem m_fUsage=&quot;3.87420489000000145552E-01&quot;&gt;&lt;m_msothmcolidx val=&quot;0&quot;/&gt;&lt;m_rgb r=&quot;1B&quot; g=&quot;25&quot; b=&quot;34&quot;/&gt;&lt;m_nBrightness val=&quot;0&quot;/&gt;&lt;/elem&gt;&lt;elem m_fUsage=&quot;3.48678440100000153201E-01&quot;&gt;&lt;m_msothmcolidx val=&quot;0&quot;/&gt;&lt;m_rgb r=&quot;28&quot; g=&quot;38&quot; b=&quot;51&quot;/&gt;&lt;m_nBrightness val=&quot;0&quot;/&gt;&lt;/elem&gt;&lt;elem m_fUsage=&quot;3.13810596090000171188E-01&quot;&gt;&lt;m_msothmcolidx val=&quot;0&quot;/&gt;&lt;m_rgb r=&quot;F2&quot; g=&quot;F4&quot; b=&quot;F9&quot;/&gt;&lt;m_nBrightness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cTY8QBTKRneGGPOrAtReMA"/>
</p:tagLst>
</file>

<file path=ppt/tags/tag102.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RESIZE" val="Yes"/>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RESIZE" val="Yes"/>
</p:tagLst>
</file>

<file path=ppt/tags/tag73.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RESIZE" val="Yes"/>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xc9ZIoFGRpuG_7Ml3TBWS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xc9ZIoFGRpuG_7Ml3TBWS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xc9ZIoFGRpuG_7Ml3TBWS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UM53.vfvSCOPJBv2A1_fa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cZBK3HhBQSCPMANXPUqPn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_F5boKMDQmGUhYLygKXs2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d2L8rb8tSUCRwFCXk5yyk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v7G3fmMPTcuYTHfnfRi7X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vmZGDQCcRqKNocBjjSRsd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kbgBiTXASJaWFHI4cQEoQ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YbPsxzJBTa6SnPWQGe4_G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4_jxwXSUREi_t8WEYcGNO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xc9ZIoFGRpuG_7Ml3TBWS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xc9ZIoFGRpuG_7Ml3TBWS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xc9ZIoFGRpuG_7Ml3TBWS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PLL Master 2016">
  <a:themeElements>
    <a:clrScheme name="Custom 14">
      <a:dk1>
        <a:srgbClr val="101820"/>
      </a:dk1>
      <a:lt1>
        <a:srgbClr val="FFFFFF"/>
      </a:lt1>
      <a:dk2>
        <a:srgbClr val="002269"/>
      </a:dk2>
      <a:lt2>
        <a:srgbClr val="898B8E"/>
      </a:lt2>
      <a:accent1>
        <a:srgbClr val="009BDF"/>
      </a:accent1>
      <a:accent2>
        <a:srgbClr val="CF102D"/>
      </a:accent2>
      <a:accent3>
        <a:srgbClr val="898B8E"/>
      </a:accent3>
      <a:accent4>
        <a:srgbClr val="E1DA27"/>
      </a:accent4>
      <a:accent5>
        <a:srgbClr val="ADADC7"/>
      </a:accent5>
      <a:accent6>
        <a:srgbClr val="DAD9D7"/>
      </a:accent6>
      <a:hlink>
        <a:srgbClr val="002269"/>
      </a:hlink>
      <a:folHlink>
        <a:srgbClr val="6E95CE"/>
      </a:folHlink>
    </a:clrScheme>
    <a:fontScheme name="Custom 1">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905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sz="1400" dirty="0">
            <a:latin typeface="+mj-lt"/>
          </a:defRPr>
        </a:defPPr>
      </a:lstStyle>
    </a:spDef>
    <a:lnDef>
      <a:spPr bwMode="auto">
        <a:solidFill>
          <a:schemeClr val="accent1"/>
        </a:solidFill>
        <a:ln w="12700" cap="flat" cmpd="sng" algn="ctr">
          <a:solidFill>
            <a:schemeClr val="bg1">
              <a:lumMod val="50000"/>
            </a:schemeClr>
          </a:solidFill>
          <a:prstDash val="solid"/>
          <a:round/>
          <a:headEnd type="none" w="med" len="med"/>
          <a:tailEnd type="none" w="med" len="sm"/>
        </a:ln>
        <a:effectLst/>
      </a:spPr>
      <a:bodyPr/>
      <a:lstStyle/>
    </a:lnDef>
    <a:txDef>
      <a:spPr>
        <a:noFill/>
      </a:spPr>
      <a:bodyPr wrap="square" lIns="0" tIns="0" rIns="0" bIns="0" rtlCol="0">
        <a:spAutoFit/>
      </a:bodyPr>
      <a:lstStyle>
        <a:defPPr marL="171450" indent="-171450">
          <a:buFont typeface="Wingdings" panose="05000000000000000000" pitchFamily="2" charset="2"/>
          <a:buChar char="§"/>
          <a:defRPr dirty="0" smtClean="0">
            <a:solidFill>
              <a:schemeClr val="tx1"/>
            </a:solidFill>
            <a:latin typeface="+mj-lt"/>
          </a:defRPr>
        </a:defPPr>
      </a:lstStyle>
    </a:txDef>
  </a:objectDefaults>
  <a:extraClrSchemeLst>
    <a:extraClrScheme>
      <a:clrScheme name="Tri brand 1">
        <a:dk1>
          <a:srgbClr val="000000"/>
        </a:dk1>
        <a:lt1>
          <a:srgbClr val="FFFFFF"/>
        </a:lt1>
        <a:dk2>
          <a:srgbClr val="1A468C"/>
        </a:dk2>
        <a:lt2>
          <a:srgbClr val="808080"/>
        </a:lt2>
        <a:accent1>
          <a:srgbClr val="2E3192"/>
        </a:accent1>
        <a:accent2>
          <a:srgbClr val="4263AE"/>
        </a:accent2>
        <a:accent3>
          <a:srgbClr val="FFFFFF"/>
        </a:accent3>
        <a:accent4>
          <a:srgbClr val="000000"/>
        </a:accent4>
        <a:accent5>
          <a:srgbClr val="ADADC7"/>
        </a:accent5>
        <a:accent6>
          <a:srgbClr val="3B599D"/>
        </a:accent6>
        <a:hlink>
          <a:srgbClr val="D8E2E6"/>
        </a:hlink>
        <a:folHlink>
          <a:srgbClr val="6E95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APL Logistics Presentation Guidelines - Template Deck V3 (Oct. 28)_CBFinal" id="{012AE61B-7FBC-48DA-956A-CF2F76743ECE}" vid="{579B2DD1-AD79-4433-AE62-9B45AF6FA18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ildChina Theme">
      <a:majorFont>
        <a:latin typeface="Georgia"/>
        <a:ea typeface="Microsoft YaHei"/>
        <a:cs typeface=""/>
      </a:majorFont>
      <a:minorFont>
        <a:latin typeface="Georgia"/>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PLL Master 2016">
  <a:themeElements>
    <a:clrScheme name="Custom 14">
      <a:dk1>
        <a:srgbClr val="101820"/>
      </a:dk1>
      <a:lt1>
        <a:srgbClr val="FFFFFF"/>
      </a:lt1>
      <a:dk2>
        <a:srgbClr val="002269"/>
      </a:dk2>
      <a:lt2>
        <a:srgbClr val="898B8E"/>
      </a:lt2>
      <a:accent1>
        <a:srgbClr val="009BDF"/>
      </a:accent1>
      <a:accent2>
        <a:srgbClr val="CF102D"/>
      </a:accent2>
      <a:accent3>
        <a:srgbClr val="898B8E"/>
      </a:accent3>
      <a:accent4>
        <a:srgbClr val="E1DA27"/>
      </a:accent4>
      <a:accent5>
        <a:srgbClr val="ADADC7"/>
      </a:accent5>
      <a:accent6>
        <a:srgbClr val="DAD9D7"/>
      </a:accent6>
      <a:hlink>
        <a:srgbClr val="002269"/>
      </a:hlink>
      <a:folHlink>
        <a:srgbClr val="6E95CE"/>
      </a:folHlink>
    </a:clrScheme>
    <a:fontScheme name="Custom 1">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905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sz="1400" dirty="0">
            <a:latin typeface="+mj-lt"/>
          </a:defRPr>
        </a:defPPr>
      </a:lstStyle>
    </a:spDef>
    <a:lnDef>
      <a:spPr bwMode="auto">
        <a:solidFill>
          <a:schemeClr val="accent1"/>
        </a:solidFill>
        <a:ln w="12700" cap="flat" cmpd="sng" algn="ctr">
          <a:solidFill>
            <a:schemeClr val="bg1">
              <a:lumMod val="50000"/>
            </a:schemeClr>
          </a:solidFill>
          <a:prstDash val="solid"/>
          <a:round/>
          <a:headEnd type="none" w="med" len="med"/>
          <a:tailEnd type="none" w="med" len="sm"/>
        </a:ln>
        <a:effectLst/>
      </a:spPr>
      <a:bodyPr/>
      <a:lstStyle/>
    </a:lnDef>
    <a:txDef>
      <a:spPr>
        <a:noFill/>
      </a:spPr>
      <a:bodyPr wrap="square" lIns="0" tIns="0" rIns="0" bIns="0" rtlCol="0">
        <a:spAutoFit/>
      </a:bodyPr>
      <a:lstStyle>
        <a:defPPr marL="171450" indent="-171450">
          <a:buFont typeface="Wingdings" panose="05000000000000000000" pitchFamily="2" charset="2"/>
          <a:buChar char="§"/>
          <a:defRPr dirty="0" smtClean="0">
            <a:solidFill>
              <a:schemeClr val="tx1"/>
            </a:solidFill>
            <a:latin typeface="+mj-lt"/>
          </a:defRPr>
        </a:defPPr>
      </a:lstStyle>
    </a:txDef>
  </a:objectDefaults>
  <a:extraClrSchemeLst>
    <a:extraClrScheme>
      <a:clrScheme name="Tri brand 1">
        <a:dk1>
          <a:srgbClr val="000000"/>
        </a:dk1>
        <a:lt1>
          <a:srgbClr val="FFFFFF"/>
        </a:lt1>
        <a:dk2>
          <a:srgbClr val="1A468C"/>
        </a:dk2>
        <a:lt2>
          <a:srgbClr val="808080"/>
        </a:lt2>
        <a:accent1>
          <a:srgbClr val="2E3192"/>
        </a:accent1>
        <a:accent2>
          <a:srgbClr val="4263AE"/>
        </a:accent2>
        <a:accent3>
          <a:srgbClr val="FFFFFF"/>
        </a:accent3>
        <a:accent4>
          <a:srgbClr val="000000"/>
        </a:accent4>
        <a:accent5>
          <a:srgbClr val="ADADC7"/>
        </a:accent5>
        <a:accent6>
          <a:srgbClr val="3B599D"/>
        </a:accent6>
        <a:hlink>
          <a:srgbClr val="D8E2E6"/>
        </a:hlink>
        <a:folHlink>
          <a:srgbClr val="6E95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APL Logistics Presentation Guidelines - Template Deck V3 (Oct. 28)_CBFinal" id="{012AE61B-7FBC-48DA-956A-CF2F76743ECE}" vid="{579B2DD1-AD79-4433-AE62-9B45AF6FA185}"/>
    </a:ext>
  </a:extLst>
</a:theme>
</file>

<file path=ppt/theme/theme4.xml><?xml version="1.0" encoding="utf-8"?>
<a:theme xmlns:a="http://schemas.openxmlformats.org/drawingml/2006/main" name="2_APLL Master 2016">
  <a:themeElements>
    <a:clrScheme name="Custom 14">
      <a:dk1>
        <a:srgbClr val="101820"/>
      </a:dk1>
      <a:lt1>
        <a:srgbClr val="FFFFFF"/>
      </a:lt1>
      <a:dk2>
        <a:srgbClr val="002269"/>
      </a:dk2>
      <a:lt2>
        <a:srgbClr val="898B8E"/>
      </a:lt2>
      <a:accent1>
        <a:srgbClr val="009BDF"/>
      </a:accent1>
      <a:accent2>
        <a:srgbClr val="CF102D"/>
      </a:accent2>
      <a:accent3>
        <a:srgbClr val="898B8E"/>
      </a:accent3>
      <a:accent4>
        <a:srgbClr val="E1DA27"/>
      </a:accent4>
      <a:accent5>
        <a:srgbClr val="ADADC7"/>
      </a:accent5>
      <a:accent6>
        <a:srgbClr val="DAD9D7"/>
      </a:accent6>
      <a:hlink>
        <a:srgbClr val="002269"/>
      </a:hlink>
      <a:folHlink>
        <a:srgbClr val="6E95CE"/>
      </a:folHlink>
    </a:clrScheme>
    <a:fontScheme name="Custom 1">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905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sz="1400" dirty="0">
            <a:latin typeface="+mj-lt"/>
          </a:defRPr>
        </a:defPPr>
      </a:lstStyle>
    </a:spDef>
    <a:lnDef>
      <a:spPr bwMode="auto">
        <a:solidFill>
          <a:schemeClr val="accent1"/>
        </a:solidFill>
        <a:ln w="12700" cap="flat" cmpd="sng" algn="ctr">
          <a:solidFill>
            <a:schemeClr val="bg1">
              <a:lumMod val="50000"/>
            </a:schemeClr>
          </a:solidFill>
          <a:prstDash val="solid"/>
          <a:round/>
          <a:headEnd type="none" w="med" len="med"/>
          <a:tailEnd type="none" w="med" len="sm"/>
        </a:ln>
        <a:effectLst/>
      </a:spPr>
      <a:bodyPr/>
      <a:lstStyle/>
    </a:lnDef>
    <a:txDef>
      <a:spPr>
        <a:noFill/>
      </a:spPr>
      <a:bodyPr wrap="square" lIns="0" tIns="0" rIns="0" bIns="0" rtlCol="0">
        <a:spAutoFit/>
      </a:bodyPr>
      <a:lstStyle>
        <a:defPPr marL="171450" indent="-171450">
          <a:buFont typeface="Wingdings" panose="05000000000000000000" pitchFamily="2" charset="2"/>
          <a:buChar char="§"/>
          <a:defRPr dirty="0" smtClean="0">
            <a:solidFill>
              <a:schemeClr val="tx1"/>
            </a:solidFill>
            <a:latin typeface="+mj-lt"/>
          </a:defRPr>
        </a:defPPr>
      </a:lstStyle>
    </a:txDef>
  </a:objectDefaults>
  <a:extraClrSchemeLst>
    <a:extraClrScheme>
      <a:clrScheme name="Tri brand 1">
        <a:dk1>
          <a:srgbClr val="000000"/>
        </a:dk1>
        <a:lt1>
          <a:srgbClr val="FFFFFF"/>
        </a:lt1>
        <a:dk2>
          <a:srgbClr val="1A468C"/>
        </a:dk2>
        <a:lt2>
          <a:srgbClr val="808080"/>
        </a:lt2>
        <a:accent1>
          <a:srgbClr val="2E3192"/>
        </a:accent1>
        <a:accent2>
          <a:srgbClr val="4263AE"/>
        </a:accent2>
        <a:accent3>
          <a:srgbClr val="FFFFFF"/>
        </a:accent3>
        <a:accent4>
          <a:srgbClr val="000000"/>
        </a:accent4>
        <a:accent5>
          <a:srgbClr val="ADADC7"/>
        </a:accent5>
        <a:accent6>
          <a:srgbClr val="3B599D"/>
        </a:accent6>
        <a:hlink>
          <a:srgbClr val="D8E2E6"/>
        </a:hlink>
        <a:folHlink>
          <a:srgbClr val="6E95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APL Logistics Presentation Guidelines - Template Deck V3 (Oct. 28)_CBFinal" id="{012AE61B-7FBC-48DA-956A-CF2F76743ECE}" vid="{579B2DD1-AD79-4433-AE62-9B45AF6FA185}"/>
    </a:ext>
  </a:extLst>
</a:theme>
</file>

<file path=ppt/theme/theme5.xml><?xml version="1.0" encoding="utf-8"?>
<a:theme xmlns:a="http://schemas.openxmlformats.org/drawingml/2006/main" name="3_APLL Master 2016">
  <a:themeElements>
    <a:clrScheme name="Custom 14">
      <a:dk1>
        <a:srgbClr val="101820"/>
      </a:dk1>
      <a:lt1>
        <a:srgbClr val="FFFFFF"/>
      </a:lt1>
      <a:dk2>
        <a:srgbClr val="002269"/>
      </a:dk2>
      <a:lt2>
        <a:srgbClr val="898B8E"/>
      </a:lt2>
      <a:accent1>
        <a:srgbClr val="009BDF"/>
      </a:accent1>
      <a:accent2>
        <a:srgbClr val="CF102D"/>
      </a:accent2>
      <a:accent3>
        <a:srgbClr val="898B8E"/>
      </a:accent3>
      <a:accent4>
        <a:srgbClr val="E1DA27"/>
      </a:accent4>
      <a:accent5>
        <a:srgbClr val="ADADC7"/>
      </a:accent5>
      <a:accent6>
        <a:srgbClr val="DAD9D7"/>
      </a:accent6>
      <a:hlink>
        <a:srgbClr val="002269"/>
      </a:hlink>
      <a:folHlink>
        <a:srgbClr val="6E95CE"/>
      </a:folHlink>
    </a:clrScheme>
    <a:fontScheme name="Custom 1">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905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defTabSz="455613">
          <a:spcBef>
            <a:spcPct val="10000"/>
          </a:spcBef>
          <a:spcAft>
            <a:spcPct val="10000"/>
          </a:spcAft>
          <a:tabLst>
            <a:tab pos="190500" algn="l"/>
            <a:tab pos="623888" algn="l"/>
            <a:tab pos="5207000" algn="r"/>
            <a:tab pos="5778500" algn="r"/>
            <a:tab pos="6172200" algn="r"/>
            <a:tab pos="6865938" algn="l"/>
            <a:tab pos="7024688" algn="l"/>
            <a:tab pos="7489825" algn="r"/>
            <a:tab pos="7546975" algn="r"/>
            <a:tab pos="8178800" algn="r"/>
            <a:tab pos="8288338" algn="r"/>
          </a:tabLst>
          <a:defRPr sz="1400" dirty="0">
            <a:latin typeface="+mj-lt"/>
          </a:defRPr>
        </a:defPPr>
      </a:lstStyle>
    </a:spDef>
    <a:lnDef>
      <a:spPr bwMode="auto">
        <a:solidFill>
          <a:schemeClr val="accent1"/>
        </a:solidFill>
        <a:ln w="12700" cap="flat" cmpd="sng" algn="ctr">
          <a:solidFill>
            <a:schemeClr val="bg1">
              <a:lumMod val="50000"/>
            </a:schemeClr>
          </a:solidFill>
          <a:prstDash val="solid"/>
          <a:round/>
          <a:headEnd type="none" w="med" len="med"/>
          <a:tailEnd type="none" w="med" len="sm"/>
        </a:ln>
        <a:effectLst/>
      </a:spPr>
      <a:bodyPr/>
      <a:lstStyle/>
    </a:lnDef>
    <a:txDef>
      <a:spPr>
        <a:noFill/>
      </a:spPr>
      <a:bodyPr wrap="square" lIns="0" tIns="0" rIns="0" bIns="0" rtlCol="0">
        <a:spAutoFit/>
      </a:bodyPr>
      <a:lstStyle>
        <a:defPPr marL="171450" indent="-171450">
          <a:buFont typeface="Wingdings" panose="05000000000000000000" pitchFamily="2" charset="2"/>
          <a:buChar char="§"/>
          <a:defRPr dirty="0" smtClean="0">
            <a:solidFill>
              <a:schemeClr val="tx1"/>
            </a:solidFill>
            <a:latin typeface="+mj-lt"/>
          </a:defRPr>
        </a:defPPr>
      </a:lstStyle>
    </a:txDef>
  </a:objectDefaults>
  <a:extraClrSchemeLst>
    <a:extraClrScheme>
      <a:clrScheme name="Tri brand 1">
        <a:dk1>
          <a:srgbClr val="000000"/>
        </a:dk1>
        <a:lt1>
          <a:srgbClr val="FFFFFF"/>
        </a:lt1>
        <a:dk2>
          <a:srgbClr val="1A468C"/>
        </a:dk2>
        <a:lt2>
          <a:srgbClr val="808080"/>
        </a:lt2>
        <a:accent1>
          <a:srgbClr val="2E3192"/>
        </a:accent1>
        <a:accent2>
          <a:srgbClr val="4263AE"/>
        </a:accent2>
        <a:accent3>
          <a:srgbClr val="FFFFFF"/>
        </a:accent3>
        <a:accent4>
          <a:srgbClr val="000000"/>
        </a:accent4>
        <a:accent5>
          <a:srgbClr val="ADADC7"/>
        </a:accent5>
        <a:accent6>
          <a:srgbClr val="3B599D"/>
        </a:accent6>
        <a:hlink>
          <a:srgbClr val="D8E2E6"/>
        </a:hlink>
        <a:folHlink>
          <a:srgbClr val="6E95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APL Logistics Presentation Guidelines - Template Deck V3 (Oct. 28)_CBFinal" id="{012AE61B-7FBC-48DA-956A-CF2F76743ECE}" vid="{579B2DD1-AD79-4433-AE62-9B45AF6FA185}"/>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ildChina Theme">
      <a:majorFont>
        <a:latin typeface="Georgia"/>
        <a:ea typeface="Microsoft YaHei"/>
        <a:cs typeface=""/>
      </a:majorFont>
      <a:minorFont>
        <a:latin typeface="Georgia"/>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APL Logistics - 2016">
      <a:dk1>
        <a:srgbClr val="101820"/>
      </a:dk1>
      <a:lt1>
        <a:srgbClr val="FFFFFF"/>
      </a:lt1>
      <a:dk2>
        <a:srgbClr val="002269"/>
      </a:dk2>
      <a:lt2>
        <a:srgbClr val="898B8E"/>
      </a:lt2>
      <a:accent1>
        <a:srgbClr val="009BDF"/>
      </a:accent1>
      <a:accent2>
        <a:srgbClr val="CF102D"/>
      </a:accent2>
      <a:accent3>
        <a:srgbClr val="898B8E"/>
      </a:accent3>
      <a:accent4>
        <a:srgbClr val="E1DA27"/>
      </a:accent4>
      <a:accent5>
        <a:srgbClr val="ADADC7"/>
      </a:accent5>
      <a:accent6>
        <a:srgbClr val="DAD9D7"/>
      </a:accent6>
      <a:hlink>
        <a:srgbClr val="002269"/>
      </a:hlink>
      <a:folHlink>
        <a:srgbClr val="6E95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AB1B5729824C45B368AA197FB0BDC9" ma:contentTypeVersion="0" ma:contentTypeDescription="Create a new document." ma:contentTypeScope="" ma:versionID="dd7295e5788e7f7727189f45a64faede">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F92D5C-E0B5-40FE-AF0E-CE0790A42AEF}">
  <ds:schemaRefs>
    <ds:schemaRef ds:uri="http://schemas.microsoft.com/sharepoint/v3/contenttype/forms"/>
  </ds:schemaRefs>
</ds:datastoreItem>
</file>

<file path=customXml/itemProps2.xml><?xml version="1.0" encoding="utf-8"?>
<ds:datastoreItem xmlns:ds="http://schemas.openxmlformats.org/officeDocument/2006/customXml" ds:itemID="{13FD8E22-991E-4B9B-B4BB-3AE8D45BC0AD}">
  <ds:schemaRefs>
    <ds:schemaRef ds:uri="http://schemas.microsoft.com/office/2006/documentManagement/types"/>
    <ds:schemaRef ds:uri="http://purl.org/dc/elements/1.1/"/>
    <ds:schemaRef ds:uri="http://purl.org/dc/dcmitype/"/>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F973BB6-A91A-4A82-891E-645A82A9DA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16045</TotalTime>
  <Words>2119</Words>
  <Application>Microsoft Office PowerPoint</Application>
  <PresentationFormat>On-screen Show (4:3)</PresentationFormat>
  <Paragraphs>310</Paragraphs>
  <Slides>49</Slides>
  <Notes>29</Notes>
  <HiddenSlides>0</HiddenSlides>
  <MMClips>0</MMClips>
  <ScaleCrop>false</ScaleCrop>
  <HeadingPairs>
    <vt:vector size="8" baseType="variant">
      <vt:variant>
        <vt:lpstr>Fonts Used</vt:lpstr>
      </vt:variant>
      <vt:variant>
        <vt:i4>22</vt:i4>
      </vt:variant>
      <vt:variant>
        <vt:lpstr>Theme</vt:lpstr>
      </vt:variant>
      <vt:variant>
        <vt:i4>6</vt:i4>
      </vt:variant>
      <vt:variant>
        <vt:lpstr>Embedded OLE Servers</vt:lpstr>
      </vt:variant>
      <vt:variant>
        <vt:i4>2</vt:i4>
      </vt:variant>
      <vt:variant>
        <vt:lpstr>Slide Titles</vt:lpstr>
      </vt:variant>
      <vt:variant>
        <vt:i4>49</vt:i4>
      </vt:variant>
    </vt:vector>
  </HeadingPairs>
  <TitlesOfParts>
    <vt:vector size="79" baseType="lpstr">
      <vt:lpstr>Adobe Garamond Pro</vt:lpstr>
      <vt:lpstr>Arial  </vt:lpstr>
      <vt:lpstr>Arial Unicode MS</vt:lpstr>
      <vt:lpstr>Cabin</vt:lpstr>
      <vt:lpstr>Microsoft JhengHei</vt:lpstr>
      <vt:lpstr>Microsoft YaHei</vt:lpstr>
      <vt:lpstr>Microsoft YaHei</vt:lpstr>
      <vt:lpstr>新細明體</vt:lpstr>
      <vt:lpstr>SimHei</vt:lpstr>
      <vt:lpstr>宋体</vt:lpstr>
      <vt:lpstr>华文楷体</vt:lpstr>
      <vt:lpstr>Xingkai SC Light</vt:lpstr>
      <vt:lpstr>Zapf Dingbats</vt:lpstr>
      <vt:lpstr>Arial</vt:lpstr>
      <vt:lpstr>Arial Narrow</vt:lpstr>
      <vt:lpstr>Calibri Light</vt:lpstr>
      <vt:lpstr>Century Gothic</vt:lpstr>
      <vt:lpstr>Georgia</vt:lpstr>
      <vt:lpstr>Palace Script MT</vt:lpstr>
      <vt:lpstr>Symbol</vt:lpstr>
      <vt:lpstr>Verdana</vt:lpstr>
      <vt:lpstr>Wingdings</vt:lpstr>
      <vt:lpstr>APLL Master 2016</vt:lpstr>
      <vt:lpstr>Custom Design</vt:lpstr>
      <vt:lpstr>1_APLL Master 2016</vt:lpstr>
      <vt:lpstr>2_APLL Master 2016</vt:lpstr>
      <vt:lpstr>3_APLL Master 2016</vt:lpstr>
      <vt:lpstr>1_Custom Design</vt:lpstr>
      <vt:lpstr>think-cell Slide</vt:lpstr>
      <vt:lpstr>Chart</vt:lpstr>
      <vt:lpstr>PowerPoint Presentation</vt:lpstr>
      <vt:lpstr>目录</vt:lpstr>
      <vt:lpstr>目前企业面临的员工奖励和客户答谢问题</vt:lpstr>
      <vt:lpstr> 送体验比送现金有效和节省成本（               ）</vt:lpstr>
      <vt:lpstr>其他国际知名企业调整奖励的案例</vt:lpstr>
      <vt:lpstr>送体验比送实物更有效（商业结论）</vt:lpstr>
      <vt:lpstr>解决办法：用多元化奖励你的好员工、好客户  ✓送对，不是送贵。 </vt:lpstr>
      <vt:lpstr>目录</vt:lpstr>
      <vt:lpstr>这些产品可以为企业解决以下问题：</vt:lpstr>
      <vt:lpstr>我们有200多个体验，可使用的场景。</vt:lpstr>
      <vt:lpstr>PowerPoint Presentation</vt:lpstr>
      <vt:lpstr>PowerPoint Presentation</vt:lpstr>
      <vt:lpstr>PowerPoint Presentation</vt:lpstr>
      <vt:lpstr>PowerPoint Presentation</vt:lpstr>
      <vt:lpstr>北京｜来全球最大的多人自由行走VR体验场所一起作战！  ¥498／人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深圳｜办公室久坐不运动，印度大师教你做瑜伽。  ¥198／人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目录</vt:lpstr>
      <vt:lpstr>为什么我们可以做这件事</vt:lpstr>
      <vt:lpstr>我们曾服务过的客户:  (都是要求严格的客户，推动我们成为体验式旅行行业的开拓者) </vt:lpstr>
      <vt:lpstr>我们承诺</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 Albert K Y</dc:creator>
  <cp:lastModifiedBy>Albert Ng</cp:lastModifiedBy>
  <cp:revision>308</cp:revision>
  <cp:lastPrinted>2017-07-21T12:52:28Z</cp:lastPrinted>
  <dcterms:modified xsi:type="dcterms:W3CDTF">2017-08-06T22:46:23Z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rvice">
    <vt:lpwstr>APL Logistics Overview</vt:lpwstr>
  </property>
  <property fmtid="{D5CDD505-2E9C-101B-9397-08002B2CF9AE}" pid="3" name="Direction">
    <vt:lpwstr>6</vt:lpwstr>
  </property>
  <property fmtid="{D5CDD505-2E9C-101B-9397-08002B2CF9AE}" pid="4" name="Language">
    <vt:lpwstr>1</vt:lpwstr>
  </property>
  <property fmtid="{D5CDD505-2E9C-101B-9397-08002B2CF9AE}" pid="5" name="Stock Number">
    <vt:lpwstr/>
  </property>
  <property fmtid="{D5CDD505-2E9C-101B-9397-08002B2CF9AE}" pid="6" name="Sub Category">
    <vt:lpwstr>2</vt:lpwstr>
  </property>
  <property fmtid="{D5CDD505-2E9C-101B-9397-08002B2CF9AE}" pid="7" name="Tradeline">
    <vt:lpwstr>Others: Corporate</vt:lpwstr>
  </property>
  <property fmtid="{D5CDD505-2E9C-101B-9397-08002B2CF9AE}" pid="8" name="ContentTypeId">
    <vt:lpwstr>0x0101000CAB1B5729824C45B368AA197FB0BDC9</vt:lpwstr>
  </property>
  <property fmtid="{D5CDD505-2E9C-101B-9397-08002B2CF9AE}" pid="9" name="Major Category">
    <vt:lpwstr>Logistics</vt:lpwstr>
  </property>
  <property fmtid="{D5CDD505-2E9C-101B-9397-08002B2CF9AE}" pid="10" name="Minor Category">
    <vt:lpwstr>Overall</vt:lpwstr>
  </property>
  <property fmtid="{D5CDD505-2E9C-101B-9397-08002B2CF9AE}" pid="11" name="Category">
    <vt:lpwstr>;#OTH;#</vt:lpwstr>
  </property>
  <property fmtid="{D5CDD505-2E9C-101B-9397-08002B2CF9AE}" pid="12" name="ContentType">
    <vt:lpwstr>Document</vt:lpwstr>
  </property>
  <property fmtid="{D5CDD505-2E9C-101B-9397-08002B2CF9AE}" pid="13" name="NotesPageLayout">
    <vt:lpwstr>Message</vt:lpwstr>
  </property>
  <property fmtid="{D5CDD505-2E9C-101B-9397-08002B2CF9AE}" pid="14" name="Title">
    <vt:lpwstr>Title: Arial, Size 36 – 44 pts</vt:lpwstr>
  </property>
  <property fmtid="{D5CDD505-2E9C-101B-9397-08002B2CF9AE}" pid="15" name="Final">
    <vt:bool>true</vt:bool>
  </property>
  <property fmtid="{D5CDD505-2E9C-101B-9397-08002B2CF9AE}" pid="16" name="Event">
    <vt:lpwstr/>
  </property>
  <property fmtid="{D5CDD505-2E9C-101B-9397-08002B2CF9AE}" pid="17" name="Delivery Date">
    <vt:lpwstr/>
  </property>
  <property fmtid="{D5CDD505-2E9C-101B-9397-08002B2CF9AE}" pid="18" name="docid">
    <vt:lpwstr/>
  </property>
  <property fmtid="{D5CDD505-2E9C-101B-9397-08002B2CF9AE}" pid="19" name="Application">
    <vt:lpwstr>Blank PPT template used to create a new presentation - Letter format</vt:lpwstr>
  </property>
  <property fmtid="{D5CDD505-2E9C-101B-9397-08002B2CF9AE}" pid="20" name="Date Revised">
    <vt:lpwstr/>
  </property>
  <property fmtid="{D5CDD505-2E9C-101B-9397-08002B2CF9AE}" pid="21" name="Template">
    <vt:lpwstr>2016 APL Logistics Presentation Guidelines - Blank Template (Letter)</vt:lpwstr>
  </property>
  <property fmtid="{D5CDD505-2E9C-101B-9397-08002B2CF9AE}" pid="22" name="Guidelines">
    <vt:lpwstr/>
  </property>
</Properties>
</file>