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2" r:id="rId3"/>
    <p:sldId id="260" r:id="rId4"/>
    <p:sldId id="263" r:id="rId5"/>
    <p:sldId id="264"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2" d="100"/>
          <a:sy n="72" d="100"/>
        </p:scale>
        <p:origin x="101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BD05A-7A2A-4327-8B81-FA90C8606E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C2F415-9700-4377-98ED-5E444A7006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617060-F8FB-4A4A-86C8-983EE74B8CE9}"/>
              </a:ext>
            </a:extLst>
          </p:cNvPr>
          <p:cNvSpPr>
            <a:spLocks noGrp="1"/>
          </p:cNvSpPr>
          <p:nvPr>
            <p:ph type="dt" sz="half" idx="10"/>
          </p:nvPr>
        </p:nvSpPr>
        <p:spPr/>
        <p:txBody>
          <a:bodyPr/>
          <a:lstStyle/>
          <a:p>
            <a:fld id="{A433363C-FD8C-46DA-94A9-F12F4BC76E3D}" type="datetimeFigureOut">
              <a:rPr lang="en-US" smtClean="0"/>
              <a:t>7/19/2017</a:t>
            </a:fld>
            <a:endParaRPr lang="en-US"/>
          </a:p>
        </p:txBody>
      </p:sp>
      <p:sp>
        <p:nvSpPr>
          <p:cNvPr id="5" name="Footer Placeholder 4">
            <a:extLst>
              <a:ext uri="{FF2B5EF4-FFF2-40B4-BE49-F238E27FC236}">
                <a16:creationId xmlns:a16="http://schemas.microsoft.com/office/drawing/2014/main" id="{B206995F-FFDB-4AF3-B216-93CE35CCE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F8FE8-3902-440B-8C3A-F4BB72F6FEA8}"/>
              </a:ext>
            </a:extLst>
          </p:cNvPr>
          <p:cNvSpPr>
            <a:spLocks noGrp="1"/>
          </p:cNvSpPr>
          <p:nvPr>
            <p:ph type="sldNum" sz="quarter" idx="12"/>
          </p:nvPr>
        </p:nvSpPr>
        <p:spPr/>
        <p:txBody>
          <a:bodyPr/>
          <a:lstStyle/>
          <a:p>
            <a:fld id="{98051D4C-3447-4F75-86D1-9E0BC32F776E}" type="slidenum">
              <a:rPr lang="en-US" smtClean="0"/>
              <a:t>‹#›</a:t>
            </a:fld>
            <a:endParaRPr lang="en-US"/>
          </a:p>
        </p:txBody>
      </p:sp>
    </p:spTree>
    <p:extLst>
      <p:ext uri="{BB962C8B-B14F-4D97-AF65-F5344CB8AC3E}">
        <p14:creationId xmlns:p14="http://schemas.microsoft.com/office/powerpoint/2010/main" val="1520686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CBD7A-91B2-42B9-AF44-47F0CF8084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EB2A80-6B97-486B-B578-A9B3FE43380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020F9-5B24-47B6-89AA-A32B0F38EDAB}"/>
              </a:ext>
            </a:extLst>
          </p:cNvPr>
          <p:cNvSpPr>
            <a:spLocks noGrp="1"/>
          </p:cNvSpPr>
          <p:nvPr>
            <p:ph type="dt" sz="half" idx="10"/>
          </p:nvPr>
        </p:nvSpPr>
        <p:spPr/>
        <p:txBody>
          <a:bodyPr/>
          <a:lstStyle/>
          <a:p>
            <a:fld id="{A433363C-FD8C-46DA-94A9-F12F4BC76E3D}" type="datetimeFigureOut">
              <a:rPr lang="en-US" smtClean="0"/>
              <a:t>7/19/2017</a:t>
            </a:fld>
            <a:endParaRPr lang="en-US"/>
          </a:p>
        </p:txBody>
      </p:sp>
      <p:sp>
        <p:nvSpPr>
          <p:cNvPr id="5" name="Footer Placeholder 4">
            <a:extLst>
              <a:ext uri="{FF2B5EF4-FFF2-40B4-BE49-F238E27FC236}">
                <a16:creationId xmlns:a16="http://schemas.microsoft.com/office/drawing/2014/main" id="{D24BE026-AB4B-435D-A1A4-127127AE9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129697-522E-4254-AD63-130FA75FE6C1}"/>
              </a:ext>
            </a:extLst>
          </p:cNvPr>
          <p:cNvSpPr>
            <a:spLocks noGrp="1"/>
          </p:cNvSpPr>
          <p:nvPr>
            <p:ph type="sldNum" sz="quarter" idx="12"/>
          </p:nvPr>
        </p:nvSpPr>
        <p:spPr/>
        <p:txBody>
          <a:bodyPr/>
          <a:lstStyle/>
          <a:p>
            <a:fld id="{98051D4C-3447-4F75-86D1-9E0BC32F776E}" type="slidenum">
              <a:rPr lang="en-US" smtClean="0"/>
              <a:t>‹#›</a:t>
            </a:fld>
            <a:endParaRPr lang="en-US"/>
          </a:p>
        </p:txBody>
      </p:sp>
    </p:spTree>
    <p:extLst>
      <p:ext uri="{BB962C8B-B14F-4D97-AF65-F5344CB8AC3E}">
        <p14:creationId xmlns:p14="http://schemas.microsoft.com/office/powerpoint/2010/main" val="2125347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5167D9-14CF-49FF-A70D-DF00BF1914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412950-ED14-4C6B-B250-8B17BD747E6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D77512-49E7-4E71-9A18-9AE2E98FD448}"/>
              </a:ext>
            </a:extLst>
          </p:cNvPr>
          <p:cNvSpPr>
            <a:spLocks noGrp="1"/>
          </p:cNvSpPr>
          <p:nvPr>
            <p:ph type="dt" sz="half" idx="10"/>
          </p:nvPr>
        </p:nvSpPr>
        <p:spPr/>
        <p:txBody>
          <a:bodyPr/>
          <a:lstStyle/>
          <a:p>
            <a:fld id="{A433363C-FD8C-46DA-94A9-F12F4BC76E3D}" type="datetimeFigureOut">
              <a:rPr lang="en-US" smtClean="0"/>
              <a:t>7/19/2017</a:t>
            </a:fld>
            <a:endParaRPr lang="en-US"/>
          </a:p>
        </p:txBody>
      </p:sp>
      <p:sp>
        <p:nvSpPr>
          <p:cNvPr id="5" name="Footer Placeholder 4">
            <a:extLst>
              <a:ext uri="{FF2B5EF4-FFF2-40B4-BE49-F238E27FC236}">
                <a16:creationId xmlns:a16="http://schemas.microsoft.com/office/drawing/2014/main" id="{C5C58DB4-A8C6-420B-A607-560308831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EF2B9-7342-4F94-930F-2D68FAFD4531}"/>
              </a:ext>
            </a:extLst>
          </p:cNvPr>
          <p:cNvSpPr>
            <a:spLocks noGrp="1"/>
          </p:cNvSpPr>
          <p:nvPr>
            <p:ph type="sldNum" sz="quarter" idx="12"/>
          </p:nvPr>
        </p:nvSpPr>
        <p:spPr/>
        <p:txBody>
          <a:bodyPr/>
          <a:lstStyle/>
          <a:p>
            <a:fld id="{98051D4C-3447-4F75-86D1-9E0BC32F776E}" type="slidenum">
              <a:rPr lang="en-US" smtClean="0"/>
              <a:t>‹#›</a:t>
            </a:fld>
            <a:endParaRPr lang="en-US"/>
          </a:p>
        </p:txBody>
      </p:sp>
    </p:spTree>
    <p:extLst>
      <p:ext uri="{BB962C8B-B14F-4D97-AF65-F5344CB8AC3E}">
        <p14:creationId xmlns:p14="http://schemas.microsoft.com/office/powerpoint/2010/main" val="169453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135713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00AA7-5DA5-446F-A351-FA493E61F1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FA5A44-0EF3-4915-9B43-5AA0281266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66A9E-9DCA-40A0-B706-786FC9904B6C}"/>
              </a:ext>
            </a:extLst>
          </p:cNvPr>
          <p:cNvSpPr>
            <a:spLocks noGrp="1"/>
          </p:cNvSpPr>
          <p:nvPr>
            <p:ph type="dt" sz="half" idx="10"/>
          </p:nvPr>
        </p:nvSpPr>
        <p:spPr/>
        <p:txBody>
          <a:bodyPr/>
          <a:lstStyle/>
          <a:p>
            <a:fld id="{A433363C-FD8C-46DA-94A9-F12F4BC76E3D}" type="datetimeFigureOut">
              <a:rPr lang="en-US" smtClean="0"/>
              <a:t>7/19/2017</a:t>
            </a:fld>
            <a:endParaRPr lang="en-US"/>
          </a:p>
        </p:txBody>
      </p:sp>
      <p:sp>
        <p:nvSpPr>
          <p:cNvPr id="5" name="Footer Placeholder 4">
            <a:extLst>
              <a:ext uri="{FF2B5EF4-FFF2-40B4-BE49-F238E27FC236}">
                <a16:creationId xmlns:a16="http://schemas.microsoft.com/office/drawing/2014/main" id="{8BAB3918-5A59-42E1-95F4-C9A1CF0D2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A0C9B6-23CC-49EA-8A61-04F75DD044D7}"/>
              </a:ext>
            </a:extLst>
          </p:cNvPr>
          <p:cNvSpPr>
            <a:spLocks noGrp="1"/>
          </p:cNvSpPr>
          <p:nvPr>
            <p:ph type="sldNum" sz="quarter" idx="12"/>
          </p:nvPr>
        </p:nvSpPr>
        <p:spPr/>
        <p:txBody>
          <a:bodyPr/>
          <a:lstStyle/>
          <a:p>
            <a:fld id="{98051D4C-3447-4F75-86D1-9E0BC32F776E}" type="slidenum">
              <a:rPr lang="en-US" smtClean="0"/>
              <a:t>‹#›</a:t>
            </a:fld>
            <a:endParaRPr lang="en-US"/>
          </a:p>
        </p:txBody>
      </p:sp>
    </p:spTree>
    <p:extLst>
      <p:ext uri="{BB962C8B-B14F-4D97-AF65-F5344CB8AC3E}">
        <p14:creationId xmlns:p14="http://schemas.microsoft.com/office/powerpoint/2010/main" val="2894200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039B8-9E51-4657-A1F3-B4FE566279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F3D424-BC55-4645-A28A-FCECB11F67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DC2DFE-94DB-4E2E-ACED-E1FFD5F1F1BC}"/>
              </a:ext>
            </a:extLst>
          </p:cNvPr>
          <p:cNvSpPr>
            <a:spLocks noGrp="1"/>
          </p:cNvSpPr>
          <p:nvPr>
            <p:ph type="dt" sz="half" idx="10"/>
          </p:nvPr>
        </p:nvSpPr>
        <p:spPr/>
        <p:txBody>
          <a:bodyPr/>
          <a:lstStyle/>
          <a:p>
            <a:fld id="{A433363C-FD8C-46DA-94A9-F12F4BC76E3D}" type="datetimeFigureOut">
              <a:rPr lang="en-US" smtClean="0"/>
              <a:t>7/19/2017</a:t>
            </a:fld>
            <a:endParaRPr lang="en-US"/>
          </a:p>
        </p:txBody>
      </p:sp>
      <p:sp>
        <p:nvSpPr>
          <p:cNvPr id="5" name="Footer Placeholder 4">
            <a:extLst>
              <a:ext uri="{FF2B5EF4-FFF2-40B4-BE49-F238E27FC236}">
                <a16:creationId xmlns:a16="http://schemas.microsoft.com/office/drawing/2014/main" id="{48688D16-0FD3-44DA-B225-61A3962E5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89334-CE6F-4E3D-A5E8-69FF9FDA9C7C}"/>
              </a:ext>
            </a:extLst>
          </p:cNvPr>
          <p:cNvSpPr>
            <a:spLocks noGrp="1"/>
          </p:cNvSpPr>
          <p:nvPr>
            <p:ph type="sldNum" sz="quarter" idx="12"/>
          </p:nvPr>
        </p:nvSpPr>
        <p:spPr/>
        <p:txBody>
          <a:bodyPr/>
          <a:lstStyle/>
          <a:p>
            <a:fld id="{98051D4C-3447-4F75-86D1-9E0BC32F776E}" type="slidenum">
              <a:rPr lang="en-US" smtClean="0"/>
              <a:t>‹#›</a:t>
            </a:fld>
            <a:endParaRPr lang="en-US"/>
          </a:p>
        </p:txBody>
      </p:sp>
    </p:spTree>
    <p:extLst>
      <p:ext uri="{BB962C8B-B14F-4D97-AF65-F5344CB8AC3E}">
        <p14:creationId xmlns:p14="http://schemas.microsoft.com/office/powerpoint/2010/main" val="3495528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DF9D6-F989-41F2-AB4F-BA9D632054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3B49D6-6D51-4070-8A70-BEB36A5CD1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DB1B9D-4ECB-484E-B2DC-9B44B8973AB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37D456-7692-48BA-A854-3D87E8668C90}"/>
              </a:ext>
            </a:extLst>
          </p:cNvPr>
          <p:cNvSpPr>
            <a:spLocks noGrp="1"/>
          </p:cNvSpPr>
          <p:nvPr>
            <p:ph type="dt" sz="half" idx="10"/>
          </p:nvPr>
        </p:nvSpPr>
        <p:spPr/>
        <p:txBody>
          <a:bodyPr/>
          <a:lstStyle/>
          <a:p>
            <a:fld id="{A433363C-FD8C-46DA-94A9-F12F4BC76E3D}" type="datetimeFigureOut">
              <a:rPr lang="en-US" smtClean="0"/>
              <a:t>7/19/2017</a:t>
            </a:fld>
            <a:endParaRPr lang="en-US"/>
          </a:p>
        </p:txBody>
      </p:sp>
      <p:sp>
        <p:nvSpPr>
          <p:cNvPr id="6" name="Footer Placeholder 5">
            <a:extLst>
              <a:ext uri="{FF2B5EF4-FFF2-40B4-BE49-F238E27FC236}">
                <a16:creationId xmlns:a16="http://schemas.microsoft.com/office/drawing/2014/main" id="{33400CD0-9BB3-418C-BBF5-29D884F993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EAD57A-A858-4180-8FD7-8120B44671B4}"/>
              </a:ext>
            </a:extLst>
          </p:cNvPr>
          <p:cNvSpPr>
            <a:spLocks noGrp="1"/>
          </p:cNvSpPr>
          <p:nvPr>
            <p:ph type="sldNum" sz="quarter" idx="12"/>
          </p:nvPr>
        </p:nvSpPr>
        <p:spPr/>
        <p:txBody>
          <a:bodyPr/>
          <a:lstStyle/>
          <a:p>
            <a:fld id="{98051D4C-3447-4F75-86D1-9E0BC32F776E}" type="slidenum">
              <a:rPr lang="en-US" smtClean="0"/>
              <a:t>‹#›</a:t>
            </a:fld>
            <a:endParaRPr lang="en-US"/>
          </a:p>
        </p:txBody>
      </p:sp>
    </p:spTree>
    <p:extLst>
      <p:ext uri="{BB962C8B-B14F-4D97-AF65-F5344CB8AC3E}">
        <p14:creationId xmlns:p14="http://schemas.microsoft.com/office/powerpoint/2010/main" val="346375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2C2F3-2BA0-425D-8AEE-167487A5FB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E9CB37-1524-4A6A-A5DA-DABC36468C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EF7024B-E665-4212-BA07-CB4C56AC73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656638-DCF0-4C08-BD8C-B871D9F40D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92354AB-CB42-4E7A-93BE-BD48E4F4D8D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70A422-3F50-4F85-A3EC-37416BFE6527}"/>
              </a:ext>
            </a:extLst>
          </p:cNvPr>
          <p:cNvSpPr>
            <a:spLocks noGrp="1"/>
          </p:cNvSpPr>
          <p:nvPr>
            <p:ph type="dt" sz="half" idx="10"/>
          </p:nvPr>
        </p:nvSpPr>
        <p:spPr/>
        <p:txBody>
          <a:bodyPr/>
          <a:lstStyle/>
          <a:p>
            <a:fld id="{A433363C-FD8C-46DA-94A9-F12F4BC76E3D}" type="datetimeFigureOut">
              <a:rPr lang="en-US" smtClean="0"/>
              <a:t>7/19/2017</a:t>
            </a:fld>
            <a:endParaRPr lang="en-US"/>
          </a:p>
        </p:txBody>
      </p:sp>
      <p:sp>
        <p:nvSpPr>
          <p:cNvPr id="8" name="Footer Placeholder 7">
            <a:extLst>
              <a:ext uri="{FF2B5EF4-FFF2-40B4-BE49-F238E27FC236}">
                <a16:creationId xmlns:a16="http://schemas.microsoft.com/office/drawing/2014/main" id="{2630529A-B503-418D-A7F9-D038BCB3C9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20A678-E15A-4D00-B621-4E57D7D0300F}"/>
              </a:ext>
            </a:extLst>
          </p:cNvPr>
          <p:cNvSpPr>
            <a:spLocks noGrp="1"/>
          </p:cNvSpPr>
          <p:nvPr>
            <p:ph type="sldNum" sz="quarter" idx="12"/>
          </p:nvPr>
        </p:nvSpPr>
        <p:spPr/>
        <p:txBody>
          <a:bodyPr/>
          <a:lstStyle/>
          <a:p>
            <a:fld id="{98051D4C-3447-4F75-86D1-9E0BC32F776E}" type="slidenum">
              <a:rPr lang="en-US" smtClean="0"/>
              <a:t>‹#›</a:t>
            </a:fld>
            <a:endParaRPr lang="en-US"/>
          </a:p>
        </p:txBody>
      </p:sp>
    </p:spTree>
    <p:extLst>
      <p:ext uri="{BB962C8B-B14F-4D97-AF65-F5344CB8AC3E}">
        <p14:creationId xmlns:p14="http://schemas.microsoft.com/office/powerpoint/2010/main" val="2467258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9795C-5235-4657-AAB3-AA0A6C2710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0D30DF-0AED-4AA8-962A-9789E9D12323}"/>
              </a:ext>
            </a:extLst>
          </p:cNvPr>
          <p:cNvSpPr>
            <a:spLocks noGrp="1"/>
          </p:cNvSpPr>
          <p:nvPr>
            <p:ph type="dt" sz="half" idx="10"/>
          </p:nvPr>
        </p:nvSpPr>
        <p:spPr/>
        <p:txBody>
          <a:bodyPr/>
          <a:lstStyle/>
          <a:p>
            <a:fld id="{A433363C-FD8C-46DA-94A9-F12F4BC76E3D}" type="datetimeFigureOut">
              <a:rPr lang="en-US" smtClean="0"/>
              <a:t>7/19/2017</a:t>
            </a:fld>
            <a:endParaRPr lang="en-US"/>
          </a:p>
        </p:txBody>
      </p:sp>
      <p:sp>
        <p:nvSpPr>
          <p:cNvPr id="4" name="Footer Placeholder 3">
            <a:extLst>
              <a:ext uri="{FF2B5EF4-FFF2-40B4-BE49-F238E27FC236}">
                <a16:creationId xmlns:a16="http://schemas.microsoft.com/office/drawing/2014/main" id="{99F96E12-0832-429F-9BC3-4DB2DC5D69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1D8CB9-8197-4AD1-B9CF-0BC9F7644574}"/>
              </a:ext>
            </a:extLst>
          </p:cNvPr>
          <p:cNvSpPr>
            <a:spLocks noGrp="1"/>
          </p:cNvSpPr>
          <p:nvPr>
            <p:ph type="sldNum" sz="quarter" idx="12"/>
          </p:nvPr>
        </p:nvSpPr>
        <p:spPr/>
        <p:txBody>
          <a:bodyPr/>
          <a:lstStyle/>
          <a:p>
            <a:fld id="{98051D4C-3447-4F75-86D1-9E0BC32F776E}" type="slidenum">
              <a:rPr lang="en-US" smtClean="0"/>
              <a:t>‹#›</a:t>
            </a:fld>
            <a:endParaRPr lang="en-US"/>
          </a:p>
        </p:txBody>
      </p:sp>
    </p:spTree>
    <p:extLst>
      <p:ext uri="{BB962C8B-B14F-4D97-AF65-F5344CB8AC3E}">
        <p14:creationId xmlns:p14="http://schemas.microsoft.com/office/powerpoint/2010/main" val="333730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CED69E-4310-4363-A98D-F2990B6F2AA1}"/>
              </a:ext>
            </a:extLst>
          </p:cNvPr>
          <p:cNvSpPr>
            <a:spLocks noGrp="1"/>
          </p:cNvSpPr>
          <p:nvPr>
            <p:ph type="dt" sz="half" idx="10"/>
          </p:nvPr>
        </p:nvSpPr>
        <p:spPr/>
        <p:txBody>
          <a:bodyPr/>
          <a:lstStyle/>
          <a:p>
            <a:fld id="{A433363C-FD8C-46DA-94A9-F12F4BC76E3D}" type="datetimeFigureOut">
              <a:rPr lang="en-US" smtClean="0"/>
              <a:t>7/19/2017</a:t>
            </a:fld>
            <a:endParaRPr lang="en-US"/>
          </a:p>
        </p:txBody>
      </p:sp>
      <p:sp>
        <p:nvSpPr>
          <p:cNvPr id="3" name="Footer Placeholder 2">
            <a:extLst>
              <a:ext uri="{FF2B5EF4-FFF2-40B4-BE49-F238E27FC236}">
                <a16:creationId xmlns:a16="http://schemas.microsoft.com/office/drawing/2014/main" id="{346FDD02-62F2-4397-B7F3-8BDFBE818D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78BB65-5310-4C2B-8910-C1C0982D4F74}"/>
              </a:ext>
            </a:extLst>
          </p:cNvPr>
          <p:cNvSpPr>
            <a:spLocks noGrp="1"/>
          </p:cNvSpPr>
          <p:nvPr>
            <p:ph type="sldNum" sz="quarter" idx="12"/>
          </p:nvPr>
        </p:nvSpPr>
        <p:spPr/>
        <p:txBody>
          <a:bodyPr/>
          <a:lstStyle/>
          <a:p>
            <a:fld id="{98051D4C-3447-4F75-86D1-9E0BC32F776E}" type="slidenum">
              <a:rPr lang="en-US" smtClean="0"/>
              <a:t>‹#›</a:t>
            </a:fld>
            <a:endParaRPr lang="en-US"/>
          </a:p>
        </p:txBody>
      </p:sp>
    </p:spTree>
    <p:extLst>
      <p:ext uri="{BB962C8B-B14F-4D97-AF65-F5344CB8AC3E}">
        <p14:creationId xmlns:p14="http://schemas.microsoft.com/office/powerpoint/2010/main" val="1354656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3199-A86F-4947-A5A1-26D78F79F7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31FF49-69ED-4BDB-9A87-798CF86EB6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DD90BD-5A57-4B1E-9785-28450D382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B653A7-BA02-45FB-A190-BE9AA11B77C1}"/>
              </a:ext>
            </a:extLst>
          </p:cNvPr>
          <p:cNvSpPr>
            <a:spLocks noGrp="1"/>
          </p:cNvSpPr>
          <p:nvPr>
            <p:ph type="dt" sz="half" idx="10"/>
          </p:nvPr>
        </p:nvSpPr>
        <p:spPr/>
        <p:txBody>
          <a:bodyPr/>
          <a:lstStyle/>
          <a:p>
            <a:fld id="{A433363C-FD8C-46DA-94A9-F12F4BC76E3D}" type="datetimeFigureOut">
              <a:rPr lang="en-US" smtClean="0"/>
              <a:t>7/19/2017</a:t>
            </a:fld>
            <a:endParaRPr lang="en-US"/>
          </a:p>
        </p:txBody>
      </p:sp>
      <p:sp>
        <p:nvSpPr>
          <p:cNvPr id="6" name="Footer Placeholder 5">
            <a:extLst>
              <a:ext uri="{FF2B5EF4-FFF2-40B4-BE49-F238E27FC236}">
                <a16:creationId xmlns:a16="http://schemas.microsoft.com/office/drawing/2014/main" id="{F1B886BF-54B9-4C89-A1B6-72E764E2E8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EDAECA-59F1-4A70-85EE-53CB13E05805}"/>
              </a:ext>
            </a:extLst>
          </p:cNvPr>
          <p:cNvSpPr>
            <a:spLocks noGrp="1"/>
          </p:cNvSpPr>
          <p:nvPr>
            <p:ph type="sldNum" sz="quarter" idx="12"/>
          </p:nvPr>
        </p:nvSpPr>
        <p:spPr/>
        <p:txBody>
          <a:bodyPr/>
          <a:lstStyle/>
          <a:p>
            <a:fld id="{98051D4C-3447-4F75-86D1-9E0BC32F776E}" type="slidenum">
              <a:rPr lang="en-US" smtClean="0"/>
              <a:t>‹#›</a:t>
            </a:fld>
            <a:endParaRPr lang="en-US"/>
          </a:p>
        </p:txBody>
      </p:sp>
    </p:spTree>
    <p:extLst>
      <p:ext uri="{BB962C8B-B14F-4D97-AF65-F5344CB8AC3E}">
        <p14:creationId xmlns:p14="http://schemas.microsoft.com/office/powerpoint/2010/main" val="3531782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CB1E-CF01-4964-9FE2-1516E37955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4DC98A-289E-4180-BB82-1DD598C21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866F26-8C50-4077-907F-6E874B1E76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767036-372C-45C8-A184-AF24FFB8EA5F}"/>
              </a:ext>
            </a:extLst>
          </p:cNvPr>
          <p:cNvSpPr>
            <a:spLocks noGrp="1"/>
          </p:cNvSpPr>
          <p:nvPr>
            <p:ph type="dt" sz="half" idx="10"/>
          </p:nvPr>
        </p:nvSpPr>
        <p:spPr/>
        <p:txBody>
          <a:bodyPr/>
          <a:lstStyle/>
          <a:p>
            <a:fld id="{A433363C-FD8C-46DA-94A9-F12F4BC76E3D}" type="datetimeFigureOut">
              <a:rPr lang="en-US" smtClean="0"/>
              <a:t>7/19/2017</a:t>
            </a:fld>
            <a:endParaRPr lang="en-US"/>
          </a:p>
        </p:txBody>
      </p:sp>
      <p:sp>
        <p:nvSpPr>
          <p:cNvPr id="6" name="Footer Placeholder 5">
            <a:extLst>
              <a:ext uri="{FF2B5EF4-FFF2-40B4-BE49-F238E27FC236}">
                <a16:creationId xmlns:a16="http://schemas.microsoft.com/office/drawing/2014/main" id="{6CBC5E10-99E9-487A-85C0-03082E6541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1DB7F-E233-4F79-9C21-595D15067275}"/>
              </a:ext>
            </a:extLst>
          </p:cNvPr>
          <p:cNvSpPr>
            <a:spLocks noGrp="1"/>
          </p:cNvSpPr>
          <p:nvPr>
            <p:ph type="sldNum" sz="quarter" idx="12"/>
          </p:nvPr>
        </p:nvSpPr>
        <p:spPr/>
        <p:txBody>
          <a:bodyPr/>
          <a:lstStyle/>
          <a:p>
            <a:fld id="{98051D4C-3447-4F75-86D1-9E0BC32F776E}" type="slidenum">
              <a:rPr lang="en-US" smtClean="0"/>
              <a:t>‹#›</a:t>
            </a:fld>
            <a:endParaRPr lang="en-US"/>
          </a:p>
        </p:txBody>
      </p:sp>
    </p:spTree>
    <p:extLst>
      <p:ext uri="{BB962C8B-B14F-4D97-AF65-F5344CB8AC3E}">
        <p14:creationId xmlns:p14="http://schemas.microsoft.com/office/powerpoint/2010/main" val="2036470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391DD-EE86-4FFF-B3D8-3AD36F5153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25325A-FD29-4F87-9389-008D3E4D93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82F89-CFC0-4F37-BF59-8C085BA056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3363C-FD8C-46DA-94A9-F12F4BC76E3D}" type="datetimeFigureOut">
              <a:rPr lang="en-US" smtClean="0"/>
              <a:t>7/19/2017</a:t>
            </a:fld>
            <a:endParaRPr lang="en-US"/>
          </a:p>
        </p:txBody>
      </p:sp>
      <p:sp>
        <p:nvSpPr>
          <p:cNvPr id="5" name="Footer Placeholder 4">
            <a:extLst>
              <a:ext uri="{FF2B5EF4-FFF2-40B4-BE49-F238E27FC236}">
                <a16:creationId xmlns:a16="http://schemas.microsoft.com/office/drawing/2014/main" id="{5BB848E0-CA3F-449D-A3ED-4FD8E16657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81777A-F385-44E3-8513-C77B2CA3A1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51D4C-3447-4F75-86D1-9E0BC32F776E}" type="slidenum">
              <a:rPr lang="en-US" smtClean="0"/>
              <a:t>‹#›</a:t>
            </a:fld>
            <a:endParaRPr lang="en-US"/>
          </a:p>
        </p:txBody>
      </p:sp>
    </p:spTree>
    <p:extLst>
      <p:ext uri="{BB962C8B-B14F-4D97-AF65-F5344CB8AC3E}">
        <p14:creationId xmlns:p14="http://schemas.microsoft.com/office/powerpoint/2010/main" val="3837725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11A94-8F86-40A3-A796-0C7ECC3ED3FC}"/>
              </a:ext>
            </a:extLst>
          </p:cNvPr>
          <p:cNvSpPr>
            <a:spLocks noGrp="1"/>
          </p:cNvSpPr>
          <p:nvPr>
            <p:ph type="title"/>
          </p:nvPr>
        </p:nvSpPr>
        <p:spPr>
          <a:xfrm>
            <a:off x="2739768" y="272312"/>
            <a:ext cx="6255952" cy="763600"/>
          </a:xfrm>
        </p:spPr>
        <p:txBody>
          <a:bodyPr>
            <a:normAutofit fontScale="90000"/>
          </a:bodyPr>
          <a:lstStyle/>
          <a:p>
            <a:pPr algn="ctr"/>
            <a:r>
              <a:rPr lang="en-US" dirty="0"/>
              <a:t>Sour Rock Candy</a:t>
            </a:r>
          </a:p>
        </p:txBody>
      </p:sp>
      <p:sp>
        <p:nvSpPr>
          <p:cNvPr id="3" name="Text Placeholder 2">
            <a:extLst>
              <a:ext uri="{FF2B5EF4-FFF2-40B4-BE49-F238E27FC236}">
                <a16:creationId xmlns:a16="http://schemas.microsoft.com/office/drawing/2014/main" id="{EAFCDEE8-45EC-49B6-802C-45BC61405EF3}"/>
              </a:ext>
            </a:extLst>
          </p:cNvPr>
          <p:cNvSpPr>
            <a:spLocks noGrp="1"/>
          </p:cNvSpPr>
          <p:nvPr>
            <p:ph type="body" idx="1"/>
          </p:nvPr>
        </p:nvSpPr>
        <p:spPr>
          <a:xfrm>
            <a:off x="3507820" y="1282654"/>
            <a:ext cx="4951530" cy="959543"/>
          </a:xfrm>
        </p:spPr>
        <p:txBody>
          <a:bodyPr>
            <a:normAutofit/>
          </a:bodyPr>
          <a:lstStyle/>
          <a:p>
            <a:pPr marL="0" indent="0" algn="ctr">
              <a:buNone/>
            </a:pPr>
            <a:r>
              <a:rPr lang="en-US" b="1" dirty="0"/>
              <a:t>What is Your Favorite </a:t>
            </a:r>
          </a:p>
          <a:p>
            <a:pPr marL="0" indent="0" algn="ctr">
              <a:buNone/>
            </a:pPr>
            <a:r>
              <a:rPr lang="en-US" b="1" dirty="0"/>
              <a:t>Fruit N’ Power Sour Flavor?</a:t>
            </a:r>
          </a:p>
          <a:p>
            <a:pPr marL="0" indent="0" algn="ctr">
              <a:buNone/>
            </a:pPr>
            <a:endParaRPr lang="en-US" dirty="0"/>
          </a:p>
        </p:txBody>
      </p:sp>
      <p:pic>
        <p:nvPicPr>
          <p:cNvPr id="4" name="Picture 3">
            <a:extLst>
              <a:ext uri="{FF2B5EF4-FFF2-40B4-BE49-F238E27FC236}">
                <a16:creationId xmlns:a16="http://schemas.microsoft.com/office/drawing/2014/main" id="{81C153E1-BB05-4E0D-A6EB-987C4DE15D14}"/>
              </a:ext>
            </a:extLst>
          </p:cNvPr>
          <p:cNvPicPr>
            <a:picLocks noChangeAspect="1"/>
          </p:cNvPicPr>
          <p:nvPr/>
        </p:nvPicPr>
        <p:blipFill>
          <a:blip r:embed="rId2"/>
          <a:stretch>
            <a:fillRect/>
          </a:stretch>
        </p:blipFill>
        <p:spPr>
          <a:xfrm>
            <a:off x="3261033" y="5184116"/>
            <a:ext cx="3019885" cy="2195306"/>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EC680509-3F5D-4C22-B75E-44395DC9E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2774" y="5689188"/>
            <a:ext cx="1118616" cy="1115568"/>
          </a:xfrm>
          <a:prstGeom prst="rect">
            <a:avLst/>
          </a:prstGeom>
        </p:spPr>
      </p:pic>
      <p:pic>
        <p:nvPicPr>
          <p:cNvPr id="8" name="Picture 7">
            <a:extLst>
              <a:ext uri="{FF2B5EF4-FFF2-40B4-BE49-F238E27FC236}">
                <a16:creationId xmlns:a16="http://schemas.microsoft.com/office/drawing/2014/main" id="{232D922C-B86F-48DC-9B0B-13A755B7DD95}"/>
              </a:ext>
            </a:extLst>
          </p:cNvPr>
          <p:cNvPicPr>
            <a:picLocks noChangeAspect="1"/>
          </p:cNvPicPr>
          <p:nvPr/>
        </p:nvPicPr>
        <p:blipFill>
          <a:blip r:embed="rId4"/>
          <a:stretch>
            <a:fillRect/>
          </a:stretch>
        </p:blipFill>
        <p:spPr>
          <a:xfrm>
            <a:off x="1482065" y="1291331"/>
            <a:ext cx="1257703" cy="1257703"/>
          </a:xfrm>
          <a:prstGeom prst="rect">
            <a:avLst/>
          </a:prstGeom>
        </p:spPr>
      </p:pic>
      <p:sp>
        <p:nvSpPr>
          <p:cNvPr id="9" name="TextBox 8">
            <a:extLst>
              <a:ext uri="{FF2B5EF4-FFF2-40B4-BE49-F238E27FC236}">
                <a16:creationId xmlns:a16="http://schemas.microsoft.com/office/drawing/2014/main" id="{AB0F3DB1-68CF-4467-A836-2FA9AB10C76F}"/>
              </a:ext>
            </a:extLst>
          </p:cNvPr>
          <p:cNvSpPr txBox="1"/>
          <p:nvPr/>
        </p:nvSpPr>
        <p:spPr>
          <a:xfrm>
            <a:off x="1129140" y="2549034"/>
            <a:ext cx="2085379" cy="369332"/>
          </a:xfrm>
          <a:prstGeom prst="rect">
            <a:avLst/>
          </a:prstGeom>
          <a:noFill/>
        </p:spPr>
        <p:txBody>
          <a:bodyPr wrap="none" rtlCol="0">
            <a:spAutoFit/>
          </a:bodyPr>
          <a:lstStyle/>
          <a:p>
            <a:r>
              <a:rPr lang="en-US" dirty="0" err="1"/>
              <a:t>SourBlue</a:t>
            </a:r>
            <a:r>
              <a:rPr lang="en-US" dirty="0"/>
              <a:t> Raspberry</a:t>
            </a:r>
          </a:p>
        </p:txBody>
      </p:sp>
      <p:pic>
        <p:nvPicPr>
          <p:cNvPr id="10" name="Picture 9">
            <a:extLst>
              <a:ext uri="{FF2B5EF4-FFF2-40B4-BE49-F238E27FC236}">
                <a16:creationId xmlns:a16="http://schemas.microsoft.com/office/drawing/2014/main" id="{D0B0C49E-B26C-4B17-AFFB-3486826C2610}"/>
              </a:ext>
            </a:extLst>
          </p:cNvPr>
          <p:cNvPicPr>
            <a:picLocks noChangeAspect="1"/>
          </p:cNvPicPr>
          <p:nvPr/>
        </p:nvPicPr>
        <p:blipFill>
          <a:blip r:embed="rId5"/>
          <a:stretch>
            <a:fillRect/>
          </a:stretch>
        </p:blipFill>
        <p:spPr>
          <a:xfrm>
            <a:off x="1482064" y="2918366"/>
            <a:ext cx="991839" cy="1236439"/>
          </a:xfrm>
          <a:prstGeom prst="rect">
            <a:avLst/>
          </a:prstGeom>
        </p:spPr>
      </p:pic>
      <p:sp>
        <p:nvSpPr>
          <p:cNvPr id="11" name="TextBox 10">
            <a:extLst>
              <a:ext uri="{FF2B5EF4-FFF2-40B4-BE49-F238E27FC236}">
                <a16:creationId xmlns:a16="http://schemas.microsoft.com/office/drawing/2014/main" id="{F213536A-D149-46A2-BE89-41F9C0ECCFB9}"/>
              </a:ext>
            </a:extLst>
          </p:cNvPr>
          <p:cNvSpPr txBox="1"/>
          <p:nvPr/>
        </p:nvSpPr>
        <p:spPr>
          <a:xfrm>
            <a:off x="935293" y="4214649"/>
            <a:ext cx="1786258" cy="369332"/>
          </a:xfrm>
          <a:prstGeom prst="rect">
            <a:avLst/>
          </a:prstGeom>
          <a:noFill/>
        </p:spPr>
        <p:txBody>
          <a:bodyPr wrap="none" rtlCol="0">
            <a:spAutoFit/>
          </a:bodyPr>
          <a:lstStyle/>
          <a:p>
            <a:r>
              <a:rPr lang="en-US" dirty="0" err="1"/>
              <a:t>SourWatermelon</a:t>
            </a:r>
            <a:endParaRPr lang="en-US" dirty="0"/>
          </a:p>
        </p:txBody>
      </p:sp>
      <p:pic>
        <p:nvPicPr>
          <p:cNvPr id="12" name="Picture 11">
            <a:extLst>
              <a:ext uri="{FF2B5EF4-FFF2-40B4-BE49-F238E27FC236}">
                <a16:creationId xmlns:a16="http://schemas.microsoft.com/office/drawing/2014/main" id="{C8397143-D85B-4CB5-8D1D-F790254F3756}"/>
              </a:ext>
            </a:extLst>
          </p:cNvPr>
          <p:cNvPicPr>
            <a:picLocks noChangeAspect="1"/>
          </p:cNvPicPr>
          <p:nvPr/>
        </p:nvPicPr>
        <p:blipFill>
          <a:blip r:embed="rId6"/>
          <a:stretch>
            <a:fillRect/>
          </a:stretch>
        </p:blipFill>
        <p:spPr>
          <a:xfrm>
            <a:off x="1231743" y="4638104"/>
            <a:ext cx="1242160" cy="1242160"/>
          </a:xfrm>
          <a:prstGeom prst="rect">
            <a:avLst/>
          </a:prstGeom>
        </p:spPr>
      </p:pic>
      <p:sp>
        <p:nvSpPr>
          <p:cNvPr id="13" name="TextBox 12">
            <a:extLst>
              <a:ext uri="{FF2B5EF4-FFF2-40B4-BE49-F238E27FC236}">
                <a16:creationId xmlns:a16="http://schemas.microsoft.com/office/drawing/2014/main" id="{4A117BD8-5152-44D9-B545-2AEBAA710013}"/>
              </a:ext>
            </a:extLst>
          </p:cNvPr>
          <p:cNvSpPr txBox="1"/>
          <p:nvPr/>
        </p:nvSpPr>
        <p:spPr>
          <a:xfrm>
            <a:off x="850465" y="6097103"/>
            <a:ext cx="1255472" cy="369332"/>
          </a:xfrm>
          <a:prstGeom prst="rect">
            <a:avLst/>
          </a:prstGeom>
          <a:noFill/>
        </p:spPr>
        <p:txBody>
          <a:bodyPr wrap="none" rtlCol="0">
            <a:spAutoFit/>
          </a:bodyPr>
          <a:lstStyle/>
          <a:p>
            <a:r>
              <a:rPr lang="en-US" dirty="0" err="1"/>
              <a:t>SourLemon</a:t>
            </a:r>
            <a:endParaRPr lang="en-US" dirty="0"/>
          </a:p>
        </p:txBody>
      </p:sp>
      <p:pic>
        <p:nvPicPr>
          <p:cNvPr id="14" name="Picture 13">
            <a:extLst>
              <a:ext uri="{FF2B5EF4-FFF2-40B4-BE49-F238E27FC236}">
                <a16:creationId xmlns:a16="http://schemas.microsoft.com/office/drawing/2014/main" id="{619D4990-2902-4244-A329-9086AB042571}"/>
              </a:ext>
            </a:extLst>
          </p:cNvPr>
          <p:cNvPicPr>
            <a:picLocks noChangeAspect="1"/>
          </p:cNvPicPr>
          <p:nvPr/>
        </p:nvPicPr>
        <p:blipFill>
          <a:blip r:embed="rId7"/>
          <a:stretch>
            <a:fillRect/>
          </a:stretch>
        </p:blipFill>
        <p:spPr>
          <a:xfrm>
            <a:off x="8752652" y="1488812"/>
            <a:ext cx="1318528" cy="1318528"/>
          </a:xfrm>
          <a:prstGeom prst="rect">
            <a:avLst/>
          </a:prstGeom>
        </p:spPr>
      </p:pic>
      <p:sp>
        <p:nvSpPr>
          <p:cNvPr id="15" name="TextBox 14">
            <a:extLst>
              <a:ext uri="{FF2B5EF4-FFF2-40B4-BE49-F238E27FC236}">
                <a16:creationId xmlns:a16="http://schemas.microsoft.com/office/drawing/2014/main" id="{4EC04538-3718-4A81-BD45-E24C7A67D70F}"/>
              </a:ext>
            </a:extLst>
          </p:cNvPr>
          <p:cNvSpPr txBox="1"/>
          <p:nvPr/>
        </p:nvSpPr>
        <p:spPr>
          <a:xfrm>
            <a:off x="8791618" y="2686059"/>
            <a:ext cx="1240596" cy="369332"/>
          </a:xfrm>
          <a:prstGeom prst="rect">
            <a:avLst/>
          </a:prstGeom>
          <a:noFill/>
        </p:spPr>
        <p:txBody>
          <a:bodyPr wrap="none" rtlCol="0">
            <a:spAutoFit/>
          </a:bodyPr>
          <a:lstStyle/>
          <a:p>
            <a:r>
              <a:rPr lang="en-US" dirty="0" err="1"/>
              <a:t>SourCherry</a:t>
            </a:r>
            <a:endParaRPr lang="en-US" dirty="0"/>
          </a:p>
        </p:txBody>
      </p:sp>
      <p:pic>
        <p:nvPicPr>
          <p:cNvPr id="16" name="Picture 15">
            <a:extLst>
              <a:ext uri="{FF2B5EF4-FFF2-40B4-BE49-F238E27FC236}">
                <a16:creationId xmlns:a16="http://schemas.microsoft.com/office/drawing/2014/main" id="{B2739DF3-5978-415B-9564-7A0590F76354}"/>
              </a:ext>
            </a:extLst>
          </p:cNvPr>
          <p:cNvPicPr>
            <a:picLocks noChangeAspect="1"/>
          </p:cNvPicPr>
          <p:nvPr/>
        </p:nvPicPr>
        <p:blipFill>
          <a:blip r:embed="rId8"/>
          <a:stretch>
            <a:fillRect/>
          </a:stretch>
        </p:blipFill>
        <p:spPr>
          <a:xfrm>
            <a:off x="8899481" y="3151806"/>
            <a:ext cx="1024870" cy="1278935"/>
          </a:xfrm>
          <a:prstGeom prst="rect">
            <a:avLst/>
          </a:prstGeom>
        </p:spPr>
      </p:pic>
      <p:sp>
        <p:nvSpPr>
          <p:cNvPr id="17" name="TextBox 16">
            <a:extLst>
              <a:ext uri="{FF2B5EF4-FFF2-40B4-BE49-F238E27FC236}">
                <a16:creationId xmlns:a16="http://schemas.microsoft.com/office/drawing/2014/main" id="{7868A139-9686-4052-BBC1-2365A5135CE5}"/>
              </a:ext>
            </a:extLst>
          </p:cNvPr>
          <p:cNvSpPr txBox="1"/>
          <p:nvPr/>
        </p:nvSpPr>
        <p:spPr>
          <a:xfrm>
            <a:off x="8832270" y="4527156"/>
            <a:ext cx="1159292" cy="369332"/>
          </a:xfrm>
          <a:prstGeom prst="rect">
            <a:avLst/>
          </a:prstGeom>
          <a:noFill/>
        </p:spPr>
        <p:txBody>
          <a:bodyPr wrap="none" rtlCol="0">
            <a:spAutoFit/>
          </a:bodyPr>
          <a:lstStyle/>
          <a:p>
            <a:r>
              <a:rPr lang="en-US" dirty="0" err="1"/>
              <a:t>SourApple</a:t>
            </a:r>
            <a:endParaRPr lang="en-US" dirty="0"/>
          </a:p>
        </p:txBody>
      </p:sp>
      <p:pic>
        <p:nvPicPr>
          <p:cNvPr id="18" name="Picture 17">
            <a:extLst>
              <a:ext uri="{FF2B5EF4-FFF2-40B4-BE49-F238E27FC236}">
                <a16:creationId xmlns:a16="http://schemas.microsoft.com/office/drawing/2014/main" id="{0EB3F00F-5615-4B71-BF42-0F30C6AF6705}"/>
              </a:ext>
            </a:extLst>
          </p:cNvPr>
          <p:cNvPicPr>
            <a:picLocks noChangeAspect="1"/>
          </p:cNvPicPr>
          <p:nvPr/>
        </p:nvPicPr>
        <p:blipFill>
          <a:blip r:embed="rId9"/>
          <a:stretch>
            <a:fillRect/>
          </a:stretch>
        </p:blipFill>
        <p:spPr>
          <a:xfrm>
            <a:off x="5769966" y="5430858"/>
            <a:ext cx="1433513" cy="1427142"/>
          </a:xfrm>
          <a:prstGeom prst="rect">
            <a:avLst/>
          </a:prstGeom>
        </p:spPr>
      </p:pic>
      <p:pic>
        <p:nvPicPr>
          <p:cNvPr id="19" name="Picture 18">
            <a:extLst>
              <a:ext uri="{FF2B5EF4-FFF2-40B4-BE49-F238E27FC236}">
                <a16:creationId xmlns:a16="http://schemas.microsoft.com/office/drawing/2014/main" id="{10836637-6BF3-4889-A4BA-BD5AD3203E64}"/>
              </a:ext>
            </a:extLst>
          </p:cNvPr>
          <p:cNvPicPr>
            <a:picLocks noChangeAspect="1"/>
          </p:cNvPicPr>
          <p:nvPr/>
        </p:nvPicPr>
        <p:blipFill>
          <a:blip r:embed="rId10"/>
          <a:stretch>
            <a:fillRect/>
          </a:stretch>
        </p:blipFill>
        <p:spPr>
          <a:xfrm>
            <a:off x="4489270" y="2405249"/>
            <a:ext cx="2793503" cy="2550167"/>
          </a:xfrm>
          <a:prstGeom prst="rect">
            <a:avLst/>
          </a:prstGeom>
        </p:spPr>
      </p:pic>
    </p:spTree>
    <p:extLst>
      <p:ext uri="{BB962C8B-B14F-4D97-AF65-F5344CB8AC3E}">
        <p14:creationId xmlns:p14="http://schemas.microsoft.com/office/powerpoint/2010/main" val="577512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11A94-8F86-40A3-A796-0C7ECC3ED3FC}"/>
              </a:ext>
            </a:extLst>
          </p:cNvPr>
          <p:cNvSpPr>
            <a:spLocks noGrp="1"/>
          </p:cNvSpPr>
          <p:nvPr>
            <p:ph type="title"/>
          </p:nvPr>
        </p:nvSpPr>
        <p:spPr>
          <a:xfrm>
            <a:off x="415600" y="179956"/>
            <a:ext cx="11360800" cy="763600"/>
          </a:xfrm>
        </p:spPr>
        <p:txBody>
          <a:bodyPr>
            <a:normAutofit fontScale="90000"/>
          </a:bodyPr>
          <a:lstStyle/>
          <a:p>
            <a:r>
              <a:rPr lang="en-US" b="1" dirty="0"/>
              <a:t>Choose Your Favorite Fruit N’ Power Sour Taste</a:t>
            </a:r>
          </a:p>
        </p:txBody>
      </p:sp>
      <p:sp>
        <p:nvSpPr>
          <p:cNvPr id="3" name="Text Placeholder 2">
            <a:extLst>
              <a:ext uri="{FF2B5EF4-FFF2-40B4-BE49-F238E27FC236}">
                <a16:creationId xmlns:a16="http://schemas.microsoft.com/office/drawing/2014/main" id="{EAFCDEE8-45EC-49B6-802C-45BC61405EF3}"/>
              </a:ext>
            </a:extLst>
          </p:cNvPr>
          <p:cNvSpPr>
            <a:spLocks noGrp="1"/>
          </p:cNvSpPr>
          <p:nvPr>
            <p:ph type="body" idx="1"/>
          </p:nvPr>
        </p:nvSpPr>
        <p:spPr>
          <a:xfrm>
            <a:off x="261256" y="915949"/>
            <a:ext cx="4292324" cy="4555200"/>
          </a:xfrm>
        </p:spPr>
        <p:txBody>
          <a:bodyPr>
            <a:normAutofit/>
          </a:bodyPr>
          <a:lstStyle/>
          <a:p>
            <a:pPr marL="0" indent="0">
              <a:buNone/>
            </a:pPr>
            <a:r>
              <a:rPr lang="en-US" sz="1800" b="1" dirty="0"/>
              <a:t>Why Dryden &amp; Palmer?</a:t>
            </a:r>
          </a:p>
          <a:p>
            <a:r>
              <a:rPr lang="en-US" sz="1800" dirty="0"/>
              <a:t>Dryden &amp; Palmer are the #1 Rock Candy since 1880! Dryden &amp; Palmer products are proudly made in USA and can be found in all states across America, as well as in most countries in the world. </a:t>
            </a:r>
          </a:p>
          <a:p>
            <a:r>
              <a:rPr lang="en-US" sz="1800" dirty="0"/>
              <a:t>Our Rock Candy grown Artisan style for a fun, festive and decorative experience! </a:t>
            </a:r>
          </a:p>
          <a:p>
            <a:pPr marL="0" indent="0">
              <a:buNone/>
            </a:pPr>
            <a:endParaRPr lang="en-US" sz="1800" dirty="0"/>
          </a:p>
          <a:p>
            <a:pPr marL="0" indent="0">
              <a:buNone/>
            </a:pPr>
            <a:r>
              <a:rPr lang="en-US" sz="1800" b="1" dirty="0"/>
              <a:t>Why Sour?</a:t>
            </a:r>
          </a:p>
          <a:p>
            <a:pPr marL="0" indent="0">
              <a:buNone/>
            </a:pPr>
            <a:r>
              <a:rPr lang="en-US" sz="1800" dirty="0"/>
              <a:t>Sour is one of the main drivers for the increasingly creative candy category growth. The demand for sour candy new flavors and textures is on the rise. So when your customers ask for the best sour candies, you can rest assured that Dryden &amp; Palmer Sour Rock Candy has you covered! </a:t>
            </a:r>
          </a:p>
        </p:txBody>
      </p:sp>
      <p:sp>
        <p:nvSpPr>
          <p:cNvPr id="6" name="Rectangle 5">
            <a:extLst>
              <a:ext uri="{FF2B5EF4-FFF2-40B4-BE49-F238E27FC236}">
                <a16:creationId xmlns:a16="http://schemas.microsoft.com/office/drawing/2014/main" id="{28E969F8-4159-4193-B641-6A1254EA5EC8}"/>
              </a:ext>
            </a:extLst>
          </p:cNvPr>
          <p:cNvSpPr/>
          <p:nvPr/>
        </p:nvSpPr>
        <p:spPr>
          <a:xfrm>
            <a:off x="5941656" y="818125"/>
            <a:ext cx="5542547" cy="2246769"/>
          </a:xfrm>
          <a:prstGeom prst="rect">
            <a:avLst/>
          </a:prstGeom>
        </p:spPr>
        <p:txBody>
          <a:bodyPr wrap="square">
            <a:spAutoFit/>
          </a:bodyPr>
          <a:lstStyle/>
          <a:p>
            <a:r>
              <a:rPr lang="en-US" sz="1400" u="sng" dirty="0"/>
              <a:t>Ingredients</a:t>
            </a:r>
            <a:r>
              <a:rPr lang="en-US" sz="1400" dirty="0"/>
              <a:t>:</a:t>
            </a:r>
          </a:p>
          <a:p>
            <a:r>
              <a:rPr lang="en-US" sz="1400" b="1" dirty="0" err="1"/>
              <a:t>SourBlue</a:t>
            </a:r>
            <a:r>
              <a:rPr lang="en-US" sz="1400" b="1" dirty="0"/>
              <a:t> Raspberry</a:t>
            </a:r>
            <a:r>
              <a:rPr lang="en-US" sz="1400" dirty="0"/>
              <a:t>: Cane Sugar, Citric, Malic &amp; Tartaric Acid, Hydrogenated Vegetable </a:t>
            </a:r>
            <a:r>
              <a:rPr lang="en-US" sz="1400" dirty="0" err="1"/>
              <a:t>Oil,Artificial</a:t>
            </a:r>
            <a:r>
              <a:rPr lang="en-US" sz="1400" dirty="0"/>
              <a:t> Flavor, Blue 1, Yellow 5</a:t>
            </a:r>
          </a:p>
          <a:p>
            <a:r>
              <a:rPr lang="en-US" sz="1400" b="1" dirty="0" err="1"/>
              <a:t>SourWatermelon</a:t>
            </a:r>
            <a:r>
              <a:rPr lang="en-US" sz="1400" dirty="0"/>
              <a:t>: Cane </a:t>
            </a:r>
            <a:r>
              <a:rPr lang="en-US" sz="1400" dirty="0" err="1"/>
              <a:t>Sugar,Citric</a:t>
            </a:r>
            <a:r>
              <a:rPr lang="en-US" sz="1400" dirty="0"/>
              <a:t>, Malic &amp; Tartaric Acid, Hydrogenated Vegetable </a:t>
            </a:r>
            <a:r>
              <a:rPr lang="en-US" sz="1400" dirty="0" err="1"/>
              <a:t>Oil,Artificial</a:t>
            </a:r>
            <a:r>
              <a:rPr lang="en-US" sz="1400" dirty="0"/>
              <a:t> Flavor, Titanium Dioxide, Yellow 5, Blue 1 </a:t>
            </a:r>
            <a:r>
              <a:rPr lang="en-US" sz="1400" b="1" dirty="0" err="1"/>
              <a:t>SourLemon</a:t>
            </a:r>
            <a:r>
              <a:rPr lang="en-US" sz="1400" dirty="0"/>
              <a:t>: Cane Sugar, Citric, Malic &amp; Tartaric Acid, Hydrogenated Vegetable </a:t>
            </a:r>
            <a:r>
              <a:rPr lang="en-US" sz="1400" dirty="0" err="1"/>
              <a:t>Oil,Yellow</a:t>
            </a:r>
            <a:r>
              <a:rPr lang="en-US" sz="1400" dirty="0"/>
              <a:t> 5, Natural Flavor, Xanthan Gum, Citric Acid, Sodium Benzoate </a:t>
            </a:r>
            <a:r>
              <a:rPr lang="en-US" sz="1400" b="1" dirty="0" err="1"/>
              <a:t>SourRedApple</a:t>
            </a:r>
            <a:r>
              <a:rPr lang="en-US" sz="1400" dirty="0"/>
              <a:t>: Cane Sugar, Citric, Malic &amp; Tartaric Acid, Hydrogenated Vegetable Oil, Natural &amp; Artificial Flavor, Titanium Dioxide, Yellow 5, Blue 1 </a:t>
            </a:r>
            <a:r>
              <a:rPr lang="en-US" sz="1400" b="1" dirty="0" err="1"/>
              <a:t>SourCherry</a:t>
            </a:r>
            <a:r>
              <a:rPr lang="en-US" sz="1400" dirty="0"/>
              <a:t>: Cane </a:t>
            </a:r>
            <a:r>
              <a:rPr lang="en-US" sz="1400" dirty="0" err="1"/>
              <a:t>Sugar,Citric</a:t>
            </a:r>
            <a:r>
              <a:rPr lang="en-US" sz="1400" dirty="0"/>
              <a:t>, Malic &amp; Tartaric Acid, </a:t>
            </a:r>
          </a:p>
        </p:txBody>
      </p:sp>
      <p:sp>
        <p:nvSpPr>
          <p:cNvPr id="7" name="Rectangle 6">
            <a:extLst>
              <a:ext uri="{FF2B5EF4-FFF2-40B4-BE49-F238E27FC236}">
                <a16:creationId xmlns:a16="http://schemas.microsoft.com/office/drawing/2014/main" id="{68D04B05-61CB-4FBC-823C-10ADD254F460}"/>
              </a:ext>
            </a:extLst>
          </p:cNvPr>
          <p:cNvSpPr/>
          <p:nvPr/>
        </p:nvSpPr>
        <p:spPr>
          <a:xfrm>
            <a:off x="5941656" y="3154482"/>
            <a:ext cx="6096000" cy="2462213"/>
          </a:xfrm>
          <a:prstGeom prst="rect">
            <a:avLst/>
          </a:prstGeom>
        </p:spPr>
        <p:txBody>
          <a:bodyPr>
            <a:spAutoFit/>
          </a:bodyPr>
          <a:lstStyle/>
          <a:p>
            <a:r>
              <a:rPr lang="en-US" sz="1400" u="sng" dirty="0"/>
              <a:t>Product Information:</a:t>
            </a:r>
          </a:p>
          <a:p>
            <a:r>
              <a:rPr lang="en-US" sz="1400" dirty="0"/>
              <a:t>Case Pack : 6/25ct.</a:t>
            </a:r>
          </a:p>
          <a:p>
            <a:r>
              <a:rPr lang="en-US" sz="1400" dirty="0"/>
              <a:t>GTIN : 50011167437207</a:t>
            </a:r>
          </a:p>
          <a:p>
            <a:r>
              <a:rPr lang="en-US" sz="1400" dirty="0"/>
              <a:t>UPC : </a:t>
            </a:r>
          </a:p>
          <a:p>
            <a:r>
              <a:rPr lang="en-US" sz="1400" dirty="0" err="1"/>
              <a:t>SourBlue</a:t>
            </a:r>
            <a:r>
              <a:rPr lang="en-US" sz="1400" dirty="0"/>
              <a:t> Raspberry 0 11167437127 </a:t>
            </a:r>
          </a:p>
          <a:p>
            <a:r>
              <a:rPr lang="en-US" sz="1400" dirty="0" err="1"/>
              <a:t>SourWatermelon</a:t>
            </a:r>
            <a:r>
              <a:rPr lang="en-US" sz="1400" dirty="0"/>
              <a:t> 0 11167437165 </a:t>
            </a:r>
          </a:p>
          <a:p>
            <a:r>
              <a:rPr lang="en-US" sz="1400" dirty="0" err="1"/>
              <a:t>SourLemon</a:t>
            </a:r>
            <a:r>
              <a:rPr lang="en-US" sz="1400" dirty="0"/>
              <a:t> 0 1116743713 4 </a:t>
            </a:r>
          </a:p>
          <a:p>
            <a:r>
              <a:rPr lang="en-US" sz="1400" dirty="0" err="1"/>
              <a:t>SourCherry</a:t>
            </a:r>
            <a:r>
              <a:rPr lang="en-US" sz="1400" dirty="0"/>
              <a:t> 0 1116743702 8 </a:t>
            </a:r>
          </a:p>
          <a:p>
            <a:r>
              <a:rPr lang="en-US" sz="1400" dirty="0" err="1"/>
              <a:t>SourRed</a:t>
            </a:r>
            <a:r>
              <a:rPr lang="en-US" sz="1400" dirty="0"/>
              <a:t> Apple 0 1116743705 9</a:t>
            </a:r>
          </a:p>
          <a:p>
            <a:r>
              <a:rPr lang="en-US" sz="1400" dirty="0"/>
              <a:t>Dimensions : Case:16.81 x 15.41 x 6.38”Cube : Case:.96Gross </a:t>
            </a:r>
          </a:p>
          <a:p>
            <a:r>
              <a:rPr lang="en-US" sz="1400" dirty="0"/>
              <a:t>Weight: Case:8.67Pallet </a:t>
            </a:r>
          </a:p>
        </p:txBody>
      </p:sp>
      <p:sp>
        <p:nvSpPr>
          <p:cNvPr id="8" name="Rectangle 7">
            <a:extLst>
              <a:ext uri="{FF2B5EF4-FFF2-40B4-BE49-F238E27FC236}">
                <a16:creationId xmlns:a16="http://schemas.microsoft.com/office/drawing/2014/main" id="{246649F8-FC64-489D-85B4-2CDD96765844}"/>
              </a:ext>
            </a:extLst>
          </p:cNvPr>
          <p:cNvSpPr/>
          <p:nvPr/>
        </p:nvSpPr>
        <p:spPr>
          <a:xfrm>
            <a:off x="261257" y="6272329"/>
            <a:ext cx="5845630" cy="584775"/>
          </a:xfrm>
          <a:prstGeom prst="rect">
            <a:avLst/>
          </a:prstGeom>
        </p:spPr>
        <p:txBody>
          <a:bodyPr wrap="square">
            <a:spAutoFit/>
          </a:bodyPr>
          <a:lstStyle/>
          <a:p>
            <a:r>
              <a:rPr lang="en-US" sz="1600" dirty="0"/>
              <a:t>Richardson Brands Co. 101 Erie Boulevard Canajoharie, NY  13317 (800) 839-8938</a:t>
            </a:r>
          </a:p>
        </p:txBody>
      </p:sp>
      <p:pic>
        <p:nvPicPr>
          <p:cNvPr id="9" name="Picture 8">
            <a:extLst>
              <a:ext uri="{FF2B5EF4-FFF2-40B4-BE49-F238E27FC236}">
                <a16:creationId xmlns:a16="http://schemas.microsoft.com/office/drawing/2014/main" id="{52DF2F52-D517-4AB5-9D9F-55DC09DE33B1}"/>
              </a:ext>
            </a:extLst>
          </p:cNvPr>
          <p:cNvPicPr>
            <a:picLocks noChangeAspect="1"/>
          </p:cNvPicPr>
          <p:nvPr/>
        </p:nvPicPr>
        <p:blipFill>
          <a:blip r:embed="rId2"/>
          <a:stretch>
            <a:fillRect/>
          </a:stretch>
        </p:blipFill>
        <p:spPr>
          <a:xfrm>
            <a:off x="261256" y="5738625"/>
            <a:ext cx="2400300" cy="533704"/>
          </a:xfrm>
          <a:prstGeom prst="rect">
            <a:avLst/>
          </a:prstGeom>
        </p:spPr>
      </p:pic>
      <p:pic>
        <p:nvPicPr>
          <p:cNvPr id="10" name="Picture 9">
            <a:extLst>
              <a:ext uri="{FF2B5EF4-FFF2-40B4-BE49-F238E27FC236}">
                <a16:creationId xmlns:a16="http://schemas.microsoft.com/office/drawing/2014/main" id="{265E445F-AAA7-48F9-B525-E4FC7EE80D93}"/>
              </a:ext>
            </a:extLst>
          </p:cNvPr>
          <p:cNvPicPr>
            <a:picLocks noChangeAspect="1"/>
          </p:cNvPicPr>
          <p:nvPr/>
        </p:nvPicPr>
        <p:blipFill>
          <a:blip r:embed="rId3"/>
          <a:stretch>
            <a:fillRect/>
          </a:stretch>
        </p:blipFill>
        <p:spPr>
          <a:xfrm>
            <a:off x="9511976" y="3386804"/>
            <a:ext cx="1972227" cy="1798476"/>
          </a:xfrm>
          <a:prstGeom prst="rect">
            <a:avLst/>
          </a:prstGeom>
        </p:spPr>
      </p:pic>
      <p:pic>
        <p:nvPicPr>
          <p:cNvPr id="16" name="Picture 15">
            <a:extLst>
              <a:ext uri="{FF2B5EF4-FFF2-40B4-BE49-F238E27FC236}">
                <a16:creationId xmlns:a16="http://schemas.microsoft.com/office/drawing/2014/main" id="{3F937D19-2760-42F3-8065-97F5F26612B2}"/>
              </a:ext>
            </a:extLst>
          </p:cNvPr>
          <p:cNvPicPr>
            <a:picLocks noChangeAspect="1"/>
          </p:cNvPicPr>
          <p:nvPr/>
        </p:nvPicPr>
        <p:blipFill>
          <a:blip r:embed="rId4"/>
          <a:stretch>
            <a:fillRect/>
          </a:stretch>
        </p:blipFill>
        <p:spPr>
          <a:xfrm>
            <a:off x="8211586" y="5936764"/>
            <a:ext cx="1296761" cy="555755"/>
          </a:xfrm>
          <a:prstGeom prst="rect">
            <a:avLst/>
          </a:prstGeom>
        </p:spPr>
      </p:pic>
      <p:pic>
        <p:nvPicPr>
          <p:cNvPr id="20" name="Picture 19">
            <a:extLst>
              <a:ext uri="{FF2B5EF4-FFF2-40B4-BE49-F238E27FC236}">
                <a16:creationId xmlns:a16="http://schemas.microsoft.com/office/drawing/2014/main" id="{45A75897-D3C2-4AF3-8628-0758147C9524}"/>
              </a:ext>
            </a:extLst>
          </p:cNvPr>
          <p:cNvPicPr>
            <a:picLocks noChangeAspect="1"/>
          </p:cNvPicPr>
          <p:nvPr/>
        </p:nvPicPr>
        <p:blipFill>
          <a:blip r:embed="rId5"/>
          <a:stretch>
            <a:fillRect/>
          </a:stretch>
        </p:blipFill>
        <p:spPr>
          <a:xfrm>
            <a:off x="9508347" y="5738625"/>
            <a:ext cx="1120225" cy="819494"/>
          </a:xfrm>
          <a:prstGeom prst="rect">
            <a:avLst/>
          </a:prstGeom>
        </p:spPr>
      </p:pic>
      <p:pic>
        <p:nvPicPr>
          <p:cNvPr id="22" name="Picture 21">
            <a:extLst>
              <a:ext uri="{FF2B5EF4-FFF2-40B4-BE49-F238E27FC236}">
                <a16:creationId xmlns:a16="http://schemas.microsoft.com/office/drawing/2014/main" id="{936158CB-6B17-4B9E-A7F6-CD4F242FB312}"/>
              </a:ext>
            </a:extLst>
          </p:cNvPr>
          <p:cNvPicPr>
            <a:picLocks noChangeAspect="1"/>
          </p:cNvPicPr>
          <p:nvPr/>
        </p:nvPicPr>
        <p:blipFill>
          <a:blip r:embed="rId6"/>
          <a:stretch>
            <a:fillRect/>
          </a:stretch>
        </p:blipFill>
        <p:spPr>
          <a:xfrm>
            <a:off x="2571191" y="5471149"/>
            <a:ext cx="2415343" cy="1034329"/>
          </a:xfrm>
          <a:prstGeom prst="rect">
            <a:avLst/>
          </a:prstGeom>
        </p:spPr>
      </p:pic>
      <p:pic>
        <p:nvPicPr>
          <p:cNvPr id="23" name="Picture 22">
            <a:extLst>
              <a:ext uri="{FF2B5EF4-FFF2-40B4-BE49-F238E27FC236}">
                <a16:creationId xmlns:a16="http://schemas.microsoft.com/office/drawing/2014/main" id="{0CF1CDAF-21B4-4386-A110-75F71D5F64A4}"/>
              </a:ext>
            </a:extLst>
          </p:cNvPr>
          <p:cNvPicPr>
            <a:picLocks noChangeAspect="1"/>
          </p:cNvPicPr>
          <p:nvPr/>
        </p:nvPicPr>
        <p:blipFill>
          <a:blip r:embed="rId7"/>
          <a:stretch>
            <a:fillRect/>
          </a:stretch>
        </p:blipFill>
        <p:spPr>
          <a:xfrm>
            <a:off x="6336231" y="5856971"/>
            <a:ext cx="1024572" cy="737692"/>
          </a:xfrm>
          <a:prstGeom prst="rect">
            <a:avLst/>
          </a:prstGeom>
        </p:spPr>
      </p:pic>
      <p:pic>
        <p:nvPicPr>
          <p:cNvPr id="24" name="Picture 23">
            <a:extLst>
              <a:ext uri="{FF2B5EF4-FFF2-40B4-BE49-F238E27FC236}">
                <a16:creationId xmlns:a16="http://schemas.microsoft.com/office/drawing/2014/main" id="{2F162CDD-0F3B-46FC-8B50-9D23BEC3EBAA}"/>
              </a:ext>
            </a:extLst>
          </p:cNvPr>
          <p:cNvPicPr>
            <a:picLocks noChangeAspect="1"/>
          </p:cNvPicPr>
          <p:nvPr/>
        </p:nvPicPr>
        <p:blipFill>
          <a:blip r:embed="rId8"/>
          <a:stretch>
            <a:fillRect/>
          </a:stretch>
        </p:blipFill>
        <p:spPr>
          <a:xfrm>
            <a:off x="7368713" y="5898658"/>
            <a:ext cx="696005" cy="696005"/>
          </a:xfrm>
          <a:prstGeom prst="rect">
            <a:avLst/>
          </a:prstGeom>
        </p:spPr>
      </p:pic>
    </p:spTree>
    <p:extLst>
      <p:ext uri="{BB962C8B-B14F-4D97-AF65-F5344CB8AC3E}">
        <p14:creationId xmlns:p14="http://schemas.microsoft.com/office/powerpoint/2010/main" val="2505895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descr="A picture containing text&#10;&#10;Description generated with very high confidence">
            <a:extLst>
              <a:ext uri="{FF2B5EF4-FFF2-40B4-BE49-F238E27FC236}">
                <a16:creationId xmlns:a16="http://schemas.microsoft.com/office/drawing/2014/main" id="{324CABC5-2BE7-4359-9E54-90645F74849D}"/>
              </a:ext>
            </a:extLst>
          </p:cNvPr>
          <p:cNvPicPr>
            <a:picLocks noChangeAspect="1"/>
          </p:cNvPicPr>
          <p:nvPr/>
        </p:nvPicPr>
        <p:blipFill rotWithShape="1">
          <a:blip r:embed="rId2"/>
          <a:srcRect r="8890" b="1"/>
          <a:stretch/>
        </p:blipFill>
        <p:spPr>
          <a:xfrm>
            <a:off x="-2123468" y="95352"/>
            <a:ext cx="12191980" cy="6857990"/>
          </a:xfrm>
          <a:prstGeom prst="rect">
            <a:avLst/>
          </a:prstGeom>
        </p:spPr>
      </p:pic>
      <p:sp>
        <p:nvSpPr>
          <p:cNvPr id="2" name="TextBox 1">
            <a:extLst>
              <a:ext uri="{FF2B5EF4-FFF2-40B4-BE49-F238E27FC236}">
                <a16:creationId xmlns:a16="http://schemas.microsoft.com/office/drawing/2014/main" id="{C46D49F1-7131-43E5-B8E3-3537592A8A36}"/>
              </a:ext>
            </a:extLst>
          </p:cNvPr>
          <p:cNvSpPr txBox="1"/>
          <p:nvPr/>
        </p:nvSpPr>
        <p:spPr>
          <a:xfrm>
            <a:off x="2305878" y="371061"/>
            <a:ext cx="4576253" cy="461665"/>
          </a:xfrm>
          <a:prstGeom prst="rect">
            <a:avLst/>
          </a:prstGeom>
          <a:noFill/>
        </p:spPr>
        <p:txBody>
          <a:bodyPr wrap="none" rtlCol="0">
            <a:spAutoFit/>
          </a:bodyPr>
          <a:lstStyle/>
          <a:p>
            <a:r>
              <a:rPr lang="en-US" sz="2400" b="1" dirty="0">
                <a:solidFill>
                  <a:schemeClr val="bg1"/>
                </a:solidFill>
              </a:rPr>
              <a:t>Example for the Sell Sheet  Format</a:t>
            </a:r>
          </a:p>
        </p:txBody>
      </p:sp>
    </p:spTree>
    <p:extLst>
      <p:ext uri="{BB962C8B-B14F-4D97-AF65-F5344CB8AC3E}">
        <p14:creationId xmlns:p14="http://schemas.microsoft.com/office/powerpoint/2010/main" val="1680540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BED65-459C-4277-BCBB-427C1595B1AD}"/>
              </a:ext>
            </a:extLst>
          </p:cNvPr>
          <p:cNvSpPr>
            <a:spLocks noGrp="1"/>
          </p:cNvSpPr>
          <p:nvPr>
            <p:ph type="title"/>
          </p:nvPr>
        </p:nvSpPr>
        <p:spPr>
          <a:xfrm>
            <a:off x="887186" y="365125"/>
            <a:ext cx="10515600" cy="1325563"/>
          </a:xfrm>
        </p:spPr>
        <p:txBody>
          <a:bodyPr>
            <a:normAutofit/>
          </a:bodyPr>
          <a:lstStyle/>
          <a:p>
            <a:r>
              <a:rPr lang="en-US" dirty="0"/>
              <a:t>Examples of Sour Candy </a:t>
            </a:r>
            <a:br>
              <a:rPr lang="en-US" dirty="0"/>
            </a:br>
            <a:r>
              <a:rPr lang="en-US" dirty="0"/>
              <a:t>Communication</a:t>
            </a:r>
          </a:p>
        </p:txBody>
      </p:sp>
      <p:pic>
        <p:nvPicPr>
          <p:cNvPr id="4" name="Picture 3">
            <a:extLst>
              <a:ext uri="{FF2B5EF4-FFF2-40B4-BE49-F238E27FC236}">
                <a16:creationId xmlns:a16="http://schemas.microsoft.com/office/drawing/2014/main" id="{96A6F531-4416-470C-B6B6-7FAE76091ECD}"/>
              </a:ext>
            </a:extLst>
          </p:cNvPr>
          <p:cNvPicPr>
            <a:picLocks noChangeAspect="1"/>
          </p:cNvPicPr>
          <p:nvPr/>
        </p:nvPicPr>
        <p:blipFill>
          <a:blip r:embed="rId2"/>
          <a:stretch>
            <a:fillRect/>
          </a:stretch>
        </p:blipFill>
        <p:spPr>
          <a:xfrm>
            <a:off x="1099457" y="2269672"/>
            <a:ext cx="5421085" cy="4065814"/>
          </a:xfrm>
          <a:prstGeom prst="rect">
            <a:avLst/>
          </a:prstGeom>
        </p:spPr>
      </p:pic>
      <p:pic>
        <p:nvPicPr>
          <p:cNvPr id="5" name="Picture 4">
            <a:extLst>
              <a:ext uri="{FF2B5EF4-FFF2-40B4-BE49-F238E27FC236}">
                <a16:creationId xmlns:a16="http://schemas.microsoft.com/office/drawing/2014/main" id="{5EA706E5-E6BD-4B31-B580-0C84E4B21273}"/>
              </a:ext>
            </a:extLst>
          </p:cNvPr>
          <p:cNvPicPr>
            <a:picLocks noChangeAspect="1"/>
          </p:cNvPicPr>
          <p:nvPr/>
        </p:nvPicPr>
        <p:blipFill rotWithShape="1">
          <a:blip r:embed="rId3"/>
          <a:srcRect b="44000"/>
          <a:stretch/>
        </p:blipFill>
        <p:spPr>
          <a:xfrm rot="5400000">
            <a:off x="6786904" y="2656454"/>
            <a:ext cx="5731328" cy="2149248"/>
          </a:xfrm>
          <a:prstGeom prst="rect">
            <a:avLst/>
          </a:prstGeom>
        </p:spPr>
      </p:pic>
    </p:spTree>
    <p:extLst>
      <p:ext uri="{BB962C8B-B14F-4D97-AF65-F5344CB8AC3E}">
        <p14:creationId xmlns:p14="http://schemas.microsoft.com/office/powerpoint/2010/main" val="1848222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94A4-3C68-4410-BDEC-EA5AA85599DE}"/>
              </a:ext>
            </a:extLst>
          </p:cNvPr>
          <p:cNvSpPr>
            <a:spLocks noGrp="1"/>
          </p:cNvSpPr>
          <p:nvPr>
            <p:ph type="title"/>
          </p:nvPr>
        </p:nvSpPr>
        <p:spPr/>
        <p:txBody>
          <a:bodyPr/>
          <a:lstStyle/>
          <a:p>
            <a:r>
              <a:rPr lang="en-US" dirty="0"/>
              <a:t>Example for Claims Icons</a:t>
            </a:r>
          </a:p>
        </p:txBody>
      </p:sp>
      <p:pic>
        <p:nvPicPr>
          <p:cNvPr id="4" name="Picture 3">
            <a:extLst>
              <a:ext uri="{FF2B5EF4-FFF2-40B4-BE49-F238E27FC236}">
                <a16:creationId xmlns:a16="http://schemas.microsoft.com/office/drawing/2014/main" id="{F3AFF8E2-B0CA-4837-AAD9-20F8BFAE5B1F}"/>
              </a:ext>
            </a:extLst>
          </p:cNvPr>
          <p:cNvPicPr>
            <a:picLocks noChangeAspect="1"/>
          </p:cNvPicPr>
          <p:nvPr/>
        </p:nvPicPr>
        <p:blipFill>
          <a:blip r:embed="rId2"/>
          <a:stretch>
            <a:fillRect/>
          </a:stretch>
        </p:blipFill>
        <p:spPr>
          <a:xfrm>
            <a:off x="5385707" y="1567542"/>
            <a:ext cx="3502478" cy="4669971"/>
          </a:xfrm>
          <a:prstGeom prst="rect">
            <a:avLst/>
          </a:prstGeom>
        </p:spPr>
      </p:pic>
    </p:spTree>
    <p:extLst>
      <p:ext uri="{BB962C8B-B14F-4D97-AF65-F5344CB8AC3E}">
        <p14:creationId xmlns:p14="http://schemas.microsoft.com/office/powerpoint/2010/main" val="17817943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355</Words>
  <Application>Microsoft Office PowerPoint</Application>
  <PresentationFormat>Widescreen</PresentationFormat>
  <Paragraphs>33</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Sour Rock Candy</vt:lpstr>
      <vt:lpstr>Choose Your Favorite Fruit N’ Power Sour Taste</vt:lpstr>
      <vt:lpstr>PowerPoint Presentation</vt:lpstr>
      <vt:lpstr>Examples of Sour Candy  Communication</vt:lpstr>
      <vt:lpstr>Example for Claims Icons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Ayelet Hargash</dc:creator>
  <cp:lastModifiedBy>Ayelet Hargash</cp:lastModifiedBy>
  <cp:revision>24</cp:revision>
  <dcterms:created xsi:type="dcterms:W3CDTF">2017-07-06T22:08:36Z</dcterms:created>
  <dcterms:modified xsi:type="dcterms:W3CDTF">2017-07-19T21:01:34Z</dcterms:modified>
</cp:coreProperties>
</file>