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5E7C-1AFA-457E-A8FB-E5573D1F9AE9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9726-549B-4A96-8EC8-016886A0E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2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5E7C-1AFA-457E-A8FB-E5573D1F9AE9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9726-549B-4A96-8EC8-016886A0E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98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5E7C-1AFA-457E-A8FB-E5573D1F9AE9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9726-549B-4A96-8EC8-016886A0E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79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5E7C-1AFA-457E-A8FB-E5573D1F9AE9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9726-549B-4A96-8EC8-016886A0E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116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5E7C-1AFA-457E-A8FB-E5573D1F9AE9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9726-549B-4A96-8EC8-016886A0E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56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5E7C-1AFA-457E-A8FB-E5573D1F9AE9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9726-549B-4A96-8EC8-016886A0E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8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5E7C-1AFA-457E-A8FB-E5573D1F9AE9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9726-549B-4A96-8EC8-016886A0E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66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5E7C-1AFA-457E-A8FB-E5573D1F9AE9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9726-549B-4A96-8EC8-016886A0E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53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5E7C-1AFA-457E-A8FB-E5573D1F9AE9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9726-549B-4A96-8EC8-016886A0E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27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5E7C-1AFA-457E-A8FB-E5573D1F9AE9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9726-549B-4A96-8EC8-016886A0E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94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35E7C-1AFA-457E-A8FB-E5573D1F9AE9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9726-549B-4A96-8EC8-016886A0E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85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35E7C-1AFA-457E-A8FB-E5573D1F9AE9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59726-549B-4A96-8EC8-016886A0E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9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4211" y="2145206"/>
            <a:ext cx="2956817" cy="25019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72734" y="1880317"/>
            <a:ext cx="53318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Ricaurte</a:t>
            </a:r>
            <a:r>
              <a:rPr lang="en-US" sz="2400" dirty="0" smtClean="0"/>
              <a:t> </a:t>
            </a:r>
            <a:r>
              <a:rPr lang="en-US" sz="2400" dirty="0" err="1" smtClean="0"/>
              <a:t>Arrocha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Abou</a:t>
            </a:r>
            <a:r>
              <a:rPr lang="en-US" sz="2400" dirty="0" smtClean="0"/>
              <a:t> </a:t>
            </a:r>
            <a:r>
              <a:rPr lang="en-US" sz="2400" dirty="0" err="1" smtClean="0"/>
              <a:t>Saad</a:t>
            </a:r>
            <a:r>
              <a:rPr lang="en-US" sz="2400" dirty="0" smtClean="0"/>
              <a:t> Shriners</a:t>
            </a:r>
          </a:p>
          <a:p>
            <a:r>
              <a:rPr lang="en-US" sz="2400" dirty="0" smtClean="0"/>
              <a:t>Potentate 2017</a:t>
            </a:r>
            <a:endParaRPr lang="en-US" sz="2400" dirty="0"/>
          </a:p>
        </p:txBody>
      </p:sp>
      <p:grpSp>
        <p:nvGrpSpPr>
          <p:cNvPr id="9" name="Group 8"/>
          <p:cNvGrpSpPr/>
          <p:nvPr/>
        </p:nvGrpSpPr>
        <p:grpSpPr>
          <a:xfrm>
            <a:off x="785611" y="4185640"/>
            <a:ext cx="6866587" cy="769265"/>
            <a:chOff x="528034" y="5589436"/>
            <a:chExt cx="6866587" cy="769265"/>
          </a:xfrm>
        </p:grpSpPr>
        <p:sp>
          <p:nvSpPr>
            <p:cNvPr id="6" name="TextBox 5"/>
            <p:cNvSpPr txBox="1"/>
            <p:nvPr/>
          </p:nvSpPr>
          <p:spPr>
            <a:xfrm>
              <a:off x="528034" y="5589436"/>
              <a:ext cx="52417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P.O. Box 0843-03046</a:t>
              </a:r>
            </a:p>
            <a:p>
              <a:r>
                <a:rPr lang="en-US" sz="1400" dirty="0" smtClean="0"/>
                <a:t>Panama, Republic of Panama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28034" y="6050924"/>
              <a:ext cx="686658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Cel</a:t>
              </a:r>
              <a:r>
                <a:rPr lang="en-US" sz="1400" dirty="0" smtClean="0"/>
                <a:t>: +(507)-6796-5551		Email: rickiarrocha@gmail.com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7871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ARTHUR KERR</dc:creator>
  <cp:lastModifiedBy>ARTHUR KERR</cp:lastModifiedBy>
  <cp:revision>3</cp:revision>
  <dcterms:created xsi:type="dcterms:W3CDTF">2017-07-19T19:23:23Z</dcterms:created>
  <dcterms:modified xsi:type="dcterms:W3CDTF">2017-07-19T19:46:11Z</dcterms:modified>
</cp:coreProperties>
</file>