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7" r:id="rId2"/>
    <p:sldId id="259" r:id="rId3"/>
    <p:sldId id="260" r:id="rId4"/>
    <p:sldId id="26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43"/>
  </p:normalViewPr>
  <p:slideViewPr>
    <p:cSldViewPr snapToGrid="0" snapToObjects="1">
      <p:cViewPr varScale="1">
        <p:scale>
          <a:sx n="96" d="100"/>
          <a:sy n="96" d="100"/>
        </p:scale>
        <p:origin x="6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A5AA-8121-B149-92DB-7B4D34FD2BC6}" type="datetimeFigureOut">
              <a:rPr lang="en-US" smtClean="0"/>
              <a:t>7/16/17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995E-1CA6-FC49-8C24-2084C7469A1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A5AA-8121-B149-92DB-7B4D34FD2BC6}" type="datetimeFigureOut">
              <a:rPr lang="en-US" smtClean="0"/>
              <a:t>7/16/17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995E-1CA6-FC49-8C24-2084C7469A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A5AA-8121-B149-92DB-7B4D34FD2BC6}" type="datetimeFigureOut">
              <a:rPr lang="en-US" smtClean="0"/>
              <a:t>7/16/17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995E-1CA6-FC49-8C24-2084C7469A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A5AA-8121-B149-92DB-7B4D34FD2BC6}" type="datetimeFigureOut">
              <a:rPr lang="en-US" smtClean="0"/>
              <a:t>7/16/17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995E-1CA6-FC49-8C24-2084C7469A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A5AA-8121-B149-92DB-7B4D34FD2BC6}" type="datetimeFigureOut">
              <a:rPr lang="en-US" smtClean="0"/>
              <a:t>7/16/17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995E-1CA6-FC49-8C24-2084C7469A1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A5AA-8121-B149-92DB-7B4D34FD2BC6}" type="datetimeFigureOut">
              <a:rPr lang="en-US" smtClean="0"/>
              <a:t>7/16/17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995E-1CA6-FC49-8C24-2084C7469A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A5AA-8121-B149-92DB-7B4D34FD2BC6}" type="datetimeFigureOut">
              <a:rPr lang="en-US" smtClean="0"/>
              <a:t>7/16/17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995E-1CA6-FC49-8C24-2084C7469A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A5AA-8121-B149-92DB-7B4D34FD2BC6}" type="datetimeFigureOut">
              <a:rPr lang="en-US" smtClean="0"/>
              <a:t>7/16/17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995E-1CA6-FC49-8C24-2084C7469A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A5AA-8121-B149-92DB-7B4D34FD2BC6}" type="datetimeFigureOut">
              <a:rPr lang="en-US" smtClean="0"/>
              <a:t>7/16/17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995E-1CA6-FC49-8C24-2084C7469A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CD1A5AA-8121-B149-92DB-7B4D34FD2BC6}" type="datetimeFigureOut">
              <a:rPr lang="en-US" smtClean="0"/>
              <a:t>7/16/17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B0995E-1CA6-FC49-8C24-2084C7469A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A5AA-8121-B149-92DB-7B4D34FD2BC6}" type="datetimeFigureOut">
              <a:rPr lang="en-US" smtClean="0"/>
              <a:t>7/16/17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995E-1CA6-FC49-8C24-2084C7469A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CD1A5AA-8121-B149-92DB-7B4D34FD2BC6}" type="datetimeFigureOut">
              <a:rPr lang="en-US" smtClean="0"/>
              <a:t>7/16/17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7B0995E-1CA6-FC49-8C24-2084C7469A1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04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564" y="0"/>
            <a:ext cx="208064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193" y="-565042"/>
            <a:ext cx="3179806" cy="3179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788" y="0"/>
            <a:ext cx="2248786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0999" y="6228"/>
            <a:ext cx="4547223" cy="3963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193" y="1908312"/>
            <a:ext cx="3304094" cy="4459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8626" y="4161183"/>
            <a:ext cx="3021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Health Coaches Branding Examples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23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016" y="755374"/>
            <a:ext cx="10083800" cy="467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824" y="1149074"/>
            <a:ext cx="2921000" cy="427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0852" y="291548"/>
            <a:ext cx="527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Blues Examples that I Like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959120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510" y="167861"/>
            <a:ext cx="3429000" cy="543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517" y="167861"/>
            <a:ext cx="6477000" cy="467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1005" y="304524"/>
            <a:ext cx="31623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94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90" y="436494"/>
            <a:ext cx="3276600" cy="4686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262" y="519044"/>
            <a:ext cx="3048000" cy="452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262" y="305076"/>
            <a:ext cx="3136900" cy="5346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9162" y="711476"/>
            <a:ext cx="30861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9713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1658</TotalTime>
  <Words>9</Words>
  <Application>Microsoft Macintosh PowerPoint</Application>
  <PresentationFormat>Widescreen</PresentationFormat>
  <Paragraphs>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Calibri</vt:lpstr>
      <vt:lpstr>Calibri Light</vt:lpstr>
      <vt:lpstr>Retrospect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Inspiración y ejemplos</dc:title>
  <dc:creator>alejandra.tena9@gmail.com</dc:creator>
  <cp:lastModifiedBy>alejandra.tena9@gmail.com</cp:lastModifiedBy>
  <cp:revision>7</cp:revision>
  <dcterms:created xsi:type="dcterms:W3CDTF">2017-07-10T20:33:18Z</dcterms:created>
  <dcterms:modified xsi:type="dcterms:W3CDTF">2017-07-16T21:34:30Z</dcterms:modified>
</cp:coreProperties>
</file>