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BD5F"/>
    <a:srgbClr val="97917F"/>
    <a:srgbClr val="AFB6B8"/>
    <a:srgbClr val="1C9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47" d="100"/>
          <a:sy n="147" d="100"/>
        </p:scale>
        <p:origin x="-1416" y="-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3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2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1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2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1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85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85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16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10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2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60456-6718-E64B-944E-75CC5F224EA9}" type="datetimeFigureOut">
              <a:rPr lang="en-US" smtClean="0"/>
              <a:t>7/16/17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1AE2C-843C-4344-9DF8-7067137A5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9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1C9EC6"/>
                </a:solidFill>
                <a:latin typeface="Arial"/>
                <a:cs typeface="Arial"/>
              </a:rPr>
              <a:t>ROCKABIS         </a:t>
            </a:r>
            <a:r>
              <a:rPr lang="en-US" dirty="0" smtClean="0">
                <a:solidFill>
                  <a:srgbClr val="97917F"/>
                </a:solidFill>
                <a:latin typeface="Arial"/>
                <a:cs typeface="Arial"/>
              </a:rPr>
              <a:t>ROCKABIS</a:t>
            </a:r>
            <a:r>
              <a:rPr lang="en-US" dirty="0" smtClean="0">
                <a:latin typeface="Arial"/>
                <a:cs typeface="Arial"/>
              </a:rPr>
              <a:t>	</a:t>
            </a:r>
            <a:br>
              <a:rPr lang="en-US" dirty="0" smtClean="0">
                <a:latin typeface="Arial"/>
                <a:cs typeface="Arial"/>
              </a:rPr>
            </a:br>
            <a:r>
              <a:rPr lang="en-US" sz="2000" dirty="0" smtClean="0">
                <a:solidFill>
                  <a:srgbClr val="AFB6B8"/>
                </a:solidFill>
              </a:rPr>
              <a:t>Improving lives                                               </a:t>
            </a:r>
            <a:r>
              <a:rPr lang="en-US" sz="2000" dirty="0" smtClean="0">
                <a:solidFill>
                  <a:srgbClr val="94BD5F"/>
                </a:solidFill>
              </a:rPr>
              <a:t>Improving </a:t>
            </a:r>
            <a:r>
              <a:rPr lang="en-US" sz="2000" dirty="0">
                <a:solidFill>
                  <a:srgbClr val="94BD5F"/>
                </a:solidFill>
              </a:rPr>
              <a:t>lives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Improving lives</a:t>
            </a:r>
          </a:p>
          <a:p>
            <a:r>
              <a:rPr lang="en-US" dirty="0" smtClean="0"/>
              <a:t>Science for a better life</a:t>
            </a:r>
          </a:p>
          <a:p>
            <a:r>
              <a:rPr lang="en-US" dirty="0"/>
              <a:t>A</a:t>
            </a:r>
            <a:r>
              <a:rPr lang="en-US" dirty="0" smtClean="0"/>
              <a:t>ll people deserve to live healthy lives</a:t>
            </a:r>
          </a:p>
          <a:p>
            <a:r>
              <a:rPr lang="en-US" dirty="0" smtClean="0"/>
              <a:t>Inventing for life</a:t>
            </a:r>
          </a:p>
          <a:p>
            <a:r>
              <a:rPr lang="en-US" dirty="0" smtClean="0"/>
              <a:t>Doing what patients need next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73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7-06-23 at 12.38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74" y="298726"/>
            <a:ext cx="2006600" cy="838200"/>
          </a:xfrm>
          <a:prstGeom prst="rect">
            <a:avLst/>
          </a:prstGeom>
        </p:spPr>
      </p:pic>
      <p:pic>
        <p:nvPicPr>
          <p:cNvPr id="5" name="Picture 4" descr="Screen Shot 2017-06-23 at 12.40.4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832" y="298725"/>
            <a:ext cx="4260128" cy="739361"/>
          </a:xfrm>
          <a:prstGeom prst="rect">
            <a:avLst/>
          </a:prstGeom>
        </p:spPr>
      </p:pic>
      <p:pic>
        <p:nvPicPr>
          <p:cNvPr id="15" name="Picture 14" descr="Screen Shot 2017-06-23 at 4.00.37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3" y="1021594"/>
            <a:ext cx="2451100" cy="1765300"/>
          </a:xfrm>
          <a:prstGeom prst="rect">
            <a:avLst/>
          </a:prstGeom>
        </p:spPr>
      </p:pic>
      <p:pic>
        <p:nvPicPr>
          <p:cNvPr id="17" name="Picture 16" descr="Screen Shot 2017-06-21 at 11.55.14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657" y="1136926"/>
            <a:ext cx="2984072" cy="1142600"/>
          </a:xfrm>
          <a:prstGeom prst="rect">
            <a:avLst/>
          </a:prstGeom>
        </p:spPr>
      </p:pic>
      <p:pic>
        <p:nvPicPr>
          <p:cNvPr id="34" name="Picture 33" descr="Screen Shot 2017-06-21 at 12.05.43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3" y="3303540"/>
            <a:ext cx="2393162" cy="139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278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4751</TotalTime>
  <Words>24</Words>
  <Application>Microsoft Macintosh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ROCKABIS         ROCKABIS  Improving lives                                               Improving lives</vt:lpstr>
      <vt:lpstr>PowerPoint Presentation</vt:lpstr>
    </vt:vector>
  </TitlesOfParts>
  <Company>Chipis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 Yerena</dc:creator>
  <cp:lastModifiedBy>Jose Yerena</cp:lastModifiedBy>
  <cp:revision>31</cp:revision>
  <dcterms:created xsi:type="dcterms:W3CDTF">2017-06-21T15:42:02Z</dcterms:created>
  <dcterms:modified xsi:type="dcterms:W3CDTF">2017-07-16T13:19:15Z</dcterms:modified>
</cp:coreProperties>
</file>