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1"/>
    <p:restoredTop sz="94720"/>
  </p:normalViewPr>
  <p:slideViewPr>
    <p:cSldViewPr snapToGrid="0" snapToObjects="1">
      <p:cViewPr varScale="1">
        <p:scale>
          <a:sx n="108" d="100"/>
          <a:sy n="108" d="100"/>
        </p:scale>
        <p:origin x="224" y="-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CB6F9-061D-0249-9BBA-E88F01BFC4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7/13/17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1D247-952A-224B-BE69-53EB5FF3C0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59" t="12058" r="21403" b="15847"/>
          <a:stretch/>
        </p:blipFill>
        <p:spPr>
          <a:xfrm>
            <a:off x="1445821" y="657813"/>
            <a:ext cx="7271657" cy="4944279"/>
          </a:xfrm>
          <a:prstGeom prst="rect">
            <a:avLst/>
          </a:prstGeom>
        </p:spPr>
      </p:pic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CB6F9-061D-0249-9BBA-E88F01BFC4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7/13/17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1D247-952A-224B-BE69-53EB5FF3C0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CB6F9-061D-0249-9BBA-E88F01BFC4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7/13/17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1D247-952A-224B-BE69-53EB5FF3C0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73701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PT Sans" charset="-52"/>
                <a:ea typeface="PT Sans" charset="-52"/>
                <a:cs typeface="PT Sans" charset="-52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PT Sans" charset="-52"/>
                <a:ea typeface="PT Sans" charset="-52"/>
                <a:cs typeface="PT Sans" charset="-52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PT Sans" charset="-52"/>
                <a:ea typeface="PT Sans" charset="-52"/>
                <a:cs typeface="PT Sans" charset="-52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6699" y="769277"/>
            <a:ext cx="2743200" cy="365125"/>
          </a:xfrm>
        </p:spPr>
        <p:txBody>
          <a:bodyPr/>
          <a:lstStyle/>
          <a:p>
            <a:fld id="{86FCB6F9-061D-0249-9BBA-E88F01BFC4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7/13/17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57099" y="769277"/>
            <a:ext cx="4114800" cy="365125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29099" y="769277"/>
            <a:ext cx="2743200" cy="365125"/>
          </a:xfrm>
        </p:spPr>
        <p:txBody>
          <a:bodyPr/>
          <a:lstStyle/>
          <a:p>
            <a:fld id="{DA91D247-952A-224B-BE69-53EB5FF3C0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7172" y="348777"/>
            <a:ext cx="11716020" cy="80769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0073" y="395275"/>
            <a:ext cx="565651" cy="64613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935" y="107092"/>
            <a:ext cx="9679982" cy="1325563"/>
          </a:xfrm>
        </p:spPr>
        <p:txBody>
          <a:bodyPr>
            <a:normAutofit/>
          </a:bodyPr>
          <a:lstStyle>
            <a:lvl1pPr algn="l">
              <a:defRPr sz="2800">
                <a:ln>
                  <a:noFill/>
                </a:ln>
                <a:solidFill>
                  <a:schemeClr val="bg1"/>
                </a:solidFill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6171" y="5708689"/>
            <a:ext cx="1553533" cy="959307"/>
          </a:xfrm>
          <a:prstGeom prst="rect">
            <a:avLst/>
          </a:prstGeom>
        </p:spPr>
      </p:pic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CB6F9-061D-0249-9BBA-E88F01BFC4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7/13/17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1D247-952A-224B-BE69-53EB5FF3C0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CB6F9-061D-0249-9BBA-E88F01BFC4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7/13/17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1D247-952A-224B-BE69-53EB5FF3C0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CB6F9-061D-0249-9BBA-E88F01BFC4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7/13/17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1D247-952A-224B-BE69-53EB5FF3C0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9933" y="540504"/>
            <a:ext cx="11034792" cy="581584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243" y="2690660"/>
            <a:ext cx="8152109" cy="1325563"/>
          </a:xfrm>
        </p:spPr>
        <p:txBody>
          <a:bodyPr>
            <a:normAutofit/>
          </a:bodyPr>
          <a:lstStyle>
            <a:lvl1pPr algn="ctr">
              <a:defRPr sz="4800">
                <a:solidFill>
                  <a:schemeClr val="bg1"/>
                </a:solidFill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CB6F9-061D-0249-9BBA-E88F01BFC4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7/13/17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1D247-952A-224B-BE69-53EB5FF3C0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CB6F9-061D-0249-9BBA-E88F01BFC4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7/13/17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1D247-952A-224B-BE69-53EB5FF3C0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CB6F9-061D-0249-9BBA-E88F01BFC4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7/13/17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1D247-952A-224B-BE69-53EB5FF3C0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CB6F9-061D-0249-9BBA-E88F01BFC4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7/13/17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1D247-952A-224B-BE69-53EB5FF3C0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4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 Pillars of Wellbeing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596535" y="3793166"/>
            <a:ext cx="1661786" cy="1123950"/>
          </a:xfrm>
          <a:prstGeom prst="roundRect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b="1">
                <a:solidFill>
                  <a:prstClr val="black">
                    <a:lumMod val="65000"/>
                    <a:lumOff val="35000"/>
                  </a:prst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PT Sans" charset="-52"/>
                <a:ea typeface="PT Sans" charset="-52"/>
                <a:cs typeface="PT Sans" charset="-52"/>
              </a:rPr>
              <a:t>BODY</a:t>
            </a:r>
            <a:endParaRPr lang="en-US">
              <a:solidFill>
                <a:prstClr val="black">
                  <a:lumMod val="65000"/>
                  <a:lumOff val="35000"/>
                </a:prstClr>
              </a:solidFill>
              <a:latin typeface="PT Sans" charset="-52"/>
              <a:ea typeface="PT Sans" charset="-52"/>
              <a:cs typeface="PT Sans" charset="-52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176898" y="1883591"/>
            <a:ext cx="1661786" cy="1123950"/>
          </a:xfrm>
          <a:prstGeom prst="roundRect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b="1">
                <a:solidFill>
                  <a:prstClr val="black">
                    <a:lumMod val="65000"/>
                    <a:lumOff val="35000"/>
                  </a:prst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PT Sans" charset="-52"/>
                <a:ea typeface="PT Sans" charset="-52"/>
                <a:cs typeface="PT Sans" charset="-52"/>
              </a:rPr>
              <a:t>SLEEP</a:t>
            </a:r>
            <a:endParaRPr lang="en-US">
              <a:solidFill>
                <a:prstClr val="black">
                  <a:lumMod val="65000"/>
                  <a:lumOff val="35000"/>
                </a:prstClr>
              </a:solidFill>
              <a:latin typeface="PT Sans" charset="-52"/>
              <a:ea typeface="PT Sans" charset="-52"/>
              <a:cs typeface="PT Sans" charset="-52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596535" y="1883591"/>
            <a:ext cx="1661786" cy="1123950"/>
          </a:xfrm>
          <a:prstGeom prst="roundRect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b="1">
                <a:solidFill>
                  <a:prstClr val="black">
                    <a:lumMod val="65000"/>
                    <a:lumOff val="35000"/>
                  </a:prst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PT Sans" charset="-52"/>
                <a:ea typeface="PT Sans" charset="-52"/>
                <a:cs typeface="PT Sans" charset="-52"/>
              </a:rPr>
              <a:t>DIET</a:t>
            </a:r>
            <a:endParaRPr lang="en-US">
              <a:solidFill>
                <a:prstClr val="black">
                  <a:lumMod val="65000"/>
                  <a:lumOff val="35000"/>
                </a:prstClr>
              </a:solidFill>
              <a:latin typeface="PT Sans" charset="-52"/>
              <a:ea typeface="PT Sans" charset="-52"/>
              <a:cs typeface="PT Sans" charset="-52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176898" y="3793166"/>
            <a:ext cx="1661786" cy="1123950"/>
          </a:xfrm>
          <a:prstGeom prst="roundRect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b="1">
                <a:solidFill>
                  <a:prstClr val="black">
                    <a:lumMod val="65000"/>
                    <a:lumOff val="35000"/>
                  </a:prst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PT Sans" charset="-52"/>
                <a:ea typeface="PT Sans" charset="-52"/>
                <a:cs typeface="PT Sans" charset="-52"/>
              </a:rPr>
              <a:t>MIND</a:t>
            </a:r>
            <a:endParaRPr lang="en-US">
              <a:solidFill>
                <a:prstClr val="black">
                  <a:lumMod val="65000"/>
                  <a:lumOff val="35000"/>
                </a:prstClr>
              </a:solidFill>
              <a:latin typeface="PT Sans" charset="-52"/>
              <a:ea typeface="PT Sans" charset="-52"/>
              <a:cs typeface="PT Sans" charset="-5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69848" y="5650131"/>
            <a:ext cx="9778652" cy="3416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en-GB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After years of studying ancient Eastern traditions and philosophies on health and beauty I </a:t>
            </a:r>
            <a:r>
              <a:rPr lang="en-GB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realised </a:t>
            </a:r>
            <a:r>
              <a:rPr lang="en-GB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the foundation to looking and feeling your best started from within. I </a:t>
            </a:r>
            <a:r>
              <a:rPr lang="en-GB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adapted </a:t>
            </a:r>
            <a:r>
              <a:rPr lang="en-GB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a framework </a:t>
            </a:r>
            <a:r>
              <a:rPr lang="en-GB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inspired </a:t>
            </a:r>
            <a:r>
              <a:rPr lang="en-GB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by </a:t>
            </a:r>
            <a:r>
              <a:rPr lang="en-GB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those </a:t>
            </a:r>
            <a:r>
              <a:rPr lang="en-GB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used for centuries throughout Eastern Culture. </a:t>
            </a:r>
            <a:r>
              <a:rPr lang="en-GB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It soon became clear </a:t>
            </a:r>
            <a:r>
              <a:rPr lang="en-GB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results </a:t>
            </a:r>
            <a:r>
              <a:rPr lang="en-GB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improved dramatically from </a:t>
            </a:r>
            <a:r>
              <a:rPr lang="en-GB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a total wellbeing approach</a:t>
            </a:r>
            <a:r>
              <a:rPr lang="en-GB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.</a:t>
            </a:r>
            <a:endParaRPr lang="en-US" sz="1600" dirty="0">
              <a:solidFill>
                <a:prstClr val="black">
                  <a:lumMod val="65000"/>
                  <a:lumOff val="35000"/>
                </a:prstClr>
              </a:solidFill>
              <a:latin typeface="PT Sans" charset="-52"/>
              <a:ea typeface="PT Sans" charset="-52"/>
              <a:cs typeface="PT Sans" charset="-52"/>
            </a:endParaRPr>
          </a:p>
        </p:txBody>
      </p:sp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6862872" y="1780581"/>
            <a:ext cx="5600178" cy="1355985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400"/>
              </a:spcBef>
              <a:spcAft>
                <a:spcPts val="600"/>
              </a:spcAft>
              <a:buNone/>
            </a:pPr>
            <a:r>
              <a:rPr lang="en-GB" sz="1400" b="1" dirty="0" smtClean="0"/>
              <a:t>SLEEP</a:t>
            </a:r>
          </a:p>
          <a:p>
            <a:pPr marL="0" indent="0" algn="ctr">
              <a:spcBef>
                <a:spcPts val="400"/>
              </a:spcBef>
              <a:spcAft>
                <a:spcPts val="600"/>
              </a:spcAft>
              <a:buNone/>
            </a:pPr>
            <a:r>
              <a:rPr lang="en-GB" sz="1400" dirty="0" smtClean="0"/>
              <a:t>Allow </a:t>
            </a:r>
            <a:r>
              <a:rPr lang="en-GB" sz="1400" dirty="0"/>
              <a:t>the body time to </a:t>
            </a:r>
            <a:r>
              <a:rPr lang="en-GB" sz="1400" dirty="0" smtClean="0"/>
              <a:t>heal/revitalise</a:t>
            </a:r>
            <a:endParaRPr lang="en-US" sz="1400" dirty="0"/>
          </a:p>
          <a:p>
            <a:pPr marL="0" indent="0" algn="ctr">
              <a:spcBef>
                <a:spcPts val="400"/>
              </a:spcBef>
              <a:spcAft>
                <a:spcPts val="600"/>
              </a:spcAft>
              <a:buNone/>
            </a:pPr>
            <a:r>
              <a:rPr lang="en-GB" sz="1400" dirty="0" smtClean="0"/>
              <a:t>Better </a:t>
            </a:r>
            <a:r>
              <a:rPr lang="en-GB" sz="1400" dirty="0"/>
              <a:t>mood, memory, energy levels </a:t>
            </a:r>
            <a:endParaRPr lang="en-US" sz="1400" dirty="0"/>
          </a:p>
          <a:p>
            <a:pPr marL="0" indent="0" algn="ctr">
              <a:spcBef>
                <a:spcPts val="400"/>
              </a:spcBef>
              <a:spcAft>
                <a:spcPts val="600"/>
              </a:spcAft>
              <a:buNone/>
            </a:pPr>
            <a:r>
              <a:rPr lang="en-GB" sz="1400" dirty="0" smtClean="0"/>
              <a:t>Reduced </a:t>
            </a:r>
            <a:r>
              <a:rPr lang="en-GB" sz="1400" dirty="0"/>
              <a:t>stress, depression </a:t>
            </a:r>
            <a:endParaRPr lang="en-GB" sz="1400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-779831" y="3698468"/>
            <a:ext cx="5323562" cy="15318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GB" sz="1400" b="1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BODY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GB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Work, rest and exercise</a:t>
            </a:r>
            <a:endParaRPr lang="en-US" sz="1400" dirty="0">
              <a:solidFill>
                <a:prstClr val="black">
                  <a:lumMod val="65000"/>
                  <a:lumOff val="35000"/>
                </a:prstClr>
              </a:solidFill>
              <a:latin typeface="PT Sans" charset="-52"/>
              <a:ea typeface="PT Sans" charset="-52"/>
              <a:cs typeface="PT Sans" charset="-52"/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GB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Regular </a:t>
            </a:r>
            <a:r>
              <a:rPr lang="en-GB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skin </a:t>
            </a:r>
            <a:r>
              <a:rPr lang="en-GB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and body care routine</a:t>
            </a:r>
            <a:endParaRPr lang="en-US" sz="1400" dirty="0">
              <a:solidFill>
                <a:prstClr val="black">
                  <a:lumMod val="65000"/>
                  <a:lumOff val="35000"/>
                </a:prstClr>
              </a:solidFill>
              <a:latin typeface="PT Sans" charset="-52"/>
              <a:ea typeface="PT Sans" charset="-52"/>
              <a:cs typeface="PT Sans" charset="-52"/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GB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Reduce </a:t>
            </a:r>
            <a:r>
              <a:rPr lang="en-GB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extremes</a:t>
            </a:r>
            <a:endParaRPr lang="en-US" sz="1400" dirty="0">
              <a:solidFill>
                <a:prstClr val="black">
                  <a:lumMod val="65000"/>
                  <a:lumOff val="35000"/>
                </a:prstClr>
              </a:solidFill>
              <a:latin typeface="PT Sans" charset="-52"/>
              <a:ea typeface="PT Sans" charset="-52"/>
              <a:cs typeface="PT Sans" charset="-52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614961" y="3698468"/>
            <a:ext cx="6096000" cy="125476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400"/>
              </a:spcBef>
              <a:spcAft>
                <a:spcPts val="600"/>
              </a:spcAft>
            </a:pPr>
            <a:r>
              <a:rPr lang="en-GB" sz="1400" b="1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MIND</a:t>
            </a:r>
          </a:p>
          <a:p>
            <a:pPr algn="ctr">
              <a:lnSpc>
                <a:spcPct val="90000"/>
              </a:lnSpc>
              <a:spcBef>
                <a:spcPts val="400"/>
              </a:spcBef>
              <a:spcAft>
                <a:spcPts val="600"/>
              </a:spcAft>
            </a:pPr>
            <a:r>
              <a:rPr lang="en-GB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Friendship, intimacy, laughter</a:t>
            </a:r>
            <a:endParaRPr lang="en-US" sz="1400" dirty="0">
              <a:solidFill>
                <a:prstClr val="black">
                  <a:lumMod val="65000"/>
                  <a:lumOff val="35000"/>
                </a:prstClr>
              </a:solidFill>
              <a:latin typeface="PT Sans" charset="-52"/>
              <a:ea typeface="PT Sans" charset="-52"/>
              <a:cs typeface="PT Sans" charset="-52"/>
            </a:endParaRPr>
          </a:p>
          <a:p>
            <a:pPr algn="ctr">
              <a:lnSpc>
                <a:spcPct val="90000"/>
              </a:lnSpc>
              <a:spcBef>
                <a:spcPts val="400"/>
              </a:spcBef>
              <a:spcAft>
                <a:spcPts val="600"/>
              </a:spcAft>
            </a:pPr>
            <a:r>
              <a:rPr lang="en-GB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Mindfulness, self-reflection, expression</a:t>
            </a:r>
            <a:endParaRPr lang="en-US" sz="1400" dirty="0">
              <a:solidFill>
                <a:prstClr val="black">
                  <a:lumMod val="65000"/>
                  <a:lumOff val="35000"/>
                </a:prstClr>
              </a:solidFill>
              <a:latin typeface="PT Sans" charset="-52"/>
              <a:ea typeface="PT Sans" charset="-52"/>
              <a:cs typeface="PT Sans" charset="-52"/>
            </a:endParaRPr>
          </a:p>
          <a:p>
            <a:pPr algn="ctr">
              <a:lnSpc>
                <a:spcPct val="90000"/>
              </a:lnSpc>
              <a:spcBef>
                <a:spcPts val="400"/>
              </a:spcBef>
              <a:spcAft>
                <a:spcPts val="600"/>
              </a:spcAft>
            </a:pPr>
            <a:r>
              <a:rPr lang="en-GB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Reduced destructive emotions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166050" y="1790289"/>
            <a:ext cx="6096000" cy="125476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400"/>
              </a:spcBef>
              <a:spcAft>
                <a:spcPts val="600"/>
              </a:spcAft>
            </a:pPr>
            <a:r>
              <a:rPr lang="en-GB" sz="1400" b="1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DIET</a:t>
            </a:r>
          </a:p>
          <a:p>
            <a:pPr algn="ctr">
              <a:lnSpc>
                <a:spcPct val="90000"/>
              </a:lnSpc>
              <a:spcBef>
                <a:spcPts val="400"/>
              </a:spcBef>
              <a:spcAft>
                <a:spcPts val="600"/>
              </a:spcAft>
            </a:pPr>
            <a:r>
              <a:rPr lang="en-GB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Eat clean and </a:t>
            </a:r>
            <a:r>
              <a:rPr lang="en-GB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whole foods. </a:t>
            </a:r>
            <a:endParaRPr lang="en-GB" sz="1400" dirty="0">
              <a:solidFill>
                <a:prstClr val="black">
                  <a:lumMod val="65000"/>
                  <a:lumOff val="35000"/>
                </a:prstClr>
              </a:solidFill>
              <a:latin typeface="PT Sans" charset="-52"/>
              <a:ea typeface="PT Sans" charset="-52"/>
              <a:cs typeface="PT Sans" charset="-52"/>
            </a:endParaRPr>
          </a:p>
          <a:p>
            <a:pPr algn="ctr">
              <a:lnSpc>
                <a:spcPct val="90000"/>
              </a:lnSpc>
              <a:spcBef>
                <a:spcPts val="400"/>
              </a:spcBef>
              <a:spcAft>
                <a:spcPts val="600"/>
              </a:spcAft>
            </a:pPr>
            <a:r>
              <a:rPr lang="en-GB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Avoid refined sugar &amp; processed foods</a:t>
            </a:r>
            <a:endParaRPr lang="en-US" sz="1400" dirty="0">
              <a:solidFill>
                <a:prstClr val="black">
                  <a:lumMod val="65000"/>
                  <a:lumOff val="35000"/>
                </a:prstClr>
              </a:solidFill>
              <a:latin typeface="PT Sans" charset="-52"/>
              <a:ea typeface="PT Sans" charset="-52"/>
              <a:cs typeface="PT Sans" charset="-52"/>
            </a:endParaRPr>
          </a:p>
          <a:p>
            <a:pPr algn="ctr">
              <a:lnSpc>
                <a:spcPct val="90000"/>
              </a:lnSpc>
              <a:spcBef>
                <a:spcPts val="400"/>
              </a:spcBef>
              <a:spcAft>
                <a:spcPts val="600"/>
              </a:spcAft>
            </a:pPr>
            <a:r>
              <a:rPr lang="en-GB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PT Sans" charset="-52"/>
                <a:ea typeface="PT Sans" charset="-52"/>
                <a:cs typeface="PT Sans" charset="-52"/>
              </a:rPr>
              <a:t>Seasonal, local, organic </a:t>
            </a:r>
            <a:endParaRPr lang="en-US" sz="1400" dirty="0">
              <a:solidFill>
                <a:prstClr val="black">
                  <a:lumMod val="65000"/>
                  <a:lumOff val="35000"/>
                </a:prstClr>
              </a:solidFill>
              <a:latin typeface="PT Sans" charset="-52"/>
              <a:ea typeface="PT Sans" charset="-52"/>
              <a:cs typeface="PT Sans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49909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8932</TotalTime>
  <Words>126</Words>
  <Application>Microsoft Macintosh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Calibri Light</vt:lpstr>
      <vt:lpstr>PT Sans</vt:lpstr>
      <vt:lpstr>Arial</vt:lpstr>
      <vt:lpstr>1_Office Theme</vt:lpstr>
      <vt:lpstr>4 Pillars of Wellbeing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Pillars of Wellbeing</dc:title>
  <dc:creator> </dc:creator>
  <cp:lastModifiedBy> </cp:lastModifiedBy>
  <cp:revision>3</cp:revision>
  <dcterms:created xsi:type="dcterms:W3CDTF">2017-07-13T09:04:45Z</dcterms:created>
  <dcterms:modified xsi:type="dcterms:W3CDTF">2017-07-19T13:57:38Z</dcterms:modified>
</cp:coreProperties>
</file>