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56" r:id="rId3"/>
    <p:sldId id="266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3752A9A-B910-4C94-9028-8ADF2CA530AE}">
          <p14:sldIdLst>
            <p14:sldId id="265"/>
            <p14:sldId id="256"/>
            <p14:sldId id="266"/>
          </p14:sldIdLst>
        </p14:section>
        <p14:section name="Untitled Section" id="{C026AA1F-ABF5-4609-B1E9-6DB43D68AED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0" autoAdjust="0"/>
    <p:restoredTop sz="94309" autoAdjust="0"/>
  </p:normalViewPr>
  <p:slideViewPr>
    <p:cSldViewPr>
      <p:cViewPr varScale="1">
        <p:scale>
          <a:sx n="113" d="100"/>
          <a:sy n="113" d="100"/>
        </p:scale>
        <p:origin x="162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85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77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3E890-9609-4695-9A1D-C1737DB6817D}" type="datetimeFigureOut">
              <a:rPr lang="en-US" smtClean="0"/>
              <a:t>4/27/2017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3B22E-6447-4E1E-8824-65055D800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14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92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536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61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2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40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68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94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08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063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010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780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324F8-309D-46A4-9A71-BB7D594E1EDC}" type="datetimeFigureOut">
              <a:rPr lang="en-US" smtClean="0"/>
              <a:t>4/27/2017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57E0D-E1CC-4FFA-9651-99086D982AA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19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6666" y="1650241"/>
            <a:ext cx="3285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dobe Garamond Pro Bold" panose="02020702060506020403" pitchFamily="18" charset="0"/>
              </a:rPr>
              <a:t>Title Goes Here</a:t>
            </a:r>
          </a:p>
        </p:txBody>
      </p:sp>
      <p:sp>
        <p:nvSpPr>
          <p:cNvPr id="6" name="Rectangle 5"/>
          <p:cNvSpPr/>
          <p:nvPr/>
        </p:nvSpPr>
        <p:spPr>
          <a:xfrm>
            <a:off x="2427816" y="2111906"/>
            <a:ext cx="1608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January, 2017</a:t>
            </a:r>
          </a:p>
        </p:txBody>
      </p:sp>
      <p:sp>
        <p:nvSpPr>
          <p:cNvPr id="7" name="Rectangle 6"/>
          <p:cNvSpPr/>
          <p:nvPr/>
        </p:nvSpPr>
        <p:spPr>
          <a:xfrm>
            <a:off x="575568" y="2602468"/>
            <a:ext cx="2484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Presented to John Doe</a:t>
            </a:r>
          </a:p>
        </p:txBody>
      </p:sp>
      <p:sp>
        <p:nvSpPr>
          <p:cNvPr id="8" name="Rectangle 7"/>
          <p:cNvSpPr/>
          <p:nvPr/>
        </p:nvSpPr>
        <p:spPr>
          <a:xfrm>
            <a:off x="593324" y="2878646"/>
            <a:ext cx="1962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Presented by LPC</a:t>
            </a: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 flipV="1">
            <a:off x="593324" y="2492298"/>
            <a:ext cx="3278839" cy="17016"/>
          </a:xfrm>
          <a:prstGeom prst="line">
            <a:avLst/>
          </a:prstGeom>
          <a:ln w="38100">
            <a:solidFill>
              <a:srgbClr val="43B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81" y="127803"/>
            <a:ext cx="1377219" cy="71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2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1498" y="1905000"/>
            <a:ext cx="793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LPC/EOP</a:t>
            </a:r>
          </a:p>
          <a:p>
            <a:pPr algn="ctr"/>
            <a:r>
              <a:rPr lang="en-US" sz="3600" b="1" dirty="0"/>
              <a:t>Team Meeting – 3.26.14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84" y="0"/>
            <a:ext cx="7772416" cy="388620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42900" y="1676051"/>
            <a:ext cx="8458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Increase Tenant Satisfaction – Goal achieved </a:t>
            </a:r>
            <a:r>
              <a:rPr lang="en-US" sz="2400" b="1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95%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Tenant Surveys: Overall 21 % increase over 2012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Retention/Touch Program Benchmarked in 2013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Work order response time &lt; 1hr.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Pro-actives increase to 55% achieved 49.3%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Survey Monkey - Established Protocol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Tenant Meetings &amp; Property Inspections</a:t>
            </a:r>
          </a:p>
          <a:p>
            <a:r>
              <a:rPr lang="en-US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Expense Containment- Goal Achieved </a:t>
            </a:r>
            <a:r>
              <a:rPr lang="en-US" sz="2400" b="1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94%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Reduced expenses by 5% achieved 9% savings from rebids on selected controllable expenses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Reduce Energy Consumption an additional  5%  over 2012 levels  achieved 13.2% consumption savings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Capital Tracking tool  - Complete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Energy Star –14 out of 18 Buildings</a:t>
            </a:r>
          </a:p>
          <a:p>
            <a:r>
              <a:rPr lang="en-US" sz="2400" b="1" dirty="0"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Team Development - Goal achieved: </a:t>
            </a:r>
            <a:r>
              <a:rPr lang="en-US" sz="2400" b="1" dirty="0">
                <a:solidFill>
                  <a:srgbClr val="008000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100%</a:t>
            </a:r>
            <a:endParaRPr lang="en-US" sz="1400" dirty="0"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Implementation of Engineering Development Program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Completed Managerial Development through BOMA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Completed Lunch and Learn Series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Emergency Preparedness Manual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1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  <a:p>
            <a:pPr lvl="2"/>
            <a:endParaRPr lang="en-US" sz="1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2900" y="877669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dobe Garamond Pro Bold" panose="02020702060506020403" pitchFamily="18" charset="0"/>
              </a:rPr>
              <a:t>2013 Overview/Goals Achieved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342900" y="1447800"/>
            <a:ext cx="6005763" cy="0"/>
          </a:xfrm>
          <a:prstGeom prst="line">
            <a:avLst/>
          </a:prstGeom>
          <a:ln w="38100">
            <a:solidFill>
              <a:srgbClr val="43B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59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61498" y="1905000"/>
            <a:ext cx="7935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LPC/EOP</a:t>
            </a:r>
          </a:p>
          <a:p>
            <a:pPr algn="ctr"/>
            <a:r>
              <a:rPr lang="en-US" sz="3600" b="1" dirty="0"/>
              <a:t>Team Meeting – 3.26.14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584" y="0"/>
            <a:ext cx="7772416" cy="388620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42900" y="877669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dobe Garamond Pro Bold" panose="02020702060506020403" pitchFamily="18" charset="0"/>
              </a:rPr>
              <a:t>Examples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342900" y="1447800"/>
            <a:ext cx="6005763" cy="0"/>
          </a:xfrm>
          <a:prstGeom prst="line">
            <a:avLst/>
          </a:prstGeom>
          <a:ln w="38100">
            <a:solidFill>
              <a:srgbClr val="43B86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276600" y="1600200"/>
            <a:ext cx="46482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Epresserat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Bore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similit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officiis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ilique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velluptiur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adio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harunt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que none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accuptaque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dolores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eatem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voleste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mporios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andellectum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doluptatur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?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cumque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volorro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riorempore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nost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porisit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maio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tempe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dolupicim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non et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temqui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digenet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in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eius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conseque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dent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pelicitatem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ad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estiam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dolorib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usanistrum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auditiisse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sequiasperum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nonempo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riorest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rupita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vendell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uptaepudani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doluptat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porum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ipsa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corrovitat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reptatur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aceseni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di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occus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milit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iditiuntiis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doluptatem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ima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voluptam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hit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laborum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lam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velique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officias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explabore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perum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quasperita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quaspit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rem et,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faces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magnissequis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ipsam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pos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molorent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ommodit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et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sit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plabo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is ad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dendant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magnatusdam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is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etur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?</a:t>
            </a:r>
          </a:p>
          <a:p>
            <a:r>
              <a:rPr lang="pt-BR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Etures ut vitatem repudandit odiatem que seque sus.</a:t>
            </a:r>
          </a:p>
          <a:p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Ario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eiciis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siminct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emporat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aped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ullent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faciet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quos reperch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illenet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magnat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</a:p>
          <a:p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Accupta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tiuntio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illautenit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exerferum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evenimi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sit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lamet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as dolor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la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custores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quia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venimil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enditiu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mquosam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is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samet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quaepel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latecestis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inciunt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quuntibus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dunt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fuga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Officipsae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omnim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fugitis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apeditinciis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ariamus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sitas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ma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expelen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iscienis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ullique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doluptat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magnis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accaese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officte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perovit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atusam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cullandam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eos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endent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hilicil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ipsandanis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re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nobis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as ad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quianim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porporeiciur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illaceate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asi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doluptae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vent ad quo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blabo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sandi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reraecae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earum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vent,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omnimperiae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nume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sam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qui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omnim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volore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parupta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si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experup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taepelis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ditem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eos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conseque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sunt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aut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baseline="30000" dirty="0" err="1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libus</a:t>
            </a:r>
            <a:r>
              <a:rPr lang="en-US" baseline="30000" dirty="0">
                <a:latin typeface="Lato Light" panose="020F0502020204030203" pitchFamily="34" charset="0"/>
                <a:ea typeface="Lato Light" panose="020F0502020204030203" pitchFamily="34" charset="0"/>
                <a:cs typeface="Lato Light" panose="020F0502020204030203" pitchFamily="34" charset="0"/>
              </a:rPr>
              <a:t>.</a:t>
            </a:r>
            <a:endParaRPr lang="en-US" sz="1400" dirty="0">
              <a:latin typeface="Lato Light" panose="020F0502020204030203" pitchFamily="34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83" r="28750" b="-476"/>
          <a:stretch/>
        </p:blipFill>
        <p:spPr>
          <a:xfrm>
            <a:off x="327734" y="1635327"/>
            <a:ext cx="2796466" cy="475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08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3500</TotalTime>
  <Words>405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Adobe Garamond Pro Bold</vt:lpstr>
      <vt:lpstr>Arial</vt:lpstr>
      <vt:lpstr>Calibri</vt:lpstr>
      <vt:lpstr>Lato</vt:lpstr>
      <vt:lpstr>Lato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 Powell</dc:creator>
  <cp:lastModifiedBy>Adriana Fader (Plasencia)</cp:lastModifiedBy>
  <cp:revision>156</cp:revision>
  <cp:lastPrinted>2014-03-25T18:59:18Z</cp:lastPrinted>
  <dcterms:created xsi:type="dcterms:W3CDTF">2013-04-22T12:40:56Z</dcterms:created>
  <dcterms:modified xsi:type="dcterms:W3CDTF">2017-04-27T14:34:16Z</dcterms:modified>
</cp:coreProperties>
</file>