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39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6A02E-F3DA-4A5B-944A-0CEDB7CC27F4}" type="datetimeFigureOut">
              <a:rPr lang="en-AU" smtClean="0"/>
              <a:t>5/09/2020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9EA2-01AD-4A4C-8AC0-6AF20CCD5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42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041408"/>
            <a:ext cx="10304955" cy="1968617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336805"/>
            <a:ext cx="1030495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56BF7F-467F-458E-8F36-E74788DF4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735" y="210943"/>
            <a:ext cx="4228901" cy="1563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419258-CFF1-4A33-A97A-9A4679A0AEBB}"/>
              </a:ext>
            </a:extLst>
          </p:cNvPr>
          <p:cNvSpPr/>
          <p:nvPr userDrawn="1"/>
        </p:nvSpPr>
        <p:spPr>
          <a:xfrm>
            <a:off x="0" y="-1"/>
            <a:ext cx="12192000" cy="1105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04" y="199313"/>
            <a:ext cx="10303620" cy="706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1612900"/>
            <a:ext cx="10303620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075CD7-D353-4B70-BCDA-F37EF482E5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58" y="411879"/>
            <a:ext cx="8362817" cy="2283824"/>
          </a:xfrm>
          <a:prstGeom prst="rect">
            <a:avLst/>
          </a:prstGeo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458" y="3020577"/>
            <a:ext cx="8362817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B6D297-9229-4223-8239-20BF46B10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3358" y="5801069"/>
            <a:ext cx="2858642" cy="1056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140335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1403350"/>
            <a:ext cx="524986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61416-AD93-4078-8CF0-467F4175A2D0}"/>
              </a:ext>
            </a:extLst>
          </p:cNvPr>
          <p:cNvSpPr/>
          <p:nvPr userDrawn="1"/>
        </p:nvSpPr>
        <p:spPr>
          <a:xfrm>
            <a:off x="0" y="-1"/>
            <a:ext cx="12192000" cy="1105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F4B1D2-105B-4A1D-8A78-43306AC7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4" y="199313"/>
            <a:ext cx="10303620" cy="706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1698625"/>
            <a:ext cx="494104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3" y="2274887"/>
            <a:ext cx="494104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349" y="1698625"/>
            <a:ext cx="48482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349" y="2274887"/>
            <a:ext cx="4848223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C9F6D-86D5-4CF9-B4AC-28036275CF39}"/>
              </a:ext>
            </a:extLst>
          </p:cNvPr>
          <p:cNvSpPr/>
          <p:nvPr userDrawn="1"/>
        </p:nvSpPr>
        <p:spPr>
          <a:xfrm>
            <a:off x="0" y="-1"/>
            <a:ext cx="12192000" cy="1105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351CD9-7C37-47DF-82F7-51009E25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4" y="199313"/>
            <a:ext cx="10303620" cy="706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6544" y="1862671"/>
            <a:ext cx="3141878" cy="70696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6543" y="2569635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311" y="1862669"/>
            <a:ext cx="3147009" cy="70696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4311" y="2569634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9725" y="1862669"/>
            <a:ext cx="3145730" cy="7069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9919" y="2569633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20905" y="192442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81926" y="192442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AA66AD6-1694-4DB9-BA8F-AC0CA68BC65E}"/>
              </a:ext>
            </a:extLst>
          </p:cNvPr>
          <p:cNvSpPr/>
          <p:nvPr userDrawn="1"/>
        </p:nvSpPr>
        <p:spPr>
          <a:xfrm>
            <a:off x="0" y="-1"/>
            <a:ext cx="12192000" cy="1105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C90B0EA-F25A-4825-9475-CBA84DC0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4" y="199313"/>
            <a:ext cx="10303620" cy="706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725" y="3878267"/>
            <a:ext cx="3050438" cy="70696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69324" y="2079625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9725" y="4585231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3636" y="3878267"/>
            <a:ext cx="3050438" cy="7069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3233" y="2079625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04943" y="4585230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17546" y="3878267"/>
            <a:ext cx="3051095" cy="7069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97802" y="2079625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617546" y="4585229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040602" y="2045758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464427" y="2010682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C60BC-06FE-43F4-84B5-0A756DDF0555}"/>
              </a:ext>
            </a:extLst>
          </p:cNvPr>
          <p:cNvSpPr/>
          <p:nvPr userDrawn="1"/>
        </p:nvSpPr>
        <p:spPr>
          <a:xfrm>
            <a:off x="0" y="-1"/>
            <a:ext cx="12192000" cy="1105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956C913-D51C-46A8-A6A0-AAB2976A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4" y="199313"/>
            <a:ext cx="10303620" cy="706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1620976"/>
            <a:ext cx="10303621" cy="362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2057D2-352F-479D-949B-E177F4483D4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08524" y="6010176"/>
            <a:ext cx="1986741" cy="7345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C0EB11-31FA-4E8A-9185-50005C0BA226}"/>
              </a:ext>
            </a:extLst>
          </p:cNvPr>
          <p:cNvSpPr/>
          <p:nvPr userDrawn="1"/>
        </p:nvSpPr>
        <p:spPr>
          <a:xfrm>
            <a:off x="0" y="-1"/>
            <a:ext cx="12192000" cy="1105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F6F3E0E-EC7E-471B-8976-15DB7474D160}"/>
              </a:ext>
            </a:extLst>
          </p:cNvPr>
          <p:cNvSpPr txBox="1">
            <a:spLocks/>
          </p:cNvSpPr>
          <p:nvPr userDrawn="1"/>
        </p:nvSpPr>
        <p:spPr>
          <a:xfrm>
            <a:off x="207304" y="199313"/>
            <a:ext cx="10303620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69" r:id="rId6"/>
    <p:sldLayoutId id="2147483670" r:id="rId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accent1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E3CA-A46D-48D4-A164-2053730D5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Website structure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847B8-3290-4388-8DAA-A325D7EC7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Version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499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2DF2-2AE4-4899-95D1-3188137B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we offer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1B04-1716-4FFB-B6FB-AD32D7E0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186179"/>
            <a:ext cx="11153773" cy="5571672"/>
          </a:xfrm>
        </p:spPr>
        <p:txBody>
          <a:bodyPr>
            <a:normAutofit/>
          </a:bodyPr>
          <a:lstStyle/>
          <a:p>
            <a:r>
              <a:rPr lang="en-AU" sz="1200" dirty="0"/>
              <a:t>Business Strategy</a:t>
            </a:r>
          </a:p>
          <a:p>
            <a:pPr lvl="1"/>
            <a:r>
              <a:rPr lang="en-AU" sz="1200" dirty="0"/>
              <a:t>Consulting and advisory</a:t>
            </a:r>
          </a:p>
          <a:p>
            <a:pPr lvl="2"/>
            <a:r>
              <a:rPr lang="en-AU" sz="1000" dirty="0"/>
              <a:t>Strategic Planning </a:t>
            </a:r>
          </a:p>
          <a:p>
            <a:pPr lvl="2"/>
            <a:r>
              <a:rPr lang="en-AU" sz="1000" dirty="0"/>
              <a:t>Start up Consulting</a:t>
            </a:r>
          </a:p>
          <a:p>
            <a:pPr lvl="3"/>
            <a:r>
              <a:rPr lang="en-AU" sz="800" dirty="0"/>
              <a:t>Planning</a:t>
            </a:r>
          </a:p>
          <a:p>
            <a:pPr lvl="3"/>
            <a:r>
              <a:rPr lang="en-AU" sz="800" dirty="0"/>
              <a:t>Coaching</a:t>
            </a:r>
            <a:endParaRPr lang="en-AU" sz="1000" dirty="0"/>
          </a:p>
          <a:p>
            <a:pPr lvl="1"/>
            <a:r>
              <a:rPr lang="en-AU" sz="1200" dirty="0"/>
              <a:t>Business plan development </a:t>
            </a:r>
          </a:p>
          <a:p>
            <a:pPr lvl="2"/>
            <a:r>
              <a:rPr lang="en-AU" sz="1000" dirty="0"/>
              <a:t>Business planning and optimisation</a:t>
            </a:r>
          </a:p>
          <a:p>
            <a:pPr lvl="2"/>
            <a:r>
              <a:rPr lang="en-AU" sz="1000" dirty="0"/>
              <a:t>Business model auditing</a:t>
            </a:r>
          </a:p>
          <a:p>
            <a:pPr lvl="2"/>
            <a:r>
              <a:rPr lang="en-AU" sz="1000" dirty="0"/>
              <a:t>Financial Modelling</a:t>
            </a:r>
          </a:p>
          <a:p>
            <a:pPr lvl="1"/>
            <a:r>
              <a:rPr lang="en-AU" sz="1200" dirty="0"/>
              <a:t>Profit and growth improvement</a:t>
            </a:r>
          </a:p>
          <a:p>
            <a:pPr lvl="2"/>
            <a:r>
              <a:rPr lang="en-AU" sz="1000" dirty="0"/>
              <a:t>Operations management and optimisation</a:t>
            </a:r>
          </a:p>
          <a:p>
            <a:pPr lvl="2"/>
            <a:r>
              <a:rPr lang="en-AU" sz="1000" dirty="0"/>
              <a:t>Business process improvement</a:t>
            </a:r>
          </a:p>
          <a:p>
            <a:pPr lvl="2"/>
            <a:endParaRPr lang="en-AU" sz="1000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650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2DF2-2AE4-4899-95D1-3188137B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we offer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1B04-1716-4FFB-B6FB-AD32D7E0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186179"/>
            <a:ext cx="11153773" cy="5571672"/>
          </a:xfrm>
        </p:spPr>
        <p:txBody>
          <a:bodyPr>
            <a:normAutofit/>
          </a:bodyPr>
          <a:lstStyle/>
          <a:p>
            <a:r>
              <a:rPr lang="en-US" sz="1200" dirty="0"/>
              <a:t>Marketing Strategy</a:t>
            </a:r>
          </a:p>
          <a:p>
            <a:pPr lvl="1"/>
            <a:r>
              <a:rPr lang="en-AU" sz="1200" dirty="0"/>
              <a:t>Consulting and advisory</a:t>
            </a:r>
          </a:p>
          <a:p>
            <a:pPr lvl="2"/>
            <a:r>
              <a:rPr lang="en-AU" sz="1000" dirty="0"/>
              <a:t>Audience analysis and segmentation</a:t>
            </a:r>
          </a:p>
          <a:p>
            <a:pPr lvl="2"/>
            <a:r>
              <a:rPr lang="en-AU" sz="1000" dirty="0"/>
              <a:t>Strategic Planning </a:t>
            </a:r>
            <a:endParaRPr lang="en-AU" sz="800" dirty="0"/>
          </a:p>
          <a:p>
            <a:pPr lvl="1"/>
            <a:r>
              <a:rPr lang="en-AU" sz="1200" dirty="0"/>
              <a:t>Brand building/strategy</a:t>
            </a:r>
          </a:p>
          <a:p>
            <a:pPr lvl="1"/>
            <a:r>
              <a:rPr lang="en-AU" sz="1200" dirty="0"/>
              <a:t>Customer experience mapping</a:t>
            </a:r>
          </a:p>
          <a:p>
            <a:pPr lvl="2"/>
            <a:r>
              <a:rPr lang="en-AU" sz="1200" dirty="0"/>
              <a:t>Website audit and design</a:t>
            </a:r>
          </a:p>
          <a:p>
            <a:pPr lvl="2"/>
            <a:r>
              <a:rPr lang="en-AU" sz="1200" dirty="0"/>
              <a:t>User experience design</a:t>
            </a:r>
          </a:p>
          <a:p>
            <a:pPr lvl="1"/>
            <a:r>
              <a:rPr lang="en-AU" sz="1200" dirty="0"/>
              <a:t>Digital footprint optimisation</a:t>
            </a:r>
          </a:p>
          <a:p>
            <a:pPr lvl="2"/>
            <a:r>
              <a:rPr lang="en-AU" sz="1000" dirty="0"/>
              <a:t>SEO</a:t>
            </a:r>
          </a:p>
          <a:p>
            <a:pPr lvl="2"/>
            <a:r>
              <a:rPr lang="en-AU" sz="1000" dirty="0"/>
              <a:t>Social media </a:t>
            </a:r>
          </a:p>
          <a:p>
            <a:pPr lvl="2"/>
            <a:r>
              <a:rPr lang="en-AU" sz="1000" dirty="0"/>
              <a:t>Content Marketing </a:t>
            </a:r>
          </a:p>
          <a:p>
            <a:pPr lvl="1"/>
            <a:r>
              <a:rPr lang="en-AU" sz="1200" dirty="0"/>
              <a:t>Advertising </a:t>
            </a:r>
          </a:p>
          <a:p>
            <a:pPr lvl="2"/>
            <a:r>
              <a:rPr lang="en-AU" sz="1000" dirty="0"/>
              <a:t>Display advertisement </a:t>
            </a:r>
          </a:p>
          <a:p>
            <a:pPr lvl="2"/>
            <a:r>
              <a:rPr lang="en-AU" sz="1000" dirty="0"/>
              <a:t>Search</a:t>
            </a:r>
          </a:p>
          <a:p>
            <a:pPr lvl="2"/>
            <a:r>
              <a:rPr lang="en-AU" sz="1000" dirty="0"/>
              <a:t>Ecommerce/Shopping</a:t>
            </a:r>
          </a:p>
          <a:p>
            <a:pPr lvl="2"/>
            <a:r>
              <a:rPr lang="en-AU" sz="1000" dirty="0"/>
              <a:t>Video - YouTube</a:t>
            </a:r>
          </a:p>
          <a:p>
            <a:pPr lvl="2"/>
            <a:r>
              <a:rPr lang="en-AU" sz="1000" dirty="0"/>
              <a:t>Social Media advertising</a:t>
            </a:r>
          </a:p>
        </p:txBody>
      </p:sp>
    </p:spTree>
    <p:extLst>
      <p:ext uri="{BB962C8B-B14F-4D97-AF65-F5344CB8AC3E}">
        <p14:creationId xmlns:p14="http://schemas.microsoft.com/office/powerpoint/2010/main" val="861645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ADEF"/>
      </a:accent1>
      <a:accent2>
        <a:srgbClr val="00ADEF"/>
      </a:accent2>
      <a:accent3>
        <a:srgbClr val="0070C0"/>
      </a:accent3>
      <a:accent4>
        <a:srgbClr val="002060"/>
      </a:accent4>
      <a:accent5>
        <a:srgbClr val="7030A0"/>
      </a:accent5>
      <a:accent6>
        <a:srgbClr val="C00000"/>
      </a:accent6>
      <a:hlink>
        <a:srgbClr val="231F20"/>
      </a:hlink>
      <a:folHlink>
        <a:srgbClr val="0070C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osal" id="{79FBC520-59F4-4390-A09A-A5872B91CC5A}" vid="{A9E03155-9B59-44E3-8CA9-218F1F6F1D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Thoughtful Eyes Template</Template>
  <TotalTime>105</TotalTime>
  <Words>91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Century Gothic</vt:lpstr>
      <vt:lpstr>Segoe UI</vt:lpstr>
      <vt:lpstr>Segoe UI Black</vt:lpstr>
      <vt:lpstr>Segoe UI Semibold</vt:lpstr>
      <vt:lpstr>Wingdings 3</vt:lpstr>
      <vt:lpstr>Ion Boardroom</vt:lpstr>
      <vt:lpstr>Website structure</vt:lpstr>
      <vt:lpstr>Services we offer</vt:lpstr>
      <vt:lpstr>Services we offer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structure</dc:title>
  <dc:creator>Radhika Chhotai Kotecha</dc:creator>
  <cp:lastModifiedBy>Radhika Chhotai Kotecha</cp:lastModifiedBy>
  <cp:revision>9</cp:revision>
  <dcterms:created xsi:type="dcterms:W3CDTF">2020-09-05T06:13:29Z</dcterms:created>
  <dcterms:modified xsi:type="dcterms:W3CDTF">2020-09-05T07:59:09Z</dcterms:modified>
</cp:coreProperties>
</file>