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BBBC7-C5CE-4160-ACC8-5FEEC5A16B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921941-724B-47A9-B998-4A0DEA55B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2C351-6407-47A5-B7E4-AAC082D8F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84C05-2F8C-4027-A10D-8A4E6D910859}" type="datetimeFigureOut">
              <a:rPr lang="en-NZ" smtClean="0"/>
              <a:t>1/07/2017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47A6E-B013-40B7-B14F-240BE40FC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E082C-552E-4B5B-B672-DC3D18FA0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6721-742A-4346-BEE5-AEB73809F1C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34059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6E603-5421-4384-8FCE-C1B086EC9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E7963D-BA65-4F08-B343-C6672D2CA9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728D7-9022-4490-96CD-EE8CEB832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84C05-2F8C-4027-A10D-8A4E6D910859}" type="datetimeFigureOut">
              <a:rPr lang="en-NZ" smtClean="0"/>
              <a:t>1/07/2017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36A52-CFC0-4F60-8662-4ADA04B96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B376C-2C4F-4CBE-8F0A-DB425660A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6721-742A-4346-BEE5-AEB73809F1C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9122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54DFFA-2FCA-487E-A2E5-B6AE1961B7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1C3C4-1D48-47DF-A676-57443197C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033F1-21D3-433A-AA43-69A159A57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84C05-2F8C-4027-A10D-8A4E6D910859}" type="datetimeFigureOut">
              <a:rPr lang="en-NZ" smtClean="0"/>
              <a:t>1/07/2017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F85C8-4E30-4BA6-8F8A-539BA3AD1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8CB6D-3409-4A50-83CC-6D99A465D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6721-742A-4346-BEE5-AEB73809F1C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3032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9AE56-2719-49FF-9F43-1D5A4DCAA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3592D-CCFE-48D4-8633-902F84044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CFE20-9C5C-45D7-BE70-3F67D1360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84C05-2F8C-4027-A10D-8A4E6D910859}" type="datetimeFigureOut">
              <a:rPr lang="en-NZ" smtClean="0"/>
              <a:t>1/07/2017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CB0BF-A288-48B3-82FC-821FB3F35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3D708-59FA-4C62-807C-BF81AB885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6721-742A-4346-BEE5-AEB73809F1C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4553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D343E-6221-4E1B-A166-5AC014750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C23E08-9532-4E53-BE45-FAB6F6AAE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1893B-CA9E-4D16-BD36-7E2418972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84C05-2F8C-4027-A10D-8A4E6D910859}" type="datetimeFigureOut">
              <a:rPr lang="en-NZ" smtClean="0"/>
              <a:t>1/07/2017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A1282-B87F-4975-9D73-6ED39CD8E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41832-36B3-457E-AE3D-09C55A9D3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6721-742A-4346-BEE5-AEB73809F1C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11723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C175C-10F7-4309-B8F0-96CCE050A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FD9AC-455B-43FD-8E56-8D96EB1F3D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B4F47E-FE35-4217-B7C6-2A9C4D8C9A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69145-416C-4FBB-8E17-07C740249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84C05-2F8C-4027-A10D-8A4E6D910859}" type="datetimeFigureOut">
              <a:rPr lang="en-NZ" smtClean="0"/>
              <a:t>1/07/2017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9062D5-D728-47DB-844C-88B773B66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3DEF49-5575-4330-BFC9-01F5543DD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6721-742A-4346-BEE5-AEB73809F1C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1049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454D5-8A63-4967-B295-859F16E7F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011D0D-CFC9-424F-AB78-6C0DFBFB1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6CD4A-ABD3-415C-8939-73FB6B21D1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5D4B76-F04F-486B-AEEA-A57A57BBAE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EEF3E8-FED7-4012-A4A1-B76C09F9BC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8BB74A-A1D1-49CA-8630-BA2F7C078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84C05-2F8C-4027-A10D-8A4E6D910859}" type="datetimeFigureOut">
              <a:rPr lang="en-NZ" smtClean="0"/>
              <a:t>1/07/2017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F0DAF4-01DD-457F-824B-266C9F981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96EC4-A55C-446C-9875-8BEEFEF31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6721-742A-4346-BEE5-AEB73809F1C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49902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326CF-90C3-464E-B0C8-913190D28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861E86-BD53-46B9-95DF-2BBCC4EBA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84C05-2F8C-4027-A10D-8A4E6D910859}" type="datetimeFigureOut">
              <a:rPr lang="en-NZ" smtClean="0"/>
              <a:t>1/07/2017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828CFA-E60B-4E83-B5D4-874AE35BA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89930B-F93A-4296-83D8-CA5A3B3C0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6721-742A-4346-BEE5-AEB73809F1C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54417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E7063F-AB36-4923-9364-4CDC0F65F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84C05-2F8C-4027-A10D-8A4E6D910859}" type="datetimeFigureOut">
              <a:rPr lang="en-NZ" smtClean="0"/>
              <a:t>1/07/2017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3A3265-031E-4E8C-A719-34EF1E8CF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B43364-8F76-4A44-953B-F166F7A17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6721-742A-4346-BEE5-AEB73809F1C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9477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208BD-8AB9-4C09-A790-471E117CC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EFB0F-13E6-4937-A053-1ACB5B2D1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3468C-84E6-4FDD-AB22-82E5E209B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355BF-F340-47E7-BBC8-A2049478A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84C05-2F8C-4027-A10D-8A4E6D910859}" type="datetimeFigureOut">
              <a:rPr lang="en-NZ" smtClean="0"/>
              <a:t>1/07/2017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83924A-7877-4F84-9CB9-EC9588AD2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2FFF68-CD55-48C7-96CD-8A24C0F57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6721-742A-4346-BEE5-AEB73809F1C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64059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2659C-CAE4-4BBC-91A6-9FA52AA43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CC24F2-0BB1-4991-87A7-24ED8BD776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260155-4191-4E65-8932-C5E540D67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1FD278-D176-415A-89E7-12C870823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84C05-2F8C-4027-A10D-8A4E6D910859}" type="datetimeFigureOut">
              <a:rPr lang="en-NZ" smtClean="0"/>
              <a:t>1/07/2017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2BE2ED-9DE8-4600-AB00-6B03234F5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D1A956-042C-4821-971D-795B75838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76721-742A-4346-BEE5-AEB73809F1C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09767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3F06FD-7831-4570-884D-637EED01D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DC24BB-26A6-4037-8A7B-D0268E248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1F6CB5-8697-4B44-AD36-D4F19D2DFB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84C05-2F8C-4027-A10D-8A4E6D910859}" type="datetimeFigureOut">
              <a:rPr lang="en-NZ" smtClean="0"/>
              <a:t>1/07/2017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8F54E-A8F5-4007-9FF7-B7D03481B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A695A-2659-42D9-A45E-28FCEAE158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76721-742A-4346-BEE5-AEB73809F1C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03709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acqui@JJpromotions.ne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02FDFA-7D2F-4B4D-B954-E6FCF71E72FE}"/>
              </a:ext>
            </a:extLst>
          </p:cNvPr>
          <p:cNvSpPr/>
          <p:nvPr/>
        </p:nvSpPr>
        <p:spPr>
          <a:xfrm>
            <a:off x="3157539" y="828675"/>
            <a:ext cx="5072061" cy="28765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F40447-9DD8-4EEA-ACA6-06627684FE53}"/>
              </a:ext>
            </a:extLst>
          </p:cNvPr>
          <p:cNvSpPr/>
          <p:nvPr/>
        </p:nvSpPr>
        <p:spPr>
          <a:xfrm>
            <a:off x="3157538" y="3938587"/>
            <a:ext cx="5072062" cy="26289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A3F2DD-B4EC-4151-A90E-ABE591F406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6"/>
          <a:stretch/>
        </p:blipFill>
        <p:spPr>
          <a:xfrm>
            <a:off x="3589932" y="4560879"/>
            <a:ext cx="4207273" cy="138431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A5EC346-7673-424D-BF30-670C903CF10A}"/>
              </a:ext>
            </a:extLst>
          </p:cNvPr>
          <p:cNvSpPr txBox="1"/>
          <p:nvPr/>
        </p:nvSpPr>
        <p:spPr>
          <a:xfrm>
            <a:off x="3529012" y="1251290"/>
            <a:ext cx="27072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="1" dirty="0">
                <a:solidFill>
                  <a:schemeClr val="bg1"/>
                </a:solidFill>
                <a:latin typeface="Sitka Heading" panose="02000505000000020004" pitchFamily="2" charset="0"/>
              </a:rPr>
              <a:t>JACQUI NAUMAN</a:t>
            </a:r>
          </a:p>
          <a:p>
            <a:endParaRPr lang="en-NZ" dirty="0">
              <a:solidFill>
                <a:schemeClr val="bg1"/>
              </a:solidFill>
            </a:endParaRPr>
          </a:p>
          <a:p>
            <a:endParaRPr lang="en-NZ" dirty="0">
              <a:solidFill>
                <a:schemeClr val="bg1"/>
              </a:solidFill>
            </a:endParaRPr>
          </a:p>
          <a:p>
            <a:r>
              <a:rPr lang="en-NZ" dirty="0">
                <a:solidFill>
                  <a:schemeClr val="bg1"/>
                </a:solidFill>
              </a:rPr>
              <a:t>+64 21 181 47 27</a:t>
            </a:r>
          </a:p>
          <a:p>
            <a:endParaRPr lang="en-NZ" dirty="0">
              <a:solidFill>
                <a:schemeClr val="bg1"/>
              </a:solidFill>
            </a:endParaRPr>
          </a:p>
          <a:p>
            <a:r>
              <a:rPr lang="en-NZ" dirty="0">
                <a:solidFill>
                  <a:schemeClr val="bg1"/>
                </a:solidFill>
                <a:latin typeface="Sitka Heading" panose="02000505000000020004" pitchFamily="2" charset="0"/>
                <a:hlinkClick r:id="rId3"/>
              </a:rPr>
              <a:t>Jacqui@JJpromotions.net</a:t>
            </a:r>
            <a:endParaRPr lang="en-NZ" dirty="0">
              <a:solidFill>
                <a:schemeClr val="bg1"/>
              </a:solidFill>
              <a:latin typeface="Sitka Heading" panose="02000505000000020004" pitchFamily="2" charset="0"/>
            </a:endParaRPr>
          </a:p>
          <a:p>
            <a:r>
              <a:rPr lang="en-NZ" dirty="0">
                <a:solidFill>
                  <a:schemeClr val="bg1"/>
                </a:solidFill>
                <a:latin typeface="Sitka Heading" panose="02000505000000020004" pitchFamily="2" charset="0"/>
              </a:rPr>
              <a:t>www.JJpromotions.net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372AD58-049C-4954-ADC5-A7772B73E795}"/>
              </a:ext>
            </a:extLst>
          </p:cNvPr>
          <p:cNvCxnSpPr>
            <a:cxnSpLocks/>
          </p:cNvCxnSpPr>
          <p:nvPr/>
        </p:nvCxnSpPr>
        <p:spPr>
          <a:xfrm flipV="1">
            <a:off x="6132711" y="4943475"/>
            <a:ext cx="3739952" cy="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4C18D9D-71BE-4D41-924D-B7239BC5BF33}"/>
              </a:ext>
            </a:extLst>
          </p:cNvPr>
          <p:cNvSpPr txBox="1"/>
          <p:nvPr/>
        </p:nvSpPr>
        <p:spPr>
          <a:xfrm>
            <a:off x="10015538" y="4714875"/>
            <a:ext cx="18145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Two backward J’s to be raised</a:t>
            </a:r>
          </a:p>
          <a:p>
            <a:endParaRPr lang="en-NZ" dirty="0"/>
          </a:p>
          <a:p>
            <a:r>
              <a:rPr lang="en-NZ" dirty="0"/>
              <a:t>Mat black background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E8B9E2A-4946-4200-A8ED-F3309C96A800}"/>
              </a:ext>
            </a:extLst>
          </p:cNvPr>
          <p:cNvCxnSpPr>
            <a:cxnSpLocks/>
          </p:cNvCxnSpPr>
          <p:nvPr/>
        </p:nvCxnSpPr>
        <p:spPr>
          <a:xfrm flipV="1">
            <a:off x="6236248" y="2266951"/>
            <a:ext cx="3739952" cy="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606B03B-8122-45C6-A0A8-C08ED8F16994}"/>
              </a:ext>
            </a:extLst>
          </p:cNvPr>
          <p:cNvSpPr txBox="1"/>
          <p:nvPr/>
        </p:nvSpPr>
        <p:spPr>
          <a:xfrm>
            <a:off x="10029580" y="1805287"/>
            <a:ext cx="1814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Details for back of card – I’ll leave the design to you!</a:t>
            </a:r>
          </a:p>
        </p:txBody>
      </p:sp>
    </p:spTree>
    <p:extLst>
      <p:ext uri="{BB962C8B-B14F-4D97-AF65-F5344CB8AC3E}">
        <p14:creationId xmlns:p14="http://schemas.microsoft.com/office/powerpoint/2010/main" val="1777684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1545</TotalTime>
  <Words>40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Sitka Heading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Jacqui Nauman</dc:creator>
  <cp:lastModifiedBy>Jacqui Nauman</cp:lastModifiedBy>
  <cp:revision>5</cp:revision>
  <dcterms:created xsi:type="dcterms:W3CDTF">2017-07-01T02:02:01Z</dcterms:created>
  <dcterms:modified xsi:type="dcterms:W3CDTF">2017-07-02T03:47:58Z</dcterms:modified>
</cp:coreProperties>
</file>