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8" d="100"/>
          <a:sy n="68" d="100"/>
        </p:scale>
        <p:origin x="58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AAFE6D1-6A00-4731-9933-D083008EB3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1D897738-84EE-418A-9786-83B58E9F93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44B0D24-8697-475C-BEC8-8AAAEF861E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B4060-A7CB-45EF-BC76-DEF857E31668}" type="datetimeFigureOut">
              <a:rPr lang="it-IT" smtClean="0"/>
              <a:t>03/07/2017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50BB7C4-B01A-40A3-8AFE-4B0EC4196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B167DA9-7F18-4321-A7EE-FFAB43F866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14952-184A-434D-8810-93DF34EF96C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82851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7DFC8B5-73AE-467A-A45F-39A5776A2E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2B96DE96-DCCF-44D4-AB5A-74E81A14DE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A7EF568-DB2C-440E-94CC-AF26CD27C7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B4060-A7CB-45EF-BC76-DEF857E31668}" type="datetimeFigureOut">
              <a:rPr lang="it-IT" smtClean="0"/>
              <a:t>03/07/2017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8CE2F7E-E2F3-4C4D-A3E6-433A8A47F8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0388F19-19C7-4C0C-942A-483C06953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14952-184A-434D-8810-93DF34EF96C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28926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A072A4E6-A182-49BD-8FB6-3EFBC4FC6A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FE903BDA-8FBC-4129-B3C7-AD64B8ADE3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E6D09C2-AA1B-414F-94BC-DFBA44F06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B4060-A7CB-45EF-BC76-DEF857E31668}" type="datetimeFigureOut">
              <a:rPr lang="it-IT" smtClean="0"/>
              <a:t>03/07/2017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7409B78-7668-4A52-A432-0083E13531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926980A-8A96-4306-BC61-26DEF2957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14952-184A-434D-8810-93DF34EF96C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64995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C15F3CC-48C1-4BD5-967D-ED0E11206B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F7AF4D1-EE02-48EA-A60D-B8032EC75D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440E3EE-1B45-41F5-B5B5-82DB03F99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B4060-A7CB-45EF-BC76-DEF857E31668}" type="datetimeFigureOut">
              <a:rPr lang="it-IT" smtClean="0"/>
              <a:t>03/07/2017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B729A66-99EC-492B-97FD-1BB30FAE6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4A37D5D-675B-4E76-810A-E39A183CD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14952-184A-434D-8810-93DF34EF96C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49539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22E5E1E-0F87-4441-88B2-7BAEE36C34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160568D-041F-4587-B351-9C97021B72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0928ED9-5D9C-4B0D-9D41-752D2BAB9C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B4060-A7CB-45EF-BC76-DEF857E31668}" type="datetimeFigureOut">
              <a:rPr lang="it-IT" smtClean="0"/>
              <a:t>03/07/2017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ACEA678-3EC1-4122-85BA-3D895CDDE6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2690C65-E8E0-4D5B-8E8A-FE2D6BE555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14952-184A-434D-8810-93DF34EF96C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1547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2455D3E-D32C-4C08-BB5E-A467F08879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302D026-CE22-409C-8147-EE783C0417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46115C5-F432-48BD-9447-3E6B441E7C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A84E5821-F740-4C37-8DEF-A09FE627D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B4060-A7CB-45EF-BC76-DEF857E31668}" type="datetimeFigureOut">
              <a:rPr lang="it-IT" smtClean="0"/>
              <a:t>03/07/2017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AD34386-3C08-4613-9A88-243CF1AE0D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E9BB500-A896-449B-ABF5-AFB300235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14952-184A-434D-8810-93DF34EF96C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92245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1F7A525-6B28-4DD2-9D8D-86E04A9741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DFB2093-BDA3-47B0-AD23-4C8558BECA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577640BA-E30A-446A-B600-AB15D18525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F5932B35-D838-48F4-BB19-33E8109F2D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085E50DB-103C-46A8-BC9F-E6807D2CEC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417D59DE-EE28-4A44-98D9-838CBF2E82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B4060-A7CB-45EF-BC76-DEF857E31668}" type="datetimeFigureOut">
              <a:rPr lang="it-IT" smtClean="0"/>
              <a:t>03/07/2017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ECFC808B-69EC-4628-82AD-24EFB0D9E8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2383693D-8087-4660-AA60-1443997B00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14952-184A-434D-8810-93DF34EF96C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41531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F4A1532-EA00-403F-8CB2-99EC214BAA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9DFB90AF-AAB5-487B-AC33-4296C4F1A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B4060-A7CB-45EF-BC76-DEF857E31668}" type="datetimeFigureOut">
              <a:rPr lang="it-IT" smtClean="0"/>
              <a:t>03/07/2017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A497B742-D523-4134-9B89-0B776081D9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53B0F3C2-E66B-48D0-A72A-D2E9E7E46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14952-184A-434D-8810-93DF34EF96C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0538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BBFC2450-DC95-4F5F-A751-3E3F45899C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B4060-A7CB-45EF-BC76-DEF857E31668}" type="datetimeFigureOut">
              <a:rPr lang="it-IT" smtClean="0"/>
              <a:t>03/07/2017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D4F34696-61A7-4684-BA16-F698D91BFD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61AC4734-A7F3-4899-A00B-1E66D57BA2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14952-184A-434D-8810-93DF34EF96C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45238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3E3927B-3F9B-471D-A4EB-A370FB3405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E83825E-92C8-4448-A23E-50E5F70590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FFFF445-0A81-4227-865E-E04A5C4FA2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65D08DE-2C8E-4353-A0C4-681BC81B00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B4060-A7CB-45EF-BC76-DEF857E31668}" type="datetimeFigureOut">
              <a:rPr lang="it-IT" smtClean="0"/>
              <a:t>03/07/2017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FF25C18-50E6-42D8-9424-D7BC38295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0A92181-3E9C-4AF4-BF8A-98639A0AA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14952-184A-434D-8810-93DF34EF96C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230983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7AD68D9-DC40-4660-BDD9-B4AB7324CA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A959A869-6EBE-471A-B751-C22BC43DDD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E3CC9B2-0A64-4A84-9AA7-D3FAFBB957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0A7430F-873A-4C13-80DA-A550506860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B4060-A7CB-45EF-BC76-DEF857E31668}" type="datetimeFigureOut">
              <a:rPr lang="it-IT" smtClean="0"/>
              <a:t>03/07/2017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8EFE77E-D68F-48A3-B768-DD7294E5FE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1015E59-FC1E-4714-9774-30965B819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14952-184A-434D-8810-93DF34EF96C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49834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52165A40-5ECD-4874-9F87-F8DFCEBD1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C59891A-EE7C-4067-BD1B-287A38EB31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451D01B-A428-4E48-9380-FFAC34149C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2B4060-A7CB-45EF-BC76-DEF857E31668}" type="datetimeFigureOut">
              <a:rPr lang="it-IT" smtClean="0"/>
              <a:t>03/07/2017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990F95E-CFF1-42EA-B2AB-81D804E750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5B036E6-96CD-4E32-AE02-7084837B24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414952-184A-434D-8810-93DF34EF96C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57062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FD26D9E-74A2-47EB-996B-F115D263528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err="1"/>
              <a:t>Examples</a:t>
            </a:r>
            <a:r>
              <a:rPr lang="it-IT" dirty="0"/>
              <a:t> of networks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9B2D7B7A-B9AA-42A5-948A-AE6077EB4BE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718805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id="{D246D4DF-CC8E-428D-9034-E558AB08FC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7846"/>
            <a:ext cx="12192000" cy="6762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50301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>
            <a:extLst>
              <a:ext uri="{FF2B5EF4-FFF2-40B4-BE49-F238E27FC236}">
                <a16:creationId xmlns:a16="http://schemas.microsoft.com/office/drawing/2014/main" id="{0F22E30B-22D5-4A6A-9FA6-2AFE37B101F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8546" t="15244" r="23224" b="24415"/>
          <a:stretch/>
        </p:blipFill>
        <p:spPr>
          <a:xfrm>
            <a:off x="2692400" y="435719"/>
            <a:ext cx="7268693" cy="6453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43968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</Words>
  <Application>Microsoft Office PowerPoint</Application>
  <PresentationFormat>Widescreen</PresentationFormat>
  <Paragraphs>1</Paragraphs>
  <Slides>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di Office</vt:lpstr>
      <vt:lpstr>Examples of networks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Examples of networks</dc:title>
  <dc:creator>Marica Gemei</dc:creator>
  <cp:lastModifiedBy>Marica Gemei</cp:lastModifiedBy>
  <cp:revision>1</cp:revision>
  <dcterms:created xsi:type="dcterms:W3CDTF">2017-07-03T15:52:22Z</dcterms:created>
  <dcterms:modified xsi:type="dcterms:W3CDTF">2017-07-03T15:54:11Z</dcterms:modified>
</cp:coreProperties>
</file>