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94"/>
  </p:normalViewPr>
  <p:slideViewPr>
    <p:cSldViewPr snapToGrid="0" snapToObjects="1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74657-FF21-DE44-97AB-F57B9A9838B7}" type="datetimeFigureOut">
              <a:rPr lang="en-US" smtClean="0"/>
              <a:t>8/1/2017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4A16-BD4A-4340-82A7-C4F3FC46E7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279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74657-FF21-DE44-97AB-F57B9A9838B7}" type="datetimeFigureOut">
              <a:rPr lang="en-US" smtClean="0"/>
              <a:t>8/1/2017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4A16-BD4A-4340-82A7-C4F3FC46E7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344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74657-FF21-DE44-97AB-F57B9A9838B7}" type="datetimeFigureOut">
              <a:rPr lang="en-US" smtClean="0"/>
              <a:t>8/1/2017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4A16-BD4A-4340-82A7-C4F3FC46E7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32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74657-FF21-DE44-97AB-F57B9A9838B7}" type="datetimeFigureOut">
              <a:rPr lang="en-US" smtClean="0"/>
              <a:t>8/1/2017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4A16-BD4A-4340-82A7-C4F3FC46E7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51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74657-FF21-DE44-97AB-F57B9A9838B7}" type="datetimeFigureOut">
              <a:rPr lang="en-US" smtClean="0"/>
              <a:t>8/1/2017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4A16-BD4A-4340-82A7-C4F3FC46E7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890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74657-FF21-DE44-97AB-F57B9A9838B7}" type="datetimeFigureOut">
              <a:rPr lang="en-US" smtClean="0"/>
              <a:t>8/1/2017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4A16-BD4A-4340-82A7-C4F3FC46E7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843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74657-FF21-DE44-97AB-F57B9A9838B7}" type="datetimeFigureOut">
              <a:rPr lang="en-US" smtClean="0"/>
              <a:t>8/1/2017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4A16-BD4A-4340-82A7-C4F3FC46E7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720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74657-FF21-DE44-97AB-F57B9A9838B7}" type="datetimeFigureOut">
              <a:rPr lang="en-US" smtClean="0"/>
              <a:t>8/1/2017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4A16-BD4A-4340-82A7-C4F3FC46E7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680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74657-FF21-DE44-97AB-F57B9A9838B7}" type="datetimeFigureOut">
              <a:rPr lang="en-US" smtClean="0"/>
              <a:t>8/1/2017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4A16-BD4A-4340-82A7-C4F3FC46E7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54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74657-FF21-DE44-97AB-F57B9A9838B7}" type="datetimeFigureOut">
              <a:rPr lang="en-US" smtClean="0"/>
              <a:t>8/1/2017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4A16-BD4A-4340-82A7-C4F3FC46E7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9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74657-FF21-DE44-97AB-F57B9A9838B7}" type="datetimeFigureOut">
              <a:rPr lang="en-US" smtClean="0"/>
              <a:t>8/1/2017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4A16-BD4A-4340-82A7-C4F3FC46E7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753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C74657-FF21-DE44-97AB-F57B9A9838B7}" type="datetimeFigureOut">
              <a:rPr lang="en-US" smtClean="0"/>
              <a:t>8/1/2017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334A16-BD4A-4340-82A7-C4F3FC46E7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805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3300" y="0"/>
            <a:ext cx="2550059" cy="6858000"/>
          </a:xfrm>
          <a:prstGeom prst="rect">
            <a:avLst/>
          </a:prstGeom>
        </p:spPr>
      </p:pic>
      <p:cxnSp>
        <p:nvCxnSpPr>
          <p:cNvPr id="6" name="Straight Arrow Connector 5"/>
          <p:cNvCxnSpPr>
            <a:endCxn id="7" idx="3"/>
          </p:cNvCxnSpPr>
          <p:nvPr/>
        </p:nvCxnSpPr>
        <p:spPr>
          <a:xfrm flipH="1" flipV="1">
            <a:off x="2955850" y="2588177"/>
            <a:ext cx="2573081" cy="4421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65813" y="2126512"/>
            <a:ext cx="26900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Can’t distinguish the brand and mission, feel confused </a:t>
            </a:r>
          </a:p>
          <a:p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3083441" y="5281874"/>
            <a:ext cx="2643381" cy="25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65813" y="3921711"/>
            <a:ext cx="26900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It should </a:t>
            </a:r>
            <a:r>
              <a:rPr lang="en-US" dirty="0"/>
              <a:t>look like an oil droplet</a:t>
            </a:r>
          </a:p>
          <a:p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H="1" flipV="1">
            <a:off x="2658140" y="4359349"/>
            <a:ext cx="3593222" cy="4749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93404" y="5087635"/>
            <a:ext cx="26900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Select a different font in “San Serif”, increase the font weight </a:t>
            </a:r>
          </a:p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009859" y="3598545"/>
            <a:ext cx="26900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Overall Performance:</a:t>
            </a:r>
          </a:p>
          <a:p>
            <a:r>
              <a:rPr lang="en-US" dirty="0"/>
              <a:t>Not good</a:t>
            </a:r>
          </a:p>
          <a:p>
            <a:r>
              <a:rPr lang="en-US" dirty="0"/>
              <a:t>No design at all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6636809" y="2456121"/>
            <a:ext cx="1989739" cy="9728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626548" y="1664847"/>
            <a:ext cx="26900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Need to group “health, life vitality and beauty” in the same look and feel</a:t>
            </a:r>
          </a:p>
        </p:txBody>
      </p:sp>
    </p:spTree>
    <p:extLst>
      <p:ext uri="{BB962C8B-B14F-4D97-AF65-F5344CB8AC3E}">
        <p14:creationId xmlns:p14="http://schemas.microsoft.com/office/powerpoint/2010/main" val="76914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7000" y="0"/>
            <a:ext cx="4297383" cy="6858000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 flipH="1">
            <a:off x="2690037" y="4282413"/>
            <a:ext cx="2643381" cy="25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0" y="4088174"/>
            <a:ext cx="26900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Select a different font in “San Serif”, increase the font weight </a:t>
            </a:r>
          </a:p>
          <a:p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6604911" y="988828"/>
            <a:ext cx="1629472" cy="6964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8584017" y="644121"/>
            <a:ext cx="26900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 missions should be in the same </a:t>
            </a:r>
            <a:r>
              <a:rPr lang="en-US" dirty="0" err="1"/>
              <a:t>colour</a:t>
            </a:r>
            <a:r>
              <a:rPr lang="en-US" dirty="0"/>
              <a:t> and size</a:t>
            </a:r>
          </a:p>
          <a:p>
            <a:r>
              <a:rPr lang="en-US" dirty="0"/>
              <a:t>Design them using the same look and feel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48316" y="2354537"/>
            <a:ext cx="26900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It should </a:t>
            </a:r>
            <a:r>
              <a:rPr lang="en-US" dirty="0"/>
              <a:t>look like an oil droplet</a:t>
            </a:r>
          </a:p>
          <a:p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 flipH="1" flipV="1">
            <a:off x="3587366" y="2913321"/>
            <a:ext cx="2398183" cy="4087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559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8300" y="0"/>
            <a:ext cx="3829050" cy="6858000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 flipV="1">
            <a:off x="6604911" y="988828"/>
            <a:ext cx="1629472" cy="6964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8584017" y="644121"/>
            <a:ext cx="26900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Capital Letter for the word “LIFE”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584016" y="3429000"/>
            <a:ext cx="26900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Re-adjust the color tone,</a:t>
            </a:r>
          </a:p>
          <a:p>
            <a:r>
              <a:rPr lang="en-US" dirty="0"/>
              <a:t>The whole design looks dull</a:t>
            </a:r>
          </a:p>
        </p:txBody>
      </p:sp>
    </p:spTree>
    <p:extLst>
      <p:ext uri="{BB962C8B-B14F-4D97-AF65-F5344CB8AC3E}">
        <p14:creationId xmlns:p14="http://schemas.microsoft.com/office/powerpoint/2010/main" val="6261353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111</Words>
  <Application>Microsoft Office PowerPoint</Application>
  <PresentationFormat>Widescreen</PresentationFormat>
  <Paragraphs>14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 Yui</dc:creator>
  <cp:lastModifiedBy>aoiliopc2</cp:lastModifiedBy>
  <cp:revision>12</cp:revision>
  <dcterms:created xsi:type="dcterms:W3CDTF">2017-08-01T02:32:00Z</dcterms:created>
  <dcterms:modified xsi:type="dcterms:W3CDTF">2017-08-01T02:48:58Z</dcterms:modified>
</cp:coreProperties>
</file>