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E0B1-4759-3B47-9E34-6582FD0DB8F2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9E6E2-BE1C-144E-83CB-5D28E2B61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700" y="0"/>
            <a:ext cx="32593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82763" y="786809"/>
            <a:ext cx="3094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“San Serif” and different color to identify “AOILIO”</a:t>
            </a:r>
          </a:p>
        </p:txBody>
      </p:sp>
      <p:cxnSp>
        <p:nvCxnSpPr>
          <p:cNvPr id="7" name="Straight Arrow Connector 6"/>
          <p:cNvCxnSpPr>
            <a:endCxn id="5" idx="1"/>
          </p:cNvCxnSpPr>
          <p:nvPr/>
        </p:nvCxnSpPr>
        <p:spPr>
          <a:xfrm flipV="1">
            <a:off x="6985591" y="1109975"/>
            <a:ext cx="1297172" cy="314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689498" y="1853609"/>
            <a:ext cx="1749279" cy="49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97889" y="1668943"/>
            <a:ext cx="3094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Font Weight is not the same and can you please make the font smaller for the 4 missions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337005" y="3072809"/>
            <a:ext cx="2211572" cy="409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548577" y="2835832"/>
            <a:ext cx="3094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graphical design for the oil droplet and make the droplet more elegant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027016" y="5169679"/>
            <a:ext cx="2211572" cy="409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526772" y="4728025"/>
            <a:ext cx="2281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Centered the Chinese and add line spacing for between English and Chinese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C3AE21-7DD3-49B4-8DC1-E43AF4B51693}"/>
              </a:ext>
            </a:extLst>
          </p:cNvPr>
          <p:cNvSpPr txBox="1"/>
          <p:nvPr/>
        </p:nvSpPr>
        <p:spPr>
          <a:xfrm>
            <a:off x="335102" y="5169679"/>
            <a:ext cx="3556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addition to this version, can you please put your copy onto a bottle, business card and soap so that I can see if it looks okay.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Yui</dc:creator>
  <cp:lastModifiedBy>aoiliopc2</cp:lastModifiedBy>
  <cp:revision>9</cp:revision>
  <cp:lastPrinted>2017-07-31T06:01:29Z</cp:lastPrinted>
  <dcterms:created xsi:type="dcterms:W3CDTF">2017-07-31T06:00:44Z</dcterms:created>
  <dcterms:modified xsi:type="dcterms:W3CDTF">2017-07-31T07:50:51Z</dcterms:modified>
</cp:coreProperties>
</file>