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9C9A9-6907-764A-BE3B-1AD45DBD0C6C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38E45-94D1-0441-B5E1-95F15578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3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38E45-94D1-0441-B5E1-95F15578C9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3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04D69-D261-5441-9B91-5672FE7D5BD9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DE4CE-2930-8448-ADB5-064831EC4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200" y="0"/>
            <a:ext cx="3401568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2704454" y="1666068"/>
            <a:ext cx="2324746" cy="77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756111" y="1138512"/>
            <a:ext cx="1542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Align ‘T’, ‘F’, ‘I’ and ‘E’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951349" y="1424530"/>
            <a:ext cx="2789695" cy="125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95959" y="1392264"/>
            <a:ext cx="154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Remove ‘AND’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094984" y="3270142"/>
            <a:ext cx="2646060" cy="158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756110" y="3026405"/>
            <a:ext cx="2821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Does not look like an ‘oil droplet’, please use more illustration and gradient color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6150244" y="615798"/>
            <a:ext cx="2789695" cy="125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001500" y="292632"/>
            <a:ext cx="2761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Making “</a:t>
            </a:r>
            <a:r>
              <a:rPr lang="en-US" dirty="0" err="1"/>
              <a:t>Aoilio</a:t>
            </a:r>
            <a:r>
              <a:rPr lang="en-US" dirty="0"/>
              <a:t>” logo more eye catching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318142" y="1218029"/>
            <a:ext cx="2621797" cy="1174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947687" y="2026660"/>
            <a:ext cx="2916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different color in the same tone for the mission</a:t>
            </a:r>
          </a:p>
        </p:txBody>
      </p:sp>
      <p:cxnSp>
        <p:nvCxnSpPr>
          <p:cNvPr id="20" name="Straight Arrow Connector 19"/>
          <p:cNvCxnSpPr>
            <a:cxnSpLocks/>
            <a:endCxn id="22" idx="1"/>
          </p:cNvCxnSpPr>
          <p:nvPr/>
        </p:nvCxnSpPr>
        <p:spPr>
          <a:xfrm>
            <a:off x="6293879" y="4185008"/>
            <a:ext cx="2468001" cy="261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761880" y="4261594"/>
            <a:ext cx="2846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a different font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779493" y="5688048"/>
            <a:ext cx="2458048" cy="121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017000" y="5439901"/>
            <a:ext cx="2846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Center alignment</a:t>
            </a:r>
          </a:p>
          <a:p>
            <a:r>
              <a:rPr lang="en-US" dirty="0"/>
              <a:t>Increase the line spacing between English and Chinese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1702" y="3107410"/>
            <a:ext cx="35568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logo should look more elegant and professional. The layout is now too simple and not pleasant.</a:t>
            </a:r>
          </a:p>
          <a:p>
            <a:endParaRPr lang="en-US" dirty="0"/>
          </a:p>
          <a:p>
            <a:r>
              <a:rPr lang="en-US" dirty="0"/>
              <a:t>In addition to this version, can you please put your copy onto a bottle, business card and soap </a:t>
            </a:r>
            <a:r>
              <a:rPr lang="en-US"/>
              <a:t>so that I can see if it looks okay.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ADAF8E-6683-48BA-95BA-2E425B5F904E}"/>
              </a:ext>
            </a:extLst>
          </p:cNvPr>
          <p:cNvSpPr txBox="1"/>
          <p:nvPr/>
        </p:nvSpPr>
        <p:spPr>
          <a:xfrm>
            <a:off x="1100831" y="525672"/>
            <a:ext cx="2476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Need smaller font for the 4 missions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90D48EE-E8D9-4080-B3DF-EE3FA63A0ED2}"/>
              </a:ext>
            </a:extLst>
          </p:cNvPr>
          <p:cNvCxnSpPr>
            <a:cxnSpLocks/>
          </p:cNvCxnSpPr>
          <p:nvPr/>
        </p:nvCxnSpPr>
        <p:spPr>
          <a:xfrm flipH="1" flipV="1">
            <a:off x="2833763" y="915671"/>
            <a:ext cx="2195437" cy="327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123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Yui</dc:creator>
  <cp:lastModifiedBy>aoiliopc2</cp:lastModifiedBy>
  <cp:revision>10</cp:revision>
  <cp:lastPrinted>2017-07-31T01:29:55Z</cp:lastPrinted>
  <dcterms:created xsi:type="dcterms:W3CDTF">2017-07-31T01:19:50Z</dcterms:created>
  <dcterms:modified xsi:type="dcterms:W3CDTF">2017-07-31T02:13:39Z</dcterms:modified>
</cp:coreProperties>
</file>