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CFD2-193B-4FBB-8683-AC44036E21CF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4552-C470-42CE-80D5-F8B408CBD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44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CFD2-193B-4FBB-8683-AC44036E21CF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4552-C470-42CE-80D5-F8B408CBD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508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CFD2-193B-4FBB-8683-AC44036E21CF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4552-C470-42CE-80D5-F8B408CBD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189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CFD2-193B-4FBB-8683-AC44036E21CF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4552-C470-42CE-80D5-F8B408CBD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984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CFD2-193B-4FBB-8683-AC44036E21CF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4552-C470-42CE-80D5-F8B408CBD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23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CFD2-193B-4FBB-8683-AC44036E21CF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4552-C470-42CE-80D5-F8B408CBD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68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CFD2-193B-4FBB-8683-AC44036E21CF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4552-C470-42CE-80D5-F8B408CBD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862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CFD2-193B-4FBB-8683-AC44036E21CF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4552-C470-42CE-80D5-F8B408CBD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822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CFD2-193B-4FBB-8683-AC44036E21CF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4552-C470-42CE-80D5-F8B408CBD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14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CFD2-193B-4FBB-8683-AC44036E21CF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4552-C470-42CE-80D5-F8B408CBD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544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CFD2-193B-4FBB-8683-AC44036E21CF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4552-C470-42CE-80D5-F8B408CBD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277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CCFD2-193B-4FBB-8683-AC44036E21CF}" type="datetimeFigureOut">
              <a:rPr lang="en-GB" smtClean="0"/>
              <a:t>27/06/2017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44552-C470-42CE-80D5-F8B408CBD5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578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val 33"/>
          <p:cNvSpPr/>
          <p:nvPr/>
        </p:nvSpPr>
        <p:spPr>
          <a:xfrm>
            <a:off x="6785678" y="1679199"/>
            <a:ext cx="2250818" cy="16777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Public Cloud</a:t>
            </a:r>
          </a:p>
          <a:p>
            <a:pPr algn="ctr"/>
            <a:endParaRPr lang="en-GB" dirty="0"/>
          </a:p>
        </p:txBody>
      </p:sp>
      <p:sp>
        <p:nvSpPr>
          <p:cNvPr id="36" name="Oval 35"/>
          <p:cNvSpPr/>
          <p:nvPr/>
        </p:nvSpPr>
        <p:spPr>
          <a:xfrm>
            <a:off x="6540259" y="260649"/>
            <a:ext cx="1984722" cy="13745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Private Cloud 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</p:txBody>
      </p:sp>
      <p:sp>
        <p:nvSpPr>
          <p:cNvPr id="4" name="Oval 3"/>
          <p:cNvSpPr/>
          <p:nvPr/>
        </p:nvSpPr>
        <p:spPr>
          <a:xfrm>
            <a:off x="467544" y="1579541"/>
            <a:ext cx="1152128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Home office</a:t>
            </a:r>
            <a:endParaRPr lang="en-GB" sz="1400" dirty="0"/>
          </a:p>
        </p:txBody>
      </p:sp>
      <p:sp>
        <p:nvSpPr>
          <p:cNvPr id="5" name="Oval 4"/>
          <p:cNvSpPr/>
          <p:nvPr/>
        </p:nvSpPr>
        <p:spPr>
          <a:xfrm>
            <a:off x="467544" y="2564904"/>
            <a:ext cx="1152128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Branch Office</a:t>
            </a:r>
            <a:endParaRPr lang="en-GB" sz="1400" dirty="0"/>
          </a:p>
        </p:txBody>
      </p:sp>
      <p:sp>
        <p:nvSpPr>
          <p:cNvPr id="6" name="Oval 5"/>
          <p:cNvSpPr/>
          <p:nvPr/>
        </p:nvSpPr>
        <p:spPr>
          <a:xfrm>
            <a:off x="539552" y="3536948"/>
            <a:ext cx="1152128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Mobile working</a:t>
            </a:r>
            <a:endParaRPr lang="en-GB" sz="1400" dirty="0"/>
          </a:p>
        </p:txBody>
      </p:sp>
      <p:sp>
        <p:nvSpPr>
          <p:cNvPr id="7" name="Oval 6"/>
          <p:cNvSpPr/>
          <p:nvPr/>
        </p:nvSpPr>
        <p:spPr>
          <a:xfrm>
            <a:off x="892070" y="4597609"/>
            <a:ext cx="1152128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Data Centre</a:t>
            </a:r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879249" y="692696"/>
            <a:ext cx="1152128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Head Office</a:t>
            </a:r>
            <a:endParaRPr lang="en-GB" sz="1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2031376" y="912324"/>
            <a:ext cx="1676527" cy="1692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763688" y="1284563"/>
            <a:ext cx="1339012" cy="140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6" idx="6"/>
          </p:cNvCxnSpPr>
          <p:nvPr/>
        </p:nvCxnSpPr>
        <p:spPr>
          <a:xfrm flipV="1">
            <a:off x="1691680" y="3463132"/>
            <a:ext cx="1040355" cy="3258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7" idx="6"/>
          </p:cNvCxnSpPr>
          <p:nvPr/>
        </p:nvCxnSpPr>
        <p:spPr>
          <a:xfrm flipV="1">
            <a:off x="2044198" y="3549005"/>
            <a:ext cx="1375674" cy="13006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499992" y="4199321"/>
            <a:ext cx="144016" cy="9023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366467" y="1052736"/>
            <a:ext cx="1509789" cy="1458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5865294" y="2828112"/>
            <a:ext cx="1080120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5674407" y="3691783"/>
            <a:ext cx="1201849" cy="1943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366467" y="3886170"/>
            <a:ext cx="1882904" cy="13978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3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6256" y="1978766"/>
            <a:ext cx="1505525" cy="20966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628" y="2540707"/>
            <a:ext cx="130492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8825" y="888481"/>
            <a:ext cx="1567591" cy="396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2"/>
          <p:cNvSpPr/>
          <p:nvPr/>
        </p:nvSpPr>
        <p:spPr>
          <a:xfrm>
            <a:off x="3467019" y="2511589"/>
            <a:ext cx="2329117" cy="16877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hSo</a:t>
            </a:r>
            <a:r>
              <a:rPr lang="en-GB" dirty="0" smtClean="0"/>
              <a:t>: Network</a:t>
            </a:r>
          </a:p>
          <a:p>
            <a:pPr algn="ctr"/>
            <a:r>
              <a:rPr lang="en-GB" dirty="0" smtClean="0"/>
              <a:t>Enterprise WAN</a:t>
            </a:r>
            <a:endParaRPr lang="en-GB" dirty="0"/>
          </a:p>
        </p:txBody>
      </p:sp>
      <p:sp>
        <p:nvSpPr>
          <p:cNvPr id="9" name="Oval 8"/>
          <p:cNvSpPr/>
          <p:nvPr/>
        </p:nvSpPr>
        <p:spPr>
          <a:xfrm>
            <a:off x="3612414" y="5157192"/>
            <a:ext cx="1631323" cy="10972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Public Internet</a:t>
            </a:r>
            <a:endParaRPr lang="en-GB" dirty="0"/>
          </a:p>
        </p:txBody>
      </p:sp>
      <p:sp>
        <p:nvSpPr>
          <p:cNvPr id="30" name="Oval 29"/>
          <p:cNvSpPr/>
          <p:nvPr/>
        </p:nvSpPr>
        <p:spPr>
          <a:xfrm>
            <a:off x="7095425" y="5072438"/>
            <a:ext cx="1631323" cy="10972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Cloud Telephony</a:t>
            </a:r>
            <a:endParaRPr lang="en-GB" dirty="0"/>
          </a:p>
        </p:txBody>
      </p:sp>
      <p:sp>
        <p:nvSpPr>
          <p:cNvPr id="32" name="Oval 31"/>
          <p:cNvSpPr/>
          <p:nvPr/>
        </p:nvSpPr>
        <p:spPr>
          <a:xfrm>
            <a:off x="6945414" y="3500340"/>
            <a:ext cx="1631323" cy="109726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SaaS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3324046" y="2201853"/>
            <a:ext cx="79208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Carrier 1</a:t>
            </a:r>
            <a:endParaRPr lang="en-GB" sz="1200" dirty="0"/>
          </a:p>
        </p:txBody>
      </p:sp>
      <p:sp>
        <p:nvSpPr>
          <p:cNvPr id="37" name="Rectangle 36"/>
          <p:cNvSpPr/>
          <p:nvPr/>
        </p:nvSpPr>
        <p:spPr>
          <a:xfrm>
            <a:off x="2869639" y="2604512"/>
            <a:ext cx="79208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200" dirty="0">
                <a:solidFill>
                  <a:prstClr val="white"/>
                </a:solidFill>
              </a:rPr>
              <a:t>Carrier </a:t>
            </a:r>
            <a:r>
              <a:rPr lang="en-GB" sz="1200" dirty="0" smtClean="0">
                <a:solidFill>
                  <a:prstClr val="white"/>
                </a:solidFill>
              </a:rPr>
              <a:t>2</a:t>
            </a:r>
            <a:endParaRPr lang="en-GB" sz="1200" dirty="0">
              <a:solidFill>
                <a:prstClr val="white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732035" y="3103091"/>
            <a:ext cx="79208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200" dirty="0">
                <a:solidFill>
                  <a:prstClr val="white"/>
                </a:solidFill>
              </a:rPr>
              <a:t>Carrier </a:t>
            </a:r>
            <a:r>
              <a:rPr lang="en-GB" sz="1200" dirty="0" smtClean="0">
                <a:solidFill>
                  <a:prstClr val="white"/>
                </a:solidFill>
              </a:rPr>
              <a:t>3</a:t>
            </a:r>
            <a:endParaRPr lang="en-GB" sz="1200" dirty="0">
              <a:solidFill>
                <a:prstClr val="white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915815" y="3608956"/>
            <a:ext cx="79208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200" dirty="0">
                <a:solidFill>
                  <a:prstClr val="white"/>
                </a:solidFill>
              </a:rPr>
              <a:t>Carrier </a:t>
            </a:r>
            <a:r>
              <a:rPr lang="en-GB" sz="1200" dirty="0" smtClean="0">
                <a:solidFill>
                  <a:prstClr val="white"/>
                </a:solidFill>
              </a:rPr>
              <a:t>4</a:t>
            </a:r>
            <a:endParaRPr lang="en-GB" sz="1200" dirty="0">
              <a:solidFill>
                <a:prstClr val="white"/>
              </a:solidFill>
            </a:endParaRPr>
          </a:p>
        </p:txBody>
      </p:sp>
      <p:cxnSp>
        <p:nvCxnSpPr>
          <p:cNvPr id="17" name="Straight Connector 16"/>
          <p:cNvCxnSpPr>
            <a:stCxn id="4" idx="6"/>
          </p:cNvCxnSpPr>
          <p:nvPr/>
        </p:nvCxnSpPr>
        <p:spPr>
          <a:xfrm>
            <a:off x="1619672" y="1831569"/>
            <a:ext cx="1646011" cy="445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37" idx="1"/>
          </p:cNvCxnSpPr>
          <p:nvPr/>
        </p:nvCxnSpPr>
        <p:spPr>
          <a:xfrm flipV="1">
            <a:off x="1691680" y="2784532"/>
            <a:ext cx="1177959" cy="975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38" idx="1"/>
          </p:cNvCxnSpPr>
          <p:nvPr/>
        </p:nvCxnSpPr>
        <p:spPr>
          <a:xfrm>
            <a:off x="1619672" y="2936124"/>
            <a:ext cx="1112363" cy="3469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40" idx="1"/>
          </p:cNvCxnSpPr>
          <p:nvPr/>
        </p:nvCxnSpPr>
        <p:spPr>
          <a:xfrm flipV="1">
            <a:off x="1619672" y="3788976"/>
            <a:ext cx="1296143" cy="971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251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32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Alizee.Levrino</dc:creator>
  <cp:lastModifiedBy>Alizee.Levrino</cp:lastModifiedBy>
  <cp:revision>3</cp:revision>
  <dcterms:created xsi:type="dcterms:W3CDTF">2017-06-27T10:34:24Z</dcterms:created>
  <dcterms:modified xsi:type="dcterms:W3CDTF">2017-06-27T11:27:16Z</dcterms:modified>
</cp:coreProperties>
</file>