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8567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AAAA"/>
    <a:srgbClr val="E6E6E7"/>
    <a:srgbClr val="333333"/>
    <a:srgbClr val="555555"/>
    <a:srgbClr val="01878C"/>
    <a:srgbClr val="BC9408"/>
    <a:srgbClr val="831A2A"/>
    <a:srgbClr val="4E2F87"/>
    <a:srgbClr val="835DC8"/>
    <a:srgbClr val="EBB9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FE50-0780-4F40-9D00-F1F1F736E605}" type="datetimeFigureOut">
              <a:rPr lang="en-AU" smtClean="0"/>
              <a:t>10/03/2017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DBEA-C720-4C6A-A741-1BF7F3DF8D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7459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FE50-0780-4F40-9D00-F1F1F736E605}" type="datetimeFigureOut">
              <a:rPr lang="en-AU" smtClean="0"/>
              <a:t>10/03/2017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DBEA-C720-4C6A-A741-1BF7F3DF8D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5927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FE50-0780-4F40-9D00-F1F1F736E605}" type="datetimeFigureOut">
              <a:rPr lang="en-AU" smtClean="0"/>
              <a:t>10/03/2017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DBEA-C720-4C6A-A741-1BF7F3DF8D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9728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FE50-0780-4F40-9D00-F1F1F736E605}" type="datetimeFigureOut">
              <a:rPr lang="en-AU" smtClean="0"/>
              <a:t>10/03/2017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DBEA-C720-4C6A-A741-1BF7F3DF8D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49259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FE50-0780-4F40-9D00-F1F1F736E605}" type="datetimeFigureOut">
              <a:rPr lang="en-AU" smtClean="0"/>
              <a:t>10/03/2017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DBEA-C720-4C6A-A741-1BF7F3DF8D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4251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FE50-0780-4F40-9D00-F1F1F736E605}" type="datetimeFigureOut">
              <a:rPr lang="en-AU" smtClean="0"/>
              <a:t>10/03/2017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DBEA-C720-4C6A-A741-1BF7F3DF8D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16363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FE50-0780-4F40-9D00-F1F1F736E605}" type="datetimeFigureOut">
              <a:rPr lang="en-AU" smtClean="0"/>
              <a:t>10/03/2017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DBEA-C720-4C6A-A741-1BF7F3DF8D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08731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FE50-0780-4F40-9D00-F1F1F736E605}" type="datetimeFigureOut">
              <a:rPr lang="en-AU" smtClean="0"/>
              <a:t>10/03/2017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DBEA-C720-4C6A-A741-1BF7F3DF8D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77397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FE50-0780-4F40-9D00-F1F1F736E605}" type="datetimeFigureOut">
              <a:rPr lang="en-AU" smtClean="0"/>
              <a:t>10/03/2017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DBEA-C720-4C6A-A741-1BF7F3DF8D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19252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FE50-0780-4F40-9D00-F1F1F736E605}" type="datetimeFigureOut">
              <a:rPr lang="en-AU" smtClean="0"/>
              <a:t>10/03/2017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DBEA-C720-4C6A-A741-1BF7F3DF8D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83196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FE50-0780-4F40-9D00-F1F1F736E605}" type="datetimeFigureOut">
              <a:rPr lang="en-AU" smtClean="0"/>
              <a:t>10/03/2017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DBEA-C720-4C6A-A741-1BF7F3DF8D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4541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2FE50-0780-4F40-9D00-F1F1F736E605}" type="datetimeFigureOut">
              <a:rPr lang="en-AU" smtClean="0"/>
              <a:t>10/03/2017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DBEA-C720-4C6A-A741-1BF7F3DF8D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8469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024743" y="3789409"/>
            <a:ext cx="26032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Light </a:t>
            </a:r>
            <a:r>
              <a:rPr lang="en-AU" dirty="0"/>
              <a:t>Aqua (#01878c</a:t>
            </a:r>
            <a:r>
              <a:rPr lang="en-AU" dirty="0" smtClean="0"/>
              <a:t>)</a:t>
            </a:r>
          </a:p>
          <a:p>
            <a:r>
              <a:rPr lang="en-AU" dirty="0"/>
              <a:t>Pantone 320U</a:t>
            </a:r>
            <a:endParaRPr lang="en-AU" dirty="0"/>
          </a:p>
        </p:txBody>
      </p:sp>
      <p:sp>
        <p:nvSpPr>
          <p:cNvPr id="18" name="Rectangle 17"/>
          <p:cNvSpPr/>
          <p:nvPr/>
        </p:nvSpPr>
        <p:spPr>
          <a:xfrm>
            <a:off x="646082" y="3795987"/>
            <a:ext cx="1080000" cy="1080000"/>
          </a:xfrm>
          <a:prstGeom prst="rect">
            <a:avLst/>
          </a:prstGeom>
          <a:solidFill>
            <a:srgbClr val="0187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Rectangle 3"/>
          <p:cNvSpPr/>
          <p:nvPr/>
        </p:nvSpPr>
        <p:spPr>
          <a:xfrm>
            <a:off x="646082" y="1242557"/>
            <a:ext cx="1080000" cy="1080000"/>
          </a:xfrm>
          <a:prstGeom prst="rect">
            <a:avLst/>
          </a:prstGeom>
          <a:solidFill>
            <a:srgbClr val="005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rgbClr val="00596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5862" y="391886"/>
            <a:ext cx="464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dirty="0" smtClean="0"/>
              <a:t>OKAY.com Colours</a:t>
            </a:r>
            <a:endParaRPr lang="en-AU" sz="3600" dirty="0"/>
          </a:p>
        </p:txBody>
      </p:sp>
      <p:sp>
        <p:nvSpPr>
          <p:cNvPr id="6" name="Rectangle 5"/>
          <p:cNvSpPr/>
          <p:nvPr/>
        </p:nvSpPr>
        <p:spPr>
          <a:xfrm>
            <a:off x="646082" y="2515983"/>
            <a:ext cx="1080000" cy="1080000"/>
          </a:xfrm>
          <a:prstGeom prst="rect">
            <a:avLst/>
          </a:prstGeom>
          <a:solidFill>
            <a:srgbClr val="0181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4350164" y="5093750"/>
            <a:ext cx="1080000" cy="1080000"/>
          </a:xfrm>
          <a:prstGeom prst="rect">
            <a:avLst/>
          </a:prstGeom>
          <a:solidFill>
            <a:srgbClr val="5555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TextBox 8"/>
          <p:cNvSpPr txBox="1"/>
          <p:nvPr/>
        </p:nvSpPr>
        <p:spPr>
          <a:xfrm>
            <a:off x="5738155" y="3792698"/>
            <a:ext cx="260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Dark Grey (#333333)</a:t>
            </a:r>
            <a:endParaRPr lang="en-AU" dirty="0"/>
          </a:p>
        </p:txBody>
      </p:sp>
      <p:sp>
        <p:nvSpPr>
          <p:cNvPr id="10" name="TextBox 9"/>
          <p:cNvSpPr txBox="1"/>
          <p:nvPr/>
        </p:nvSpPr>
        <p:spPr>
          <a:xfrm>
            <a:off x="2024743" y="1242557"/>
            <a:ext cx="26032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Turquoise (#005964)</a:t>
            </a:r>
            <a:br>
              <a:rPr lang="en-AU" dirty="0" smtClean="0"/>
            </a:br>
            <a:r>
              <a:rPr lang="en-AU" dirty="0" smtClean="0"/>
              <a:t>Pantone 330C</a:t>
            </a:r>
            <a:endParaRPr lang="en-AU" dirty="0"/>
          </a:p>
        </p:txBody>
      </p:sp>
      <p:sp>
        <p:nvSpPr>
          <p:cNvPr id="13" name="TextBox 12"/>
          <p:cNvSpPr txBox="1"/>
          <p:nvPr/>
        </p:nvSpPr>
        <p:spPr>
          <a:xfrm>
            <a:off x="2024743" y="2515983"/>
            <a:ext cx="26032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Aqua (#008190)</a:t>
            </a:r>
            <a:br>
              <a:rPr lang="en-AU" dirty="0" smtClean="0"/>
            </a:br>
            <a:r>
              <a:rPr lang="en-AU" dirty="0" smtClean="0"/>
              <a:t>Pantone 7474C</a:t>
            </a:r>
            <a:endParaRPr lang="en-AU" dirty="0"/>
          </a:p>
        </p:txBody>
      </p:sp>
      <p:sp>
        <p:nvSpPr>
          <p:cNvPr id="16" name="Rectangle 15"/>
          <p:cNvSpPr/>
          <p:nvPr/>
        </p:nvSpPr>
        <p:spPr>
          <a:xfrm>
            <a:off x="4340833" y="1240984"/>
            <a:ext cx="1080000" cy="1080000"/>
          </a:xfrm>
          <a:prstGeom prst="rect">
            <a:avLst/>
          </a:prstGeom>
          <a:solidFill>
            <a:srgbClr val="831A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rgbClr val="005964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38155" y="1242557"/>
            <a:ext cx="260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Raspberry (#831a2a</a:t>
            </a:r>
            <a:r>
              <a:rPr lang="en-AU" dirty="0" smtClean="0"/>
              <a:t>)</a:t>
            </a:r>
            <a:endParaRPr lang="en-AU" dirty="0"/>
          </a:p>
        </p:txBody>
      </p:sp>
      <p:sp>
        <p:nvSpPr>
          <p:cNvPr id="21" name="Rectangle 20"/>
          <p:cNvSpPr/>
          <p:nvPr/>
        </p:nvSpPr>
        <p:spPr>
          <a:xfrm>
            <a:off x="4340833" y="2519272"/>
            <a:ext cx="1080000" cy="1080000"/>
          </a:xfrm>
          <a:prstGeom prst="rect">
            <a:avLst/>
          </a:prstGeom>
          <a:solidFill>
            <a:srgbClr val="BC94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rgbClr val="005964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38155" y="2519271"/>
            <a:ext cx="26032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Gold (#bc9408)</a:t>
            </a:r>
            <a:br>
              <a:rPr lang="en-AU" dirty="0"/>
            </a:br>
            <a:r>
              <a:rPr lang="en-AU" dirty="0" smtClean="0"/>
              <a:t>Pantone 132C</a:t>
            </a:r>
            <a:endParaRPr lang="en-AU" dirty="0"/>
          </a:p>
        </p:txBody>
      </p:sp>
      <p:sp>
        <p:nvSpPr>
          <p:cNvPr id="15" name="Rectangle 14"/>
          <p:cNvSpPr/>
          <p:nvPr/>
        </p:nvSpPr>
        <p:spPr>
          <a:xfrm>
            <a:off x="646082" y="5072702"/>
            <a:ext cx="1080000" cy="1080000"/>
          </a:xfrm>
          <a:prstGeom prst="rect">
            <a:avLst/>
          </a:prstGeom>
          <a:solidFill>
            <a:srgbClr val="00B0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TextBox 16"/>
          <p:cNvSpPr txBox="1"/>
          <p:nvPr/>
        </p:nvSpPr>
        <p:spPr>
          <a:xfrm>
            <a:off x="2024743" y="5069413"/>
            <a:ext cx="26032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Light Green (#00b0a8)</a:t>
            </a:r>
            <a:br>
              <a:rPr lang="en-AU" dirty="0" smtClean="0"/>
            </a:br>
            <a:r>
              <a:rPr lang="en-AU" dirty="0" smtClean="0"/>
              <a:t>Pantone 326C</a:t>
            </a:r>
            <a:endParaRPr lang="en-AU" dirty="0"/>
          </a:p>
        </p:txBody>
      </p:sp>
      <p:sp>
        <p:nvSpPr>
          <p:cNvPr id="23" name="Rectangle 22"/>
          <p:cNvSpPr/>
          <p:nvPr/>
        </p:nvSpPr>
        <p:spPr>
          <a:xfrm>
            <a:off x="4350166" y="3795993"/>
            <a:ext cx="1080000" cy="108000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738155" y="5066124"/>
            <a:ext cx="26032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Medium Grey (#555555)</a:t>
            </a:r>
          </a:p>
          <a:p>
            <a:r>
              <a:rPr lang="en-AU" dirty="0" smtClean="0"/>
              <a:t>Pantone 425C</a:t>
            </a:r>
            <a:endParaRPr lang="en-AU" dirty="0"/>
          </a:p>
        </p:txBody>
      </p:sp>
      <p:sp>
        <p:nvSpPr>
          <p:cNvPr id="25" name="Rectangle 24"/>
          <p:cNvSpPr/>
          <p:nvPr/>
        </p:nvSpPr>
        <p:spPr>
          <a:xfrm>
            <a:off x="8290793" y="1242557"/>
            <a:ext cx="1080000" cy="1080000"/>
          </a:xfrm>
          <a:prstGeom prst="rect">
            <a:avLst/>
          </a:prstGeom>
          <a:solidFill>
            <a:srgbClr val="AAAA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TextBox 25"/>
          <p:cNvSpPr txBox="1"/>
          <p:nvPr/>
        </p:nvSpPr>
        <p:spPr>
          <a:xfrm>
            <a:off x="9669454" y="1242557"/>
            <a:ext cx="26032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Grey (#</a:t>
            </a:r>
            <a:r>
              <a:rPr lang="en-AU" dirty="0" err="1" smtClean="0"/>
              <a:t>aaaaaa</a:t>
            </a:r>
            <a:r>
              <a:rPr lang="en-AU" dirty="0" smtClean="0"/>
              <a:t>)</a:t>
            </a:r>
          </a:p>
          <a:p>
            <a:r>
              <a:rPr lang="en-AU" dirty="0" smtClean="0"/>
              <a:t>Pantone Cool </a:t>
            </a:r>
            <a:r>
              <a:rPr lang="en-AU" dirty="0" err="1" smtClean="0"/>
              <a:t>Gray</a:t>
            </a:r>
            <a:r>
              <a:rPr lang="en-AU" dirty="0" smtClean="0"/>
              <a:t> 6 C</a:t>
            </a:r>
            <a:endParaRPr lang="en-AU" dirty="0"/>
          </a:p>
        </p:txBody>
      </p:sp>
      <p:sp>
        <p:nvSpPr>
          <p:cNvPr id="27" name="Rectangle 26"/>
          <p:cNvSpPr/>
          <p:nvPr/>
        </p:nvSpPr>
        <p:spPr>
          <a:xfrm>
            <a:off x="8290793" y="2515983"/>
            <a:ext cx="1080000" cy="1080000"/>
          </a:xfrm>
          <a:prstGeom prst="rect">
            <a:avLst/>
          </a:prstGeom>
          <a:solidFill>
            <a:srgbClr val="E6E6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TextBox 27"/>
          <p:cNvSpPr txBox="1"/>
          <p:nvPr/>
        </p:nvSpPr>
        <p:spPr>
          <a:xfrm>
            <a:off x="9669454" y="2515983"/>
            <a:ext cx="260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Light Grey (#e6e6e7)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8080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</TotalTime>
  <Words>55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Manfred Macek</dc:creator>
  <cp:lastModifiedBy>Manfred Macek</cp:lastModifiedBy>
  <cp:revision>14</cp:revision>
  <cp:lastPrinted>2015-08-28T07:57:08Z</cp:lastPrinted>
  <dcterms:created xsi:type="dcterms:W3CDTF">2015-06-08T03:19:31Z</dcterms:created>
  <dcterms:modified xsi:type="dcterms:W3CDTF">2017-03-10T01:59:18Z</dcterms:modified>
</cp:coreProperties>
</file>