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C0A0-1497-47A6-9866-1038AC81DB4C}" type="datetimeFigureOut">
              <a:rPr lang="en-AU" smtClean="0"/>
              <a:t>23/06/2017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1940-0D18-4EB0-8C74-0AD94419D7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509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C0A0-1497-47A6-9866-1038AC81DB4C}" type="datetimeFigureOut">
              <a:rPr lang="en-AU" smtClean="0"/>
              <a:t>23/06/2017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1940-0D18-4EB0-8C74-0AD94419D7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81678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C0A0-1497-47A6-9866-1038AC81DB4C}" type="datetimeFigureOut">
              <a:rPr lang="en-AU" smtClean="0"/>
              <a:t>23/06/2017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1940-0D18-4EB0-8C74-0AD94419D7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1040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C0A0-1497-47A6-9866-1038AC81DB4C}" type="datetimeFigureOut">
              <a:rPr lang="en-AU" smtClean="0"/>
              <a:t>23/06/2017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1940-0D18-4EB0-8C74-0AD94419D7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59195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C0A0-1497-47A6-9866-1038AC81DB4C}" type="datetimeFigureOut">
              <a:rPr lang="en-AU" smtClean="0"/>
              <a:t>23/06/2017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1940-0D18-4EB0-8C74-0AD94419D7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7867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C0A0-1497-47A6-9866-1038AC81DB4C}" type="datetimeFigureOut">
              <a:rPr lang="en-AU" smtClean="0"/>
              <a:t>23/06/2017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1940-0D18-4EB0-8C74-0AD94419D7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8437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C0A0-1497-47A6-9866-1038AC81DB4C}" type="datetimeFigureOut">
              <a:rPr lang="en-AU" smtClean="0"/>
              <a:t>23/06/2017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1940-0D18-4EB0-8C74-0AD94419D7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7841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C0A0-1497-47A6-9866-1038AC81DB4C}" type="datetimeFigureOut">
              <a:rPr lang="en-AU" smtClean="0"/>
              <a:t>23/06/2017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1940-0D18-4EB0-8C74-0AD94419D7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8000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C0A0-1497-47A6-9866-1038AC81DB4C}" type="datetimeFigureOut">
              <a:rPr lang="en-AU" smtClean="0"/>
              <a:t>23/06/2017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1940-0D18-4EB0-8C74-0AD94419D7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2567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C0A0-1497-47A6-9866-1038AC81DB4C}" type="datetimeFigureOut">
              <a:rPr lang="en-AU" smtClean="0"/>
              <a:t>23/06/2017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1940-0D18-4EB0-8C74-0AD94419D7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60623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C0A0-1497-47A6-9866-1038AC81DB4C}" type="datetimeFigureOut">
              <a:rPr lang="en-AU" smtClean="0"/>
              <a:t>23/06/2017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1940-0D18-4EB0-8C74-0AD94419D7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04935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4C0A0-1497-47A6-9866-1038AC81DB4C}" type="datetimeFigureOut">
              <a:rPr lang="en-AU" smtClean="0"/>
              <a:t>23/06/2017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61940-0D18-4EB0-8C74-0AD94419D7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3999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730592" y="1163952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dirty="0">
                <a:latin typeface="+mj-lt"/>
              </a:rPr>
              <a:t>June 2015</a:t>
            </a:r>
          </a:p>
        </p:txBody>
      </p:sp>
      <p:sp>
        <p:nvSpPr>
          <p:cNvPr id="5" name="Rectangle 4"/>
          <p:cNvSpPr/>
          <p:nvPr/>
        </p:nvSpPr>
        <p:spPr>
          <a:xfrm>
            <a:off x="-1704344" y="10580379"/>
            <a:ext cx="62646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b="1" dirty="0">
                <a:latin typeface="+mj-lt"/>
              </a:rPr>
              <a:t>Sales uplift gamification partnership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90" t="64677" r="13799" b="11772"/>
          <a:stretch/>
        </p:blipFill>
        <p:spPr>
          <a:xfrm>
            <a:off x="9828584" y="5589240"/>
            <a:ext cx="6552728" cy="7200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74"/>
          <a:stretch/>
        </p:blipFill>
        <p:spPr>
          <a:xfrm>
            <a:off x="6156176" y="1014539"/>
            <a:ext cx="4415744" cy="432267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437"/>
          <a:stretch/>
        </p:blipFill>
        <p:spPr>
          <a:xfrm>
            <a:off x="10533099" y="4441758"/>
            <a:ext cx="2106128" cy="7317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4384" y="7029400"/>
            <a:ext cx="4054599" cy="155443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57" t="64677" r="13799" b="11772"/>
          <a:stretch/>
        </p:blipFill>
        <p:spPr>
          <a:xfrm>
            <a:off x="95856" y="8088336"/>
            <a:ext cx="2088232" cy="321301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-1632336" y="12044019"/>
            <a:ext cx="2149602" cy="31777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107950" indent="-107950" algn="l" defTabSz="457200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 kern="1000" spc="-40">
                <a:solidFill>
                  <a:srgbClr val="621A4B"/>
                </a:solidFill>
                <a:latin typeface="Times"/>
                <a:ea typeface="ＭＳ Ｐゴシック" charset="0"/>
                <a:cs typeface="Times"/>
              </a:defRPr>
            </a:lvl1pPr>
            <a:lvl2pPr marL="107950" indent="-107950" algn="l" defTabSz="457200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  <a:cs typeface="Times" charset="0"/>
              </a:defRPr>
            </a:lvl2pPr>
            <a:lvl3pPr marL="107950" indent="-107950" algn="l" defTabSz="457200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  <a:cs typeface="Times" charset="0"/>
              </a:defRPr>
            </a:lvl3pPr>
            <a:lvl4pPr marL="107950" indent="-107950" algn="l" defTabSz="457200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  <a:cs typeface="Times" charset="0"/>
              </a:defRPr>
            </a:lvl4pPr>
            <a:lvl5pPr marL="107950" indent="-107950" algn="l" defTabSz="457200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  <a:cs typeface="Times" charset="0"/>
              </a:defRPr>
            </a:lvl5pPr>
            <a:lvl6pPr marL="565150" indent="-107950" algn="l" defTabSz="457200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</a:defRPr>
            </a:lvl6pPr>
            <a:lvl7pPr marL="1022350" indent="-107950" algn="l" defTabSz="457200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</a:defRPr>
            </a:lvl7pPr>
            <a:lvl8pPr marL="1479550" indent="-107950" algn="l" defTabSz="457200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</a:defRPr>
            </a:lvl8pPr>
            <a:lvl9pPr marL="1936750" indent="-107950" algn="l" defTabSz="457200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</a:defRPr>
            </a:lvl9pPr>
          </a:lstStyle>
          <a:p>
            <a:pPr marL="0" indent="0">
              <a:defRPr/>
            </a:pPr>
            <a:r>
              <a:rPr lang="en-A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n-cs"/>
              </a:rPr>
              <a:t>Commercial in confidence</a:t>
            </a:r>
          </a:p>
        </p:txBody>
      </p:sp>
      <p:sp>
        <p:nvSpPr>
          <p:cNvPr id="2" name="AutoShape 2" descr="Displaying Simplio_BC(Back)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6" name="AutoShape 4" descr="Displaying Simplio_BC(Back)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AutoShape 6" descr="Displaying Simplio_BC(Back)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14" name="Picture 7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19" t="19822" r="16666" b="65087"/>
          <a:stretch/>
        </p:blipFill>
        <p:spPr bwMode="auto">
          <a:xfrm>
            <a:off x="-828600" y="-856188"/>
            <a:ext cx="11029792" cy="1455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7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19" t="19822" r="16666" b="65087"/>
          <a:stretch/>
        </p:blipFill>
        <p:spPr bwMode="auto">
          <a:xfrm>
            <a:off x="-828600" y="6165304"/>
            <a:ext cx="11029792" cy="1455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87"/>
          <a:stretch/>
        </p:blipFill>
        <p:spPr bwMode="auto">
          <a:xfrm>
            <a:off x="2705100" y="0"/>
            <a:ext cx="94869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03" t="37697" r="24234" b="27707"/>
          <a:stretch/>
        </p:blipFill>
        <p:spPr bwMode="auto">
          <a:xfrm>
            <a:off x="395536" y="2070120"/>
            <a:ext cx="7184571" cy="2790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4330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730592" y="1163952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dirty="0">
                <a:latin typeface="+mj-lt"/>
              </a:rPr>
              <a:t>June 2015</a:t>
            </a:r>
          </a:p>
        </p:txBody>
      </p:sp>
      <p:sp>
        <p:nvSpPr>
          <p:cNvPr id="5" name="Rectangle 4"/>
          <p:cNvSpPr/>
          <p:nvPr/>
        </p:nvSpPr>
        <p:spPr>
          <a:xfrm>
            <a:off x="-1704344" y="10580379"/>
            <a:ext cx="62646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b="1" dirty="0">
                <a:latin typeface="+mj-lt"/>
              </a:rPr>
              <a:t>Sales uplift gamification partnership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90" t="64677" r="13799" b="11772"/>
          <a:stretch/>
        </p:blipFill>
        <p:spPr>
          <a:xfrm>
            <a:off x="9828584" y="5589240"/>
            <a:ext cx="6552728" cy="7200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74"/>
          <a:stretch/>
        </p:blipFill>
        <p:spPr>
          <a:xfrm>
            <a:off x="6156176" y="1014539"/>
            <a:ext cx="4415744" cy="432267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437"/>
          <a:stretch/>
        </p:blipFill>
        <p:spPr>
          <a:xfrm>
            <a:off x="10533099" y="4441758"/>
            <a:ext cx="2106128" cy="7317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4384" y="7029400"/>
            <a:ext cx="4054599" cy="155443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57" t="64677" r="13799" b="11772"/>
          <a:stretch/>
        </p:blipFill>
        <p:spPr>
          <a:xfrm>
            <a:off x="95856" y="8088336"/>
            <a:ext cx="2088232" cy="321301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-1632336" y="12044019"/>
            <a:ext cx="2149602" cy="31777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107950" indent="-107950" algn="l" defTabSz="457200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 kern="1000" spc="-40">
                <a:solidFill>
                  <a:srgbClr val="621A4B"/>
                </a:solidFill>
                <a:latin typeface="Times"/>
                <a:ea typeface="ＭＳ Ｐゴシック" charset="0"/>
                <a:cs typeface="Times"/>
              </a:defRPr>
            </a:lvl1pPr>
            <a:lvl2pPr marL="107950" indent="-107950" algn="l" defTabSz="457200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  <a:cs typeface="Times" charset="0"/>
              </a:defRPr>
            </a:lvl2pPr>
            <a:lvl3pPr marL="107950" indent="-107950" algn="l" defTabSz="457200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  <a:cs typeface="Times" charset="0"/>
              </a:defRPr>
            </a:lvl3pPr>
            <a:lvl4pPr marL="107950" indent="-107950" algn="l" defTabSz="457200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  <a:cs typeface="Times" charset="0"/>
              </a:defRPr>
            </a:lvl4pPr>
            <a:lvl5pPr marL="107950" indent="-107950" algn="l" defTabSz="457200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  <a:cs typeface="Times" charset="0"/>
              </a:defRPr>
            </a:lvl5pPr>
            <a:lvl6pPr marL="565150" indent="-107950" algn="l" defTabSz="457200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</a:defRPr>
            </a:lvl6pPr>
            <a:lvl7pPr marL="1022350" indent="-107950" algn="l" defTabSz="457200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</a:defRPr>
            </a:lvl7pPr>
            <a:lvl8pPr marL="1479550" indent="-107950" algn="l" defTabSz="457200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</a:defRPr>
            </a:lvl8pPr>
            <a:lvl9pPr marL="1936750" indent="-107950" algn="l" defTabSz="457200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</a:defRPr>
            </a:lvl9pPr>
          </a:lstStyle>
          <a:p>
            <a:pPr marL="0" indent="0">
              <a:defRPr/>
            </a:pPr>
            <a:r>
              <a:rPr lang="en-A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n-cs"/>
              </a:rPr>
              <a:t>Commercial in confidence</a:t>
            </a:r>
          </a:p>
        </p:txBody>
      </p:sp>
      <p:sp>
        <p:nvSpPr>
          <p:cNvPr id="2" name="AutoShape 2" descr="Displaying Simplio_BC(Back)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6" name="AutoShape 4" descr="Displaying Simplio_BC(Back)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AutoShape 6" descr="Displaying Simplio_BC(Back)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03" t="37697" r="24234" b="27707"/>
          <a:stretch/>
        </p:blipFill>
        <p:spPr bwMode="auto">
          <a:xfrm>
            <a:off x="957943" y="2017486"/>
            <a:ext cx="7184571" cy="2790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7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19" t="19822" r="16666" b="65087"/>
          <a:stretch/>
        </p:blipFill>
        <p:spPr bwMode="auto">
          <a:xfrm>
            <a:off x="-828600" y="-856188"/>
            <a:ext cx="11029792" cy="1455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7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19" t="19822" r="16666" b="65087"/>
          <a:stretch/>
        </p:blipFill>
        <p:spPr bwMode="auto">
          <a:xfrm>
            <a:off x="-828600" y="6165304"/>
            <a:ext cx="11029792" cy="1455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75" t="1448" r="9343" b="2682"/>
          <a:stretch/>
        </p:blipFill>
        <p:spPr bwMode="auto">
          <a:xfrm>
            <a:off x="3995936" y="160337"/>
            <a:ext cx="7056784" cy="7013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0171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73344" y="540457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dirty="0">
                <a:latin typeface="+mj-lt"/>
              </a:rPr>
              <a:t>June 2015</a:t>
            </a:r>
          </a:p>
        </p:txBody>
      </p:sp>
      <p:sp>
        <p:nvSpPr>
          <p:cNvPr id="5" name="Rectangle 4"/>
          <p:cNvSpPr/>
          <p:nvPr/>
        </p:nvSpPr>
        <p:spPr>
          <a:xfrm>
            <a:off x="899592" y="4345428"/>
            <a:ext cx="62646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b="1" dirty="0">
                <a:latin typeface="+mj-lt"/>
              </a:rPr>
              <a:t>Sales uplift gamification partnership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90" t="64677" r="13799" b="11772"/>
          <a:stretch/>
        </p:blipFill>
        <p:spPr>
          <a:xfrm>
            <a:off x="9828584" y="5589240"/>
            <a:ext cx="6552728" cy="7200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74"/>
          <a:stretch/>
        </p:blipFill>
        <p:spPr>
          <a:xfrm>
            <a:off x="9468544" y="4257092"/>
            <a:ext cx="1103376" cy="108012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437"/>
          <a:stretch/>
        </p:blipFill>
        <p:spPr>
          <a:xfrm>
            <a:off x="10533099" y="4441758"/>
            <a:ext cx="2106128" cy="7317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03" t="7351" r="60929" b="13897"/>
          <a:stretch/>
        </p:blipFill>
        <p:spPr>
          <a:xfrm>
            <a:off x="827584" y="908720"/>
            <a:ext cx="1296144" cy="122413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57" t="64677" r="13799" b="11772"/>
          <a:stretch/>
        </p:blipFill>
        <p:spPr>
          <a:xfrm>
            <a:off x="2699792" y="1853385"/>
            <a:ext cx="2088232" cy="321301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971600" y="5809068"/>
            <a:ext cx="2149602" cy="31777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107950" indent="-107950" algn="l" defTabSz="457200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 kern="1000" spc="-40">
                <a:solidFill>
                  <a:srgbClr val="621A4B"/>
                </a:solidFill>
                <a:latin typeface="Times"/>
                <a:ea typeface="ＭＳ Ｐゴシック" charset="0"/>
                <a:cs typeface="Times"/>
              </a:defRPr>
            </a:lvl1pPr>
            <a:lvl2pPr marL="107950" indent="-107950" algn="l" defTabSz="457200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  <a:cs typeface="Times" charset="0"/>
              </a:defRPr>
            </a:lvl2pPr>
            <a:lvl3pPr marL="107950" indent="-107950" algn="l" defTabSz="457200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  <a:cs typeface="Times" charset="0"/>
              </a:defRPr>
            </a:lvl3pPr>
            <a:lvl4pPr marL="107950" indent="-107950" algn="l" defTabSz="457200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  <a:cs typeface="Times" charset="0"/>
              </a:defRPr>
            </a:lvl4pPr>
            <a:lvl5pPr marL="107950" indent="-107950" algn="l" defTabSz="457200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  <a:cs typeface="Times" charset="0"/>
              </a:defRPr>
            </a:lvl5pPr>
            <a:lvl6pPr marL="565150" indent="-107950" algn="l" defTabSz="457200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</a:defRPr>
            </a:lvl6pPr>
            <a:lvl7pPr marL="1022350" indent="-107950" algn="l" defTabSz="457200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</a:defRPr>
            </a:lvl7pPr>
            <a:lvl8pPr marL="1479550" indent="-107950" algn="l" defTabSz="457200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</a:defRPr>
            </a:lvl8pPr>
            <a:lvl9pPr marL="1936750" indent="-107950" algn="l" defTabSz="457200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21A4B"/>
                </a:solidFill>
                <a:latin typeface="Times" charset="0"/>
                <a:ea typeface="ＭＳ Ｐゴシック" charset="0"/>
              </a:defRPr>
            </a:lvl9pPr>
          </a:lstStyle>
          <a:p>
            <a:pPr marL="0" indent="0">
              <a:defRPr/>
            </a:pPr>
            <a:r>
              <a:rPr lang="en-A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n-cs"/>
              </a:rPr>
              <a:t>Commercial in confidence</a:t>
            </a:r>
          </a:p>
        </p:txBody>
      </p:sp>
    </p:spTree>
    <p:extLst>
      <p:ext uri="{BB962C8B-B14F-4D97-AF65-F5344CB8AC3E}">
        <p14:creationId xmlns:p14="http://schemas.microsoft.com/office/powerpoint/2010/main" val="3196548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19" t="37336" r="16666" b="27606"/>
          <a:stretch/>
        </p:blipFill>
        <p:spPr bwMode="auto">
          <a:xfrm>
            <a:off x="-76199" y="2636912"/>
            <a:ext cx="9220199" cy="288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AutoShape 2" descr="Displaying Simplio_BC(Back)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6" name="AutoShape 4" descr="Displaying Simplio_BC(Back)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AutoShape 6" descr="Displaying Simplio_BC(Back)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9" name="Picture 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19" t="19822" r="16666" b="65087"/>
          <a:stretch/>
        </p:blipFill>
        <p:spPr bwMode="auto">
          <a:xfrm>
            <a:off x="3563888" y="4725144"/>
            <a:ext cx="4680520" cy="476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4533900" y="2912625"/>
            <a:ext cx="511256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600" i="1" dirty="0">
                <a:solidFill>
                  <a:schemeClr val="bg1"/>
                </a:solidFill>
                <a:latin typeface="Arial Narrow" panose="020B0606020202030204" pitchFamily="34" charset="0"/>
              </a:rPr>
              <a:t>Join the dots, change the game</a:t>
            </a:r>
          </a:p>
        </p:txBody>
      </p:sp>
    </p:spTree>
    <p:extLst>
      <p:ext uri="{BB962C8B-B14F-4D97-AF65-F5344CB8AC3E}">
        <p14:creationId xmlns:p14="http://schemas.microsoft.com/office/powerpoint/2010/main" val="2049670374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08" t="36460" r="16665" b="24977"/>
          <a:stretch/>
        </p:blipFill>
        <p:spPr bwMode="auto">
          <a:xfrm>
            <a:off x="-1476671" y="2564904"/>
            <a:ext cx="10620672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19" t="19822" r="16666" b="65087"/>
          <a:stretch/>
        </p:blipFill>
        <p:spPr bwMode="auto">
          <a:xfrm>
            <a:off x="3563888" y="4725144"/>
            <a:ext cx="4680520" cy="476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4558295" y="2906360"/>
            <a:ext cx="511256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600" i="1" dirty="0">
                <a:solidFill>
                  <a:schemeClr val="bg1"/>
                </a:solidFill>
                <a:latin typeface="Arial Narrow" panose="020B0606020202030204" pitchFamily="34" charset="0"/>
              </a:rPr>
              <a:t>Join the dots, change the game</a:t>
            </a: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19" t="19822" r="16666" b="65087"/>
          <a:stretch/>
        </p:blipFill>
        <p:spPr bwMode="auto">
          <a:xfrm>
            <a:off x="-1476671" y="2564904"/>
            <a:ext cx="2088231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3063282"/>
      </p:ext>
    </p:extLst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41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ＭＳ Ｐゴシック</vt:lpstr>
      <vt:lpstr>Arial</vt:lpstr>
      <vt:lpstr>Arial Narrow</vt:lpstr>
      <vt:lpstr>Calibri</vt:lpstr>
      <vt:lpstr>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Westpac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Wayne Zwar</dc:creator>
  <cp:lastModifiedBy>Adam Smagarinsky</cp:lastModifiedBy>
  <cp:revision>8</cp:revision>
  <dcterms:created xsi:type="dcterms:W3CDTF">2015-07-29T23:02:15Z</dcterms:created>
  <dcterms:modified xsi:type="dcterms:W3CDTF">2017-06-23T01:44:27Z</dcterms:modified>
</cp:coreProperties>
</file>