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4" r:id="rId2"/>
    <p:sldId id="272" r:id="rId3"/>
    <p:sldId id="27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6B400-514E-4A74-9D76-0E537F2141A8}" type="datetimeFigureOut">
              <a:rPr lang="en-AU" smtClean="0"/>
              <a:t>23/06/2017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061CA-CAB5-4113-878B-75929560A1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0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F787-D6D5-4A14-8529-875987766965}" type="datetimeFigureOut">
              <a:rPr lang="en-AU" smtClean="0"/>
              <a:t>23/06/2017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569-0490-44C3-B30D-BD91FEE5CD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823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F787-D6D5-4A14-8529-875987766965}" type="datetimeFigureOut">
              <a:rPr lang="en-AU" smtClean="0"/>
              <a:t>23/06/2017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569-0490-44C3-B30D-BD91FEE5CD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289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F787-D6D5-4A14-8529-875987766965}" type="datetimeFigureOut">
              <a:rPr lang="en-AU" smtClean="0"/>
              <a:t>23/06/2017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569-0490-44C3-B30D-BD91FEE5CD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760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F787-D6D5-4A14-8529-875987766965}" type="datetimeFigureOut">
              <a:rPr lang="en-AU" smtClean="0"/>
              <a:t>23/06/2017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569-0490-44C3-B30D-BD91FEE5CD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F787-D6D5-4A14-8529-875987766965}" type="datetimeFigureOut">
              <a:rPr lang="en-AU" smtClean="0"/>
              <a:t>23/06/2017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569-0490-44C3-B30D-BD91FEE5CD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179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F787-D6D5-4A14-8529-875987766965}" type="datetimeFigureOut">
              <a:rPr lang="en-AU" smtClean="0"/>
              <a:t>23/06/2017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569-0490-44C3-B30D-BD91FEE5CD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69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F787-D6D5-4A14-8529-875987766965}" type="datetimeFigureOut">
              <a:rPr lang="en-AU" smtClean="0"/>
              <a:t>23/06/2017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569-0490-44C3-B30D-BD91FEE5CD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74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F787-D6D5-4A14-8529-875987766965}" type="datetimeFigureOut">
              <a:rPr lang="en-AU" smtClean="0"/>
              <a:t>23/06/2017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569-0490-44C3-B30D-BD91FEE5CD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10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F787-D6D5-4A14-8529-875987766965}" type="datetimeFigureOut">
              <a:rPr lang="en-AU" smtClean="0"/>
              <a:t>23/06/2017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569-0490-44C3-B30D-BD91FEE5CD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536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F787-D6D5-4A14-8529-875987766965}" type="datetimeFigureOut">
              <a:rPr lang="en-AU" smtClean="0"/>
              <a:t>23/06/2017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569-0490-44C3-B30D-BD91FEE5CD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15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F787-D6D5-4A14-8529-875987766965}" type="datetimeFigureOut">
              <a:rPr lang="en-AU" smtClean="0"/>
              <a:t>23/06/2017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6569-0490-44C3-B30D-BD91FEE5CD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46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F787-D6D5-4A14-8529-875987766965}" type="datetimeFigureOut">
              <a:rPr lang="en-AU" smtClean="0"/>
              <a:t>23/06/2017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6569-0490-44C3-B30D-BD91FEE5CD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627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645"/>
          </a:xfrm>
        </p:spPr>
      </p:pic>
    </p:spTree>
    <p:extLst>
      <p:ext uri="{BB962C8B-B14F-4D97-AF65-F5344CB8AC3E}">
        <p14:creationId xmlns:p14="http://schemas.microsoft.com/office/powerpoint/2010/main" val="136121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645"/>
          </a:xfrm>
        </p:spPr>
      </p:pic>
    </p:spTree>
    <p:extLst>
      <p:ext uri="{BB962C8B-B14F-4D97-AF65-F5344CB8AC3E}">
        <p14:creationId xmlns:p14="http://schemas.microsoft.com/office/powerpoint/2010/main" val="191381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icture containing electronics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5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zwar</dc:creator>
  <cp:lastModifiedBy>Adam Smagarinsky</cp:lastModifiedBy>
  <cp:revision>10</cp:revision>
  <dcterms:created xsi:type="dcterms:W3CDTF">2017-05-30T21:35:03Z</dcterms:created>
  <dcterms:modified xsi:type="dcterms:W3CDTF">2017-06-23T01:34:12Z</dcterms:modified>
</cp:coreProperties>
</file>