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6858000" cx="9144000"/>
  <p:notesSz cx="6807200" cy="9939325"/>
  <p:embeddedFontLst>
    <p:embeddedFont>
      <p:font typeface="Arial Narrow"/>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ArialNarrow-bold.fntdata"/><Relationship Id="rId12" Type="http://schemas.openxmlformats.org/officeDocument/2006/relationships/font" Target="fonts/ArialNarrow-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rialNarrow-boldItalic.fntdata"/><Relationship Id="rId14" Type="http://schemas.openxmlformats.org/officeDocument/2006/relationships/font" Target="fonts/ArialNarrow-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49786" cy="496967"/>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55839" y="0"/>
            <a:ext cx="2949786" cy="496967"/>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919162" y="744537"/>
            <a:ext cx="4968875" cy="3727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0720" y="4721185"/>
            <a:ext cx="5445760" cy="4472701"/>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9440646"/>
            <a:ext cx="2949786" cy="496967"/>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55839" y="9440646"/>
            <a:ext cx="2949786" cy="496967"/>
          </a:xfrm>
          <a:prstGeom prst="rect">
            <a:avLst/>
          </a:prstGeom>
          <a:noFill/>
          <a:ln>
            <a:noFill/>
          </a:ln>
        </p:spPr>
        <p:txBody>
          <a:bodyPr anchorCtr="0" anchor="b" bIns="45775" lIns="91550" rIns="91550" tIns="45775">
            <a:noAutofit/>
          </a:bodyPr>
          <a:lstStyle/>
          <a:p>
            <a:pPr indent="0" lvl="0" marL="0" marR="0" rtl="0" algn="r">
              <a:spcBef>
                <a:spcPts val="0"/>
              </a:spcBef>
              <a:buSzPct val="25000"/>
              <a:buNone/>
            </a:pPr>
            <a:fld id="{00000000-1234-1234-1234-123412341234}" type="slidenum">
              <a:rPr b="0" i="0" lang="en-AU"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919162" y="744537"/>
            <a:ext cx="4968875" cy="3727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6" name="Shape 86"/>
          <p:cNvSpPr txBox="1"/>
          <p:nvPr>
            <p:ph idx="1" type="body"/>
          </p:nvPr>
        </p:nvSpPr>
        <p:spPr>
          <a:xfrm>
            <a:off x="680720" y="4721185"/>
            <a:ext cx="5445760" cy="4472701"/>
          </a:xfrm>
          <a:prstGeom prst="rect">
            <a:avLst/>
          </a:prstGeom>
          <a:noFill/>
          <a:ln>
            <a:noFill/>
          </a:ln>
        </p:spPr>
        <p:txBody>
          <a:bodyPr anchorCtr="0" anchor="t" bIns="45775" lIns="91550" rIns="91550" tIns="45775">
            <a:noAutofit/>
          </a:bodyPr>
          <a:lstStyle/>
          <a:p>
            <a:pPr indent="0" lvl="0" marL="0" marR="0" rtl="0" algn="l">
              <a:spcBef>
                <a:spcPts val="0"/>
              </a:spcBef>
              <a:buSzPct val="25000"/>
              <a:buNone/>
            </a:pPr>
            <a:r>
              <a:rPr b="0" i="0" lang="en-AU" sz="1200" u="none" cap="none" strike="noStrike">
                <a:solidFill>
                  <a:schemeClr val="dk1"/>
                </a:solidFill>
                <a:latin typeface="Calibri"/>
                <a:ea typeface="Calibri"/>
                <a:cs typeface="Calibri"/>
                <a:sym typeface="Calibri"/>
              </a:rPr>
              <a:t>https://medium.muz.li/3-trends-in-landing-page-design-5cf900f2c90f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AU" sz="1200" u="none" cap="none" strike="noStrike">
                <a:solidFill>
                  <a:schemeClr val="dk1"/>
                </a:solidFill>
                <a:latin typeface="Calibri"/>
                <a:ea typeface="Calibri"/>
                <a:cs typeface="Calibri"/>
                <a:sym typeface="Calibri"/>
              </a:rPr>
              <a:t>https://goworkbench.io/</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AU" sz="1200" u="none" cap="none" strike="noStrike">
                <a:solidFill>
                  <a:schemeClr val="dk1"/>
                </a:solidFill>
                <a:latin typeface="Calibri"/>
                <a:ea typeface="Calibri"/>
                <a:cs typeface="Calibri"/>
                <a:sym typeface="Calibri"/>
              </a:rPr>
              <a:t>http://www.fusion.com.au/#gref</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AU" sz="1200" u="none" cap="none" strike="noStrike">
                <a:solidFill>
                  <a:schemeClr val="dk1"/>
                </a:solidFill>
                <a:latin typeface="Calibri"/>
                <a:ea typeface="Calibri"/>
                <a:cs typeface="Calibri"/>
                <a:sym typeface="Calibri"/>
              </a:rPr>
              <a:t>http://bearddesign.co/practices/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855839" y="9440646"/>
            <a:ext cx="2949786" cy="496967"/>
          </a:xfrm>
          <a:prstGeom prst="rect">
            <a:avLst/>
          </a:prstGeom>
          <a:noFill/>
          <a:ln>
            <a:noFill/>
          </a:ln>
        </p:spPr>
        <p:txBody>
          <a:bodyPr anchorCtr="0" anchor="b" bIns="45775" lIns="91550" rIns="91550" tIns="45775">
            <a:noAutofit/>
          </a:bodyPr>
          <a:lstStyle/>
          <a:p>
            <a:pPr indent="0" lvl="0" marL="0" marR="0" rtl="0" algn="r">
              <a:spcBef>
                <a:spcPts val="0"/>
              </a:spcBef>
              <a:buSzPct val="25000"/>
              <a:buNone/>
            </a:pPr>
            <a:fld id="{00000000-1234-1234-1234-123412341234}" type="slidenum">
              <a:rPr lang="en-AU"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919162" y="744537"/>
            <a:ext cx="4968875" cy="3727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5" name="Shape 95"/>
          <p:cNvSpPr txBox="1"/>
          <p:nvPr>
            <p:ph idx="1" type="body"/>
          </p:nvPr>
        </p:nvSpPr>
        <p:spPr>
          <a:xfrm>
            <a:off x="680720" y="4721185"/>
            <a:ext cx="5445760" cy="4472701"/>
          </a:xfrm>
          <a:prstGeom prst="rect">
            <a:avLst/>
          </a:prstGeom>
          <a:noFill/>
          <a:ln>
            <a:noFill/>
          </a:ln>
        </p:spPr>
        <p:txBody>
          <a:bodyPr anchorCtr="0" anchor="t" bIns="45775" lIns="91550" rIns="91550" tIns="45775">
            <a:noAutofit/>
          </a:bodyPr>
          <a:lstStyle/>
          <a:p>
            <a:pPr indent="0" lvl="0" marL="0" marR="0" rtl="0" algn="l">
              <a:lnSpc>
                <a:spcPct val="100000"/>
              </a:lnSpc>
              <a:spcBef>
                <a:spcPts val="0"/>
              </a:spcBef>
              <a:spcAft>
                <a:spcPts val="0"/>
              </a:spcAft>
              <a:buClr>
                <a:schemeClr val="dk1"/>
              </a:buClr>
              <a:buSzPct val="25000"/>
              <a:buFont typeface="Calibri"/>
              <a:buNone/>
            </a:pPr>
            <a:r>
              <a:rPr b="1" i="0" lang="en-AU" sz="1200" u="none" cap="none" strike="noStrike">
                <a:solidFill>
                  <a:schemeClr val="dk1"/>
                </a:solidFill>
                <a:latin typeface="Calibri"/>
                <a:ea typeface="Calibri"/>
                <a:cs typeface="Calibri"/>
                <a:sym typeface="Calibri"/>
              </a:rPr>
              <a:t>We are a data visualisation products and services firm.</a:t>
            </a:r>
          </a:p>
          <a:p>
            <a:pPr indent="0" lvl="0" marL="0" marR="0" rtl="0" algn="l">
              <a:lnSpc>
                <a:spcPct val="100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AU" sz="1200" u="none" cap="none" strike="noStrike">
                <a:solidFill>
                  <a:schemeClr val="dk1"/>
                </a:solidFill>
                <a:latin typeface="Calibri"/>
                <a:ea typeface="Calibri"/>
                <a:cs typeface="Calibri"/>
                <a:sym typeface="Calibri"/>
              </a:rPr>
              <a:t>Our products and services help three different client markets:</a:t>
            </a:r>
          </a:p>
          <a:p>
            <a:pPr indent="0" lvl="0" marL="0" marR="0" rtl="0" algn="l">
              <a:lnSpc>
                <a:spcPct val="100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SzPct val="100000"/>
              <a:buFont typeface="Calibri"/>
              <a:buAutoNum type="arabicPeriod"/>
            </a:pPr>
            <a:r>
              <a:rPr b="0" i="0" lang="en-AU" sz="1200" u="none" cap="none" strike="noStrike">
                <a:solidFill>
                  <a:schemeClr val="dk1"/>
                </a:solidFill>
                <a:latin typeface="Calibri"/>
                <a:ea typeface="Calibri"/>
                <a:cs typeface="Calibri"/>
                <a:sym typeface="Calibri"/>
              </a:rPr>
              <a:t>Firstly, we help large companies who generally have their own data architecture and tools but need help to extract value from their own data.  We do this on a consulting basis.</a:t>
            </a:r>
          </a:p>
          <a:p>
            <a:pPr indent="-228600" lvl="0" marL="228600" marR="0" rtl="0" algn="l">
              <a:lnSpc>
                <a:spcPct val="10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SzPct val="100000"/>
              <a:buFont typeface="Calibri"/>
              <a:buAutoNum type="arabicPeriod"/>
            </a:pPr>
            <a:r>
              <a:rPr b="0" i="0" lang="en-AU" sz="1200" u="none" cap="none" strike="noStrike">
                <a:solidFill>
                  <a:schemeClr val="dk1"/>
                </a:solidFill>
                <a:latin typeface="Calibri"/>
                <a:ea typeface="Calibri"/>
                <a:cs typeface="Calibri"/>
                <a:sym typeface="Calibri"/>
              </a:rPr>
              <a:t>Our second segment is companies who have their own successful standalone digital products with their own customer footprint.  These companies want to use data they have to help their customers to get value and grow.  We provide</a:t>
            </a:r>
            <a:r>
              <a:rPr b="1" i="0" lang="en-AU" sz="1200" u="none" cap="none" strike="noStrike">
                <a:solidFill>
                  <a:schemeClr val="dk1"/>
                </a:solidFill>
                <a:latin typeface="Calibri"/>
                <a:ea typeface="Calibri"/>
                <a:cs typeface="Calibri"/>
                <a:sym typeface="Calibri"/>
              </a:rPr>
              <a:t> white labelled </a:t>
            </a:r>
            <a:r>
              <a:rPr b="0" i="0" lang="en-AU" sz="1200" u="none" cap="none" strike="noStrike">
                <a:solidFill>
                  <a:schemeClr val="dk1"/>
                </a:solidFill>
                <a:latin typeface="Calibri"/>
                <a:ea typeface="Calibri"/>
                <a:cs typeface="Calibri"/>
                <a:sym typeface="Calibri"/>
              </a:rPr>
              <a:t>solutions via our Google services APIs to make this happen.</a:t>
            </a:r>
          </a:p>
          <a:p>
            <a:pPr indent="-228600" lvl="0" marL="228600" marR="0" rtl="0" algn="l">
              <a:lnSpc>
                <a:spcPct val="10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SzPct val="100000"/>
              <a:buFont typeface="Calibri"/>
              <a:buAutoNum type="arabicPeriod"/>
            </a:pPr>
            <a:r>
              <a:rPr b="0" i="0" lang="en-AU" sz="1200" u="none" cap="none" strike="noStrike">
                <a:solidFill>
                  <a:schemeClr val="dk1"/>
                </a:solidFill>
                <a:latin typeface="Calibri"/>
                <a:ea typeface="Calibri"/>
                <a:cs typeface="Calibri"/>
                <a:sym typeface="Calibri"/>
              </a:rPr>
              <a:t>The third segment offers our products on a distributed basis on key marketplaces.  At present, we are focused on zero and salesforce.com</a:t>
            </a:r>
          </a:p>
        </p:txBody>
      </p:sp>
      <p:sp>
        <p:nvSpPr>
          <p:cNvPr id="96" name="Shape 96"/>
          <p:cNvSpPr txBox="1"/>
          <p:nvPr>
            <p:ph idx="12" type="sldNum"/>
          </p:nvPr>
        </p:nvSpPr>
        <p:spPr>
          <a:xfrm>
            <a:off x="3855839" y="9440646"/>
            <a:ext cx="2949786" cy="496967"/>
          </a:xfrm>
          <a:prstGeom prst="rect">
            <a:avLst/>
          </a:prstGeom>
          <a:noFill/>
          <a:ln>
            <a:noFill/>
          </a:ln>
        </p:spPr>
        <p:txBody>
          <a:bodyPr anchorCtr="0" anchor="b" bIns="45775" lIns="91550" rIns="91550" tIns="45775">
            <a:noAutofit/>
          </a:bodyPr>
          <a:lstStyle/>
          <a:p>
            <a:pPr indent="0" lvl="0" marL="0" marR="0" rtl="0" algn="r">
              <a:spcBef>
                <a:spcPts val="0"/>
              </a:spcBef>
              <a:buSzPct val="25000"/>
              <a:buNone/>
            </a:pPr>
            <a:fld id="{00000000-1234-1234-1234-123412341234}" type="slidenum">
              <a:rPr lang="en-AU" sz="1200">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919162" y="744537"/>
            <a:ext cx="4968875" cy="3727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4" name="Shape 104"/>
          <p:cNvSpPr txBox="1"/>
          <p:nvPr>
            <p:ph idx="1" type="body"/>
          </p:nvPr>
        </p:nvSpPr>
        <p:spPr>
          <a:xfrm>
            <a:off x="680720" y="4721185"/>
            <a:ext cx="5445760" cy="4472701"/>
          </a:xfrm>
          <a:prstGeom prst="rect">
            <a:avLst/>
          </a:prstGeom>
          <a:noFill/>
          <a:ln>
            <a:noFill/>
          </a:ln>
        </p:spPr>
        <p:txBody>
          <a:bodyPr anchorCtr="0" anchor="t" bIns="45775" lIns="91550" rIns="91550" tIns="45775">
            <a:noAutofit/>
          </a:bodyPr>
          <a:lstStyle/>
          <a:p>
            <a:pPr indent="0" lvl="0" marL="0" marR="0" rtl="0" algn="l">
              <a:lnSpc>
                <a:spcPct val="100000"/>
              </a:lnSpc>
              <a:spcBef>
                <a:spcPts val="0"/>
              </a:spcBef>
              <a:spcAft>
                <a:spcPts val="0"/>
              </a:spcAft>
              <a:buClr>
                <a:srgbClr val="C00000"/>
              </a:buClr>
              <a:buSzPct val="25000"/>
              <a:buFont typeface="Calibri"/>
              <a:buNone/>
            </a:pPr>
            <a:r>
              <a:rPr b="0" i="0" lang="en-AU" sz="1200" u="none" cap="none" strike="noStrike">
                <a:solidFill>
                  <a:srgbClr val="C00000"/>
                </a:solidFill>
                <a:latin typeface="Calibri"/>
                <a:ea typeface="Calibri"/>
                <a:cs typeface="Calibri"/>
                <a:sym typeface="Calibri"/>
              </a:rPr>
              <a:t>This needs to sell JVs with </a:t>
            </a:r>
            <a:r>
              <a:rPr b="0" i="0" lang="en-AU" sz="1200" u="sng" cap="none" strike="noStrike">
                <a:solidFill>
                  <a:srgbClr val="C00000"/>
                </a:solidFill>
                <a:latin typeface="Calibri"/>
                <a:ea typeface="Calibri"/>
                <a:cs typeface="Calibri"/>
                <a:sym typeface="Calibri"/>
              </a:rPr>
              <a:t>integrated</a:t>
            </a:r>
            <a:r>
              <a:rPr b="0" i="0" lang="en-AU" sz="1200" u="none" cap="none" strike="noStrike">
                <a:solidFill>
                  <a:srgbClr val="C00000"/>
                </a:solidFill>
                <a:latin typeface="Calibri"/>
                <a:ea typeface="Calibri"/>
                <a:cs typeface="Calibri"/>
                <a:sym typeface="Calibri"/>
              </a:rPr>
              <a:t>  </a:t>
            </a:r>
            <a:r>
              <a:rPr b="0" i="0" lang="en-AU" sz="1200" u="none" cap="none" strike="sngStrike">
                <a:solidFill>
                  <a:srgbClr val="C00000"/>
                </a:solidFill>
                <a:latin typeface="Calibri"/>
                <a:ea typeface="Calibri"/>
                <a:cs typeface="Calibri"/>
                <a:sym typeface="Calibri"/>
              </a:rPr>
              <a:t>APIs/embedded AI services for fin techs/ – white labelled</a:t>
            </a:r>
          </a:p>
          <a:p>
            <a:pPr indent="0" lvl="0" marL="0" marR="0" rtl="0" algn="l">
              <a:lnSpc>
                <a:spcPct val="100000"/>
              </a:lnSpc>
              <a:spcBef>
                <a:spcPts val="0"/>
              </a:spcBef>
              <a:spcAft>
                <a:spcPts val="0"/>
              </a:spcAft>
              <a:buClr>
                <a:schemeClr val="dk1"/>
              </a:buClr>
              <a:buSzPct val="25000"/>
              <a:buFont typeface="Calibri"/>
              <a:buNone/>
            </a:pPr>
            <a:r>
              <a:t/>
            </a:r>
            <a:endParaRPr b="0" i="0" sz="1200" u="none" cap="none" strike="sngStrike">
              <a:solidFill>
                <a:srgbClr val="C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AU" sz="1200" u="none" cap="none" strike="noStrike">
                <a:solidFill>
                  <a:schemeClr val="dk1"/>
                </a:solidFill>
                <a:latin typeface="Calibri"/>
                <a:ea typeface="Calibri"/>
                <a:cs typeface="Calibri"/>
                <a:sym typeface="Calibri"/>
              </a:rPr>
              <a:t>We now live in a world with a segment of one   #oneStaff #oneCustomer     gone are the days of standard product, offers and services.  Individual relationship pathways uncovered through data intelligence are king.    The world is changing from the insight out.  No longer different organisational silos stiching together standard products, offers or services.[10:19]  Customer love demands we know them from the insight out ....helping the customer requires that we turn our world upside down</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05" name="Shape 105"/>
          <p:cNvSpPr txBox="1"/>
          <p:nvPr>
            <p:ph idx="12" type="sldNum"/>
          </p:nvPr>
        </p:nvSpPr>
        <p:spPr>
          <a:xfrm>
            <a:off x="3855839" y="9440646"/>
            <a:ext cx="2949786" cy="496967"/>
          </a:xfrm>
          <a:prstGeom prst="rect">
            <a:avLst/>
          </a:prstGeom>
          <a:noFill/>
          <a:ln>
            <a:noFill/>
          </a:ln>
        </p:spPr>
        <p:txBody>
          <a:bodyPr anchorCtr="0" anchor="b" bIns="45775" lIns="91550" rIns="91550" tIns="45775">
            <a:noAutofit/>
          </a:bodyPr>
          <a:lstStyle/>
          <a:p>
            <a:pPr indent="0" lvl="0" marL="0" marR="0" rtl="0" algn="r">
              <a:spcBef>
                <a:spcPts val="0"/>
              </a:spcBef>
              <a:buSzPct val="25000"/>
              <a:buNone/>
            </a:pPr>
            <a:fld id="{00000000-1234-1234-1234-123412341234}" type="slidenum">
              <a:rPr lang="en-AU" sz="120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919162" y="744537"/>
            <a:ext cx="4968875" cy="3727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35" name="Shape 135"/>
          <p:cNvSpPr txBox="1"/>
          <p:nvPr>
            <p:ph idx="1" type="body"/>
          </p:nvPr>
        </p:nvSpPr>
        <p:spPr>
          <a:xfrm>
            <a:off x="680720" y="4721185"/>
            <a:ext cx="5445760" cy="4472701"/>
          </a:xfrm>
          <a:prstGeom prst="rect">
            <a:avLst/>
          </a:prstGeom>
          <a:noFill/>
          <a:ln>
            <a:noFill/>
          </a:ln>
        </p:spPr>
        <p:txBody>
          <a:bodyPr anchorCtr="0" anchor="t" bIns="45775" lIns="91550" rIns="91550" tIns="4577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
        <p:nvSpPr>
          <p:cNvPr id="136" name="Shape 136"/>
          <p:cNvSpPr txBox="1"/>
          <p:nvPr>
            <p:ph idx="12" type="sldNum"/>
          </p:nvPr>
        </p:nvSpPr>
        <p:spPr>
          <a:xfrm>
            <a:off x="3855839" y="9440646"/>
            <a:ext cx="2949786" cy="496967"/>
          </a:xfrm>
          <a:prstGeom prst="rect">
            <a:avLst/>
          </a:prstGeom>
          <a:noFill/>
          <a:ln>
            <a:noFill/>
          </a:ln>
        </p:spPr>
        <p:txBody>
          <a:bodyPr anchorCtr="0" anchor="b" bIns="45775" lIns="91550" rIns="91550" tIns="45775">
            <a:noAutofit/>
          </a:bodyPr>
          <a:lstStyle/>
          <a:p>
            <a:pPr indent="0" lvl="0" marL="0" marR="0" rtl="0" algn="r">
              <a:spcBef>
                <a:spcPts val="0"/>
              </a:spcBef>
              <a:buSzPct val="25000"/>
              <a:buNone/>
            </a:pPr>
            <a:fld id="{00000000-1234-1234-1234-123412341234}" type="slidenum">
              <a:rPr lang="en-AU" sz="1200">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919162" y="744537"/>
            <a:ext cx="4968875" cy="3727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54" name="Shape 154"/>
          <p:cNvSpPr txBox="1"/>
          <p:nvPr>
            <p:ph idx="1" type="body"/>
          </p:nvPr>
        </p:nvSpPr>
        <p:spPr>
          <a:xfrm>
            <a:off x="680720" y="4721185"/>
            <a:ext cx="5445760" cy="4472701"/>
          </a:xfrm>
          <a:prstGeom prst="rect">
            <a:avLst/>
          </a:prstGeom>
          <a:noFill/>
          <a:ln>
            <a:noFill/>
          </a:ln>
        </p:spPr>
        <p:txBody>
          <a:bodyPr anchorCtr="0" anchor="t" bIns="45775" lIns="91550" rIns="91550" tIns="45775">
            <a:noAutofit/>
          </a:bodyPr>
          <a:lstStyle/>
          <a:p>
            <a:pPr indent="0" lvl="0" marL="0" marR="0" rtl="0" algn="l">
              <a:spcBef>
                <a:spcPts val="0"/>
              </a:spcBef>
              <a:buSzPct val="25000"/>
              <a:buNone/>
            </a:pPr>
            <a:r>
              <a:rPr b="0" i="0" lang="en-AU" sz="1200" u="none" cap="none" strike="noStrike">
                <a:solidFill>
                  <a:schemeClr val="dk1"/>
                </a:solidFill>
                <a:latin typeface="Calibri"/>
                <a:ea typeface="Calibri"/>
                <a:cs typeface="Calibri"/>
                <a:sym typeface="Calibri"/>
              </a:rPr>
              <a:t>DIFFERENTIATOR mind map.</a:t>
            </a:r>
          </a:p>
          <a:p>
            <a:pPr indent="-228873" lvl="0" marL="228873" marR="0" rtl="0" algn="l">
              <a:spcBef>
                <a:spcPts val="0"/>
              </a:spcBef>
              <a:buClr>
                <a:schemeClr val="dk1"/>
              </a:buClr>
              <a:buSzPct val="100000"/>
              <a:buFont typeface="Calibri"/>
              <a:buAutoNum type="arabicPeriod"/>
            </a:pPr>
            <a:r>
              <a:rPr b="0" i="0" lang="en-AU" sz="1200" u="none" cap="none" strike="noStrike">
                <a:solidFill>
                  <a:schemeClr val="dk1"/>
                </a:solidFill>
                <a:latin typeface="Calibri"/>
                <a:ea typeface="Calibri"/>
                <a:cs typeface="Calibri"/>
                <a:sym typeface="Calibri"/>
              </a:rPr>
              <a:t>Unlock new opportunities through problem solving …because we understand the business (acumen)</a:t>
            </a:r>
          </a:p>
          <a:p>
            <a:pPr indent="-228873" lvl="0" marL="228873" marR="0" rtl="0" algn="l">
              <a:spcBef>
                <a:spcPts val="0"/>
              </a:spcBef>
              <a:buClr>
                <a:schemeClr val="dk1"/>
              </a:buClr>
              <a:buSzPct val="100000"/>
              <a:buFont typeface="Calibri"/>
              <a:buAutoNum type="arabicPeriod"/>
            </a:pPr>
            <a:r>
              <a:rPr b="0" i="0" lang="en-AU" sz="1200" u="none" cap="none" strike="noStrike">
                <a:solidFill>
                  <a:schemeClr val="dk1"/>
                </a:solidFill>
                <a:latin typeface="Calibri"/>
                <a:ea typeface="Calibri"/>
                <a:cs typeface="Calibri"/>
                <a:sym typeface="Calibri"/>
              </a:rPr>
              <a:t>Technology as enabler ….leading edge</a:t>
            </a:r>
          </a:p>
          <a:p>
            <a:pPr indent="-228873" lvl="0" marL="228873" marR="0" rtl="0" algn="l">
              <a:spcBef>
                <a:spcPts val="0"/>
              </a:spcBef>
              <a:buClr>
                <a:schemeClr val="dk1"/>
              </a:buClr>
              <a:buSzPct val="100000"/>
              <a:buFont typeface="Calibri"/>
              <a:buAutoNum type="arabicPeriod"/>
            </a:pPr>
            <a:r>
              <a:rPr b="0" i="0" lang="en-AU" sz="1200" u="none" cap="none" strike="noStrike">
                <a:solidFill>
                  <a:schemeClr val="dk1"/>
                </a:solidFill>
                <a:latin typeface="Calibri"/>
                <a:ea typeface="Calibri"/>
                <a:cs typeface="Calibri"/>
                <a:sym typeface="Calibri"/>
              </a:rPr>
              <a:t>Visual design …helps user to decode visual …eagereyes picture flow perception conviction knowledge action</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AU" sz="1200" u="none" cap="none" strike="noStrike">
                <a:solidFill>
                  <a:schemeClr val="dk1"/>
                </a:solidFill>
                <a:latin typeface="Calibri"/>
                <a:ea typeface="Calibri"/>
                <a:cs typeface="Calibri"/>
                <a:sym typeface="Calibri"/>
              </a:rPr>
              <a:t>key words : simplicity, simple, design, growth, productivity, help , customer experience, service experience,</a:t>
            </a:r>
          </a:p>
          <a:p>
            <a:pPr indent="0" lvl="0" marL="0" marR="0" rtl="0" algn="l">
              <a:spcBef>
                <a:spcPts val="0"/>
              </a:spcBef>
              <a:buSzPct val="25000"/>
              <a:buNone/>
            </a:pPr>
            <a:r>
              <a:rPr b="0" i="0" lang="en-AU" sz="1200" u="none" cap="none" strike="noStrike">
                <a:solidFill>
                  <a:schemeClr val="dk1"/>
                </a:solidFill>
                <a:latin typeface="Calibri"/>
                <a:ea typeface="Calibri"/>
                <a:cs typeface="Calibri"/>
                <a:sym typeface="Calibri"/>
              </a:rPr>
              <a:t>no sales, no revenues,</a:t>
            </a: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Arial"/>
              <a:buNone/>
            </a:pPr>
            <a:r>
              <a:rPr b="0" i="0" lang="en-AU" sz="1200" u="none" cap="none" strike="noStrike">
                <a:solidFill>
                  <a:schemeClr val="dk1"/>
                </a:solidFill>
                <a:latin typeface="Calibri"/>
                <a:ea typeface="Calibri"/>
                <a:cs typeface="Calibri"/>
                <a:sym typeface="Calibri"/>
              </a:rPr>
              <a:t>Speed of in.out tool</a:t>
            </a:r>
          </a:p>
          <a:p>
            <a:pPr indent="0" lvl="0" marL="0" marR="0" rtl="0" algn="l">
              <a:spcBef>
                <a:spcPts val="0"/>
              </a:spcBef>
              <a:buClr>
                <a:schemeClr val="dk1"/>
              </a:buClr>
              <a:buSzPct val="25000"/>
              <a:buFont typeface="Arial"/>
              <a:buNone/>
            </a:pPr>
            <a:r>
              <a:rPr b="0" i="0" lang="en-AU" sz="1200" u="none" cap="none" strike="noStrike">
                <a:solidFill>
                  <a:schemeClr val="dk1"/>
                </a:solidFill>
                <a:latin typeface="Calibri"/>
                <a:ea typeface="Calibri"/>
                <a:cs typeface="Calibri"/>
                <a:sym typeface="Calibri"/>
              </a:rPr>
              <a:t>Speed of experiementing</a:t>
            </a:r>
          </a:p>
          <a:p>
            <a:pPr indent="0" lvl="0" marL="0" marR="0" rtl="0" algn="l">
              <a:spcBef>
                <a:spcPts val="0"/>
              </a:spcBef>
              <a:buClr>
                <a:schemeClr val="dk1"/>
              </a:buClr>
              <a:buSzPct val="25000"/>
              <a:buFont typeface="Arial"/>
              <a:buNone/>
            </a:pPr>
            <a:r>
              <a:rPr b="0" i="0" lang="en-AU" sz="1200" u="none" cap="none" strike="noStrike">
                <a:solidFill>
                  <a:schemeClr val="dk1"/>
                </a:solidFill>
                <a:latin typeface="Calibri"/>
                <a:ea typeface="Calibri"/>
                <a:cs typeface="Calibri"/>
                <a:sym typeface="Calibri"/>
              </a:rPr>
              <a:t>Input CRM agnostic</a:t>
            </a:r>
          </a:p>
          <a:p>
            <a:pPr indent="0" lvl="0" marL="0" marR="0" rtl="0" algn="l">
              <a:spcBef>
                <a:spcPts val="0"/>
              </a:spcBef>
              <a:buClr>
                <a:schemeClr val="dk1"/>
              </a:buClr>
              <a:buSzPct val="25000"/>
              <a:buFont typeface="Arial"/>
              <a:buNone/>
            </a:pPr>
            <a:r>
              <a:rPr b="0" i="0" lang="en-AU" sz="1200" u="none" cap="none" strike="noStrike">
                <a:solidFill>
                  <a:schemeClr val="dk1"/>
                </a:solidFill>
                <a:latin typeface="Calibri"/>
                <a:ea typeface="Calibri"/>
                <a:cs typeface="Calibri"/>
                <a:sym typeface="Calibri"/>
              </a:rPr>
              <a:t>Speed of productivity change</a:t>
            </a:r>
          </a:p>
          <a:p>
            <a:pPr indent="0" lvl="0" marL="0" marR="0" rtl="0" algn="l">
              <a:spcBef>
                <a:spcPts val="0"/>
              </a:spcBef>
              <a:buClr>
                <a:schemeClr val="dk1"/>
              </a:buClr>
              <a:buSzPct val="25000"/>
              <a:buFont typeface="Arial"/>
              <a:buNone/>
            </a:pPr>
            <a:r>
              <a:rPr b="0" i="0" lang="en-AU" sz="1200" u="none" cap="none" strike="noStrike">
                <a:solidFill>
                  <a:schemeClr val="dk1"/>
                </a:solidFill>
                <a:latin typeface="Calibri"/>
                <a:ea typeface="Calibri"/>
                <a:cs typeface="Calibri"/>
                <a:sym typeface="Calibri"/>
              </a:rPr>
              <a:t>Speed of learning and compliance uplift</a:t>
            </a:r>
          </a:p>
        </p:txBody>
      </p:sp>
      <p:sp>
        <p:nvSpPr>
          <p:cNvPr id="155" name="Shape 155"/>
          <p:cNvSpPr txBox="1"/>
          <p:nvPr>
            <p:ph idx="12" type="sldNum"/>
          </p:nvPr>
        </p:nvSpPr>
        <p:spPr>
          <a:xfrm>
            <a:off x="3855839" y="9440646"/>
            <a:ext cx="2949786" cy="496967"/>
          </a:xfrm>
          <a:prstGeom prst="rect">
            <a:avLst/>
          </a:prstGeom>
          <a:noFill/>
          <a:ln>
            <a:noFill/>
          </a:ln>
        </p:spPr>
        <p:txBody>
          <a:bodyPr anchorCtr="0" anchor="b" bIns="45775" lIns="91550" rIns="91550" tIns="45775">
            <a:noAutofit/>
          </a:bodyPr>
          <a:lstStyle/>
          <a:p>
            <a:pPr indent="0" lvl="0" marL="0" marR="0" rtl="0" algn="r">
              <a:spcBef>
                <a:spcPts val="0"/>
              </a:spcBef>
              <a:buSzPct val="25000"/>
              <a:buNone/>
            </a:pPr>
            <a:fld id="{00000000-1234-1234-1234-123412341234}" type="slidenum">
              <a:rPr lang="en-AU" sz="1200">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919162" y="744537"/>
            <a:ext cx="4968875" cy="3727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02" name="Shape 202"/>
          <p:cNvSpPr txBox="1"/>
          <p:nvPr>
            <p:ph idx="1" type="body"/>
          </p:nvPr>
        </p:nvSpPr>
        <p:spPr>
          <a:xfrm>
            <a:off x="680720" y="4721185"/>
            <a:ext cx="5445760" cy="4472701"/>
          </a:xfrm>
          <a:prstGeom prst="rect">
            <a:avLst/>
          </a:prstGeom>
          <a:noFill/>
          <a:ln>
            <a:noFill/>
          </a:ln>
        </p:spPr>
        <p:txBody>
          <a:bodyPr anchorCtr="0" anchor="t" bIns="45775" lIns="91550" rIns="91550" tIns="45775">
            <a:noAutofit/>
          </a:bodyPr>
          <a:lstStyle/>
          <a:p>
            <a:pPr indent="0" lvl="0" marL="0" marR="0" rtl="0" algn="l">
              <a:spcBef>
                <a:spcPts val="0"/>
              </a:spcBef>
              <a:buSzPct val="25000"/>
              <a:buNone/>
            </a:pPr>
            <a:r>
              <a:rPr b="0" i="0" lang="en-AU" sz="1200" u="none" cap="none" strike="noStrike">
                <a:solidFill>
                  <a:srgbClr val="333333"/>
                </a:solidFill>
                <a:latin typeface="Calibri"/>
                <a:ea typeface="Calibri"/>
                <a:cs typeface="Calibri"/>
                <a:sym typeface="Calibri"/>
              </a:rPr>
              <a:t>In a world where the data is growing exponentially and organisations and staff are overwhelmed with data, </a:t>
            </a:r>
          </a:p>
          <a:p>
            <a:pPr indent="0" lvl="0" marL="0" marR="0" rtl="0" algn="l">
              <a:spcBef>
                <a:spcPts val="0"/>
              </a:spcBef>
              <a:buSzPct val="25000"/>
              <a:buNone/>
            </a:pPr>
            <a:r>
              <a:t/>
            </a:r>
            <a:endParaRPr b="0" i="0" sz="1200" u="none" cap="none" strike="noStrike">
              <a:solidFill>
                <a:srgbClr val="333333"/>
              </a:solidFill>
              <a:latin typeface="Calibri"/>
              <a:ea typeface="Calibri"/>
              <a:cs typeface="Calibri"/>
              <a:sym typeface="Calibri"/>
            </a:endParaRPr>
          </a:p>
          <a:p>
            <a:pPr indent="0" lvl="0" marL="0" marR="0" rtl="0" algn="l">
              <a:spcBef>
                <a:spcPts val="0"/>
              </a:spcBef>
              <a:buSzPct val="25000"/>
              <a:buNone/>
            </a:pPr>
            <a:r>
              <a:rPr b="1" i="0" lang="en-AU" sz="1200" u="none" cap="none" strike="noStrike">
                <a:solidFill>
                  <a:srgbClr val="333333"/>
                </a:solidFill>
                <a:latin typeface="Calibri"/>
                <a:ea typeface="Calibri"/>
                <a:cs typeface="Calibri"/>
                <a:sym typeface="Calibri"/>
              </a:rPr>
              <a:t>we build intelligent data visualization to help users consume and drive action on information.</a:t>
            </a:r>
          </a:p>
          <a:p>
            <a:pPr indent="0" lvl="0" marL="0" marR="0" rtl="0" algn="l">
              <a:spcBef>
                <a:spcPts val="0"/>
              </a:spcBef>
              <a:buSzPct val="25000"/>
              <a:buNone/>
            </a:pPr>
            <a:r>
              <a:t/>
            </a:r>
            <a:endParaRPr b="0" i="0" sz="1200" u="none" cap="none" strike="noStrike">
              <a:solidFill>
                <a:srgbClr val="333333"/>
              </a:solidFill>
              <a:latin typeface="Calibri"/>
              <a:ea typeface="Calibri"/>
              <a:cs typeface="Calibri"/>
              <a:sym typeface="Calibri"/>
            </a:endParaRPr>
          </a:p>
          <a:p>
            <a:pPr indent="0" lvl="0" marL="0" marR="0" rtl="0" algn="l">
              <a:spcBef>
                <a:spcPts val="0"/>
              </a:spcBef>
              <a:buSzPct val="25000"/>
              <a:buNone/>
            </a:pPr>
            <a:r>
              <a:rPr b="0" i="0" lang="en-AU" sz="1200" u="none" cap="none" strike="noStrike">
                <a:solidFill>
                  <a:srgbClr val="333333"/>
                </a:solidFill>
                <a:latin typeface="Calibri"/>
                <a:ea typeface="Calibri"/>
                <a:cs typeface="Calibri"/>
                <a:sym typeface="Calibri"/>
              </a:rPr>
              <a:t>….which speeds up incremental change and growth.</a:t>
            </a:r>
          </a:p>
          <a:p>
            <a:pPr indent="0" lvl="0" marL="0" marR="0" rtl="0" algn="l">
              <a:spcBef>
                <a:spcPts val="0"/>
              </a:spcBef>
              <a:buSzPct val="25000"/>
              <a:buNone/>
            </a:pPr>
            <a:r>
              <a:t/>
            </a:r>
            <a:endParaRPr b="0" i="0" sz="1200" u="none" cap="none" strike="noStrike">
              <a:solidFill>
                <a:srgbClr val="333333"/>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rgbClr val="333333"/>
              </a:solidFill>
              <a:latin typeface="Calibri"/>
              <a:ea typeface="Calibri"/>
              <a:cs typeface="Calibri"/>
              <a:sym typeface="Calibri"/>
            </a:endParaRP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
        <p:nvSpPr>
          <p:cNvPr id="203" name="Shape 203"/>
          <p:cNvSpPr txBox="1"/>
          <p:nvPr>
            <p:ph idx="12" type="sldNum"/>
          </p:nvPr>
        </p:nvSpPr>
        <p:spPr>
          <a:xfrm>
            <a:off x="3855839" y="9440646"/>
            <a:ext cx="2949786" cy="496967"/>
          </a:xfrm>
          <a:prstGeom prst="rect">
            <a:avLst/>
          </a:prstGeom>
          <a:noFill/>
          <a:ln>
            <a:noFill/>
          </a:ln>
        </p:spPr>
        <p:txBody>
          <a:bodyPr anchorCtr="0" anchor="b" bIns="45775" lIns="91550" rIns="91550" tIns="45775">
            <a:noAutofit/>
          </a:bodyPr>
          <a:lstStyle/>
          <a:p>
            <a:pPr indent="0" lvl="0" marL="0" marR="0" rtl="0" algn="r">
              <a:spcBef>
                <a:spcPts val="0"/>
              </a:spcBef>
              <a:buSzPct val="25000"/>
              <a:buNone/>
            </a:pPr>
            <a:fld id="{00000000-1234-1234-1234-123412341234}" type="slidenum">
              <a:rPr lang="en-AU"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0720" y="4721185"/>
            <a:ext cx="5445760" cy="4472701"/>
          </a:xfrm>
          <a:prstGeom prst="rect">
            <a:avLst/>
          </a:prstGeom>
        </p:spPr>
        <p:txBody>
          <a:bodyPr anchorCtr="0" anchor="t" bIns="91425" lIns="91425" rIns="91425" tIns="91425">
            <a:noAutofit/>
          </a:bodyPr>
          <a:lstStyle/>
          <a:p>
            <a:pPr lvl="0">
              <a:spcBef>
                <a:spcPts val="0"/>
              </a:spcBef>
              <a:buNone/>
            </a:pPr>
            <a:r>
              <a:t/>
            </a:r>
            <a:endParaRPr/>
          </a:p>
        </p:txBody>
      </p:sp>
      <p:sp>
        <p:nvSpPr>
          <p:cNvPr id="217" name="Shape 217"/>
          <p:cNvSpPr/>
          <p:nvPr>
            <p:ph idx="2" type="sldImg"/>
          </p:nvPr>
        </p:nvSpPr>
        <p:spPr>
          <a:xfrm>
            <a:off x="919162" y="744537"/>
            <a:ext cx="4968875" cy="3727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143000" y="1124529"/>
            <a:ext cx="6858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143000" y="3602037"/>
            <a:ext cx="6858000" cy="1655761"/>
          </a:xfrm>
          <a:prstGeom prst="rect">
            <a:avLst/>
          </a:prstGeom>
          <a:noFill/>
          <a:ln>
            <a:noFill/>
          </a:ln>
        </p:spPr>
        <p:txBody>
          <a:bodyPr anchorCtr="0" anchor="t" bIns="91425" lIns="91425" rIns="91425" tIns="91425"/>
          <a:lstStyle>
            <a:lvl1pPr indent="0" lvl="0" marL="0" marR="0" rtl="0" algn="ctr">
              <a:lnSpc>
                <a:spcPct val="90000"/>
              </a:lnSpc>
              <a:spcBef>
                <a:spcPts val="750"/>
              </a:spcBef>
              <a:buClr>
                <a:srgbClr val="3F3F3F"/>
              </a:buClr>
              <a:buFont typeface="Noto Sans Symbols"/>
              <a:buNone/>
              <a:defRPr b="0" i="0" sz="1800" u="none" cap="none" strike="noStrike">
                <a:solidFill>
                  <a:srgbClr val="3F3F3F"/>
                </a:solidFill>
                <a:latin typeface="Calibri"/>
                <a:ea typeface="Calibri"/>
                <a:cs typeface="Calibri"/>
                <a:sym typeface="Calibri"/>
              </a:defRPr>
            </a:lvl1pPr>
            <a:lvl2pPr indent="0" lvl="1" marL="342900" marR="0" rtl="0" algn="ctr">
              <a:lnSpc>
                <a:spcPct val="90000"/>
              </a:lnSpc>
              <a:spcBef>
                <a:spcPts val="375"/>
              </a:spcBef>
              <a:buClr>
                <a:schemeClr val="dk1"/>
              </a:buClr>
              <a:buFont typeface="Noto Sans Symbols"/>
              <a:buNone/>
              <a:defRPr b="0" i="0" sz="2100" u="none" cap="none" strike="noStrike">
                <a:solidFill>
                  <a:schemeClr val="dk1"/>
                </a:solidFill>
                <a:latin typeface="Calibri"/>
                <a:ea typeface="Calibri"/>
                <a:cs typeface="Calibri"/>
                <a:sym typeface="Calibri"/>
              </a:defRPr>
            </a:lvl2pPr>
            <a:lvl3pPr indent="0" lvl="2" marL="685800" marR="0" rtl="0" algn="ctr">
              <a:lnSpc>
                <a:spcPct val="90000"/>
              </a:lnSpc>
              <a:spcBef>
                <a:spcPts val="375"/>
              </a:spcBef>
              <a:buClr>
                <a:schemeClr val="dk1"/>
              </a:buClr>
              <a:buFont typeface="Noto Sans Symbols"/>
              <a:buNone/>
              <a:defRPr b="0" i="0" sz="1800" u="none" cap="none" strike="noStrike">
                <a:solidFill>
                  <a:schemeClr val="dk1"/>
                </a:solidFill>
                <a:latin typeface="Calibri"/>
                <a:ea typeface="Calibri"/>
                <a:cs typeface="Calibri"/>
                <a:sym typeface="Calibri"/>
              </a:defRPr>
            </a:lvl3pPr>
            <a:lvl4pPr indent="0" lvl="3" marL="1028700" marR="0" rtl="0" algn="ctr">
              <a:lnSpc>
                <a:spcPct val="90000"/>
              </a:lnSpc>
              <a:spcBef>
                <a:spcPts val="375"/>
              </a:spcBef>
              <a:buClr>
                <a:schemeClr val="dk1"/>
              </a:buClr>
              <a:buFont typeface="Noto Sans Symbols"/>
              <a:buNone/>
              <a:defRPr b="0" i="0" sz="1500" u="none" cap="none" strike="noStrike">
                <a:solidFill>
                  <a:schemeClr val="dk1"/>
                </a:solidFill>
                <a:latin typeface="Calibri"/>
                <a:ea typeface="Calibri"/>
                <a:cs typeface="Calibri"/>
                <a:sym typeface="Calibri"/>
              </a:defRPr>
            </a:lvl4pPr>
            <a:lvl5pPr indent="0" lvl="4" marL="1371600" marR="0" rtl="0" algn="ctr">
              <a:lnSpc>
                <a:spcPct val="90000"/>
              </a:lnSpc>
              <a:spcBef>
                <a:spcPts val="375"/>
              </a:spcBef>
              <a:buClr>
                <a:schemeClr val="dk1"/>
              </a:buClr>
              <a:buFont typeface="Noto Sans Symbols"/>
              <a:buNone/>
              <a:defRPr b="0" i="0" sz="1500" u="none" cap="none" strike="noStrike">
                <a:solidFill>
                  <a:schemeClr val="dk1"/>
                </a:solidFill>
                <a:latin typeface="Calibri"/>
                <a:ea typeface="Calibri"/>
                <a:cs typeface="Calibri"/>
                <a:sym typeface="Calibri"/>
              </a:defRPr>
            </a:lvl5pPr>
            <a:lvl6pPr indent="0" lvl="5" marL="1714500" marR="0" rtl="0" algn="ctr">
              <a:spcBef>
                <a:spcPts val="300"/>
              </a:spcBef>
              <a:buClr>
                <a:schemeClr val="dk1"/>
              </a:buClr>
              <a:buFont typeface="Noto Sans Symbols"/>
              <a:buNone/>
              <a:defRPr b="0" i="0" sz="1500" u="none" cap="none" strike="noStrike">
                <a:solidFill>
                  <a:schemeClr val="dk1"/>
                </a:solidFill>
                <a:latin typeface="Calibri"/>
                <a:ea typeface="Calibri"/>
                <a:cs typeface="Calibri"/>
                <a:sym typeface="Calibri"/>
              </a:defRPr>
            </a:lvl6pPr>
            <a:lvl7pPr indent="0" lvl="6" marL="2057400" marR="0" rtl="0" algn="ctr">
              <a:spcBef>
                <a:spcPts val="300"/>
              </a:spcBef>
              <a:buClr>
                <a:schemeClr val="dk1"/>
              </a:buClr>
              <a:buFont typeface="Noto Sans Symbols"/>
              <a:buNone/>
              <a:defRPr b="0" i="0" sz="1500" u="none" cap="none" strike="noStrike">
                <a:solidFill>
                  <a:schemeClr val="dk1"/>
                </a:solidFill>
                <a:latin typeface="Calibri"/>
                <a:ea typeface="Calibri"/>
                <a:cs typeface="Calibri"/>
                <a:sym typeface="Calibri"/>
              </a:defRPr>
            </a:lvl7pPr>
            <a:lvl8pPr indent="0" lvl="7" marL="2400300" marR="0" rtl="0" algn="ctr">
              <a:spcBef>
                <a:spcPts val="300"/>
              </a:spcBef>
              <a:buClr>
                <a:schemeClr val="dk1"/>
              </a:buClr>
              <a:buFont typeface="Noto Sans Symbols"/>
              <a:buNone/>
              <a:defRPr b="0" i="0" sz="1500" u="none" cap="none" strike="noStrike">
                <a:solidFill>
                  <a:schemeClr val="dk1"/>
                </a:solidFill>
                <a:latin typeface="Calibri"/>
                <a:ea typeface="Calibri"/>
                <a:cs typeface="Calibri"/>
                <a:sym typeface="Calibri"/>
              </a:defRPr>
            </a:lvl8pPr>
            <a:lvl9pPr indent="0" lvl="8" marL="2743200" marR="0" rtl="0" algn="ctr">
              <a:spcBef>
                <a:spcPts val="300"/>
              </a:spcBef>
              <a:buClr>
                <a:schemeClr val="dk1"/>
              </a:buClr>
              <a:buFont typeface="Noto Sans Symbols"/>
              <a:buNone/>
              <a:defRPr b="0" i="0" sz="15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825" u="none" cap="none" strike="noStrike">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028950" y="6356351"/>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825" u="none" cap="none" strike="noStrike">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463144"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AU" sz="825"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633845" y="365760"/>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401526" y="61119"/>
            <a:ext cx="4351336" cy="7886700"/>
          </a:xfrm>
          <a:prstGeom prst="rect">
            <a:avLst/>
          </a:prstGeom>
          <a:noFill/>
          <a:ln>
            <a:noFill/>
          </a:ln>
        </p:spPr>
        <p:txBody>
          <a:bodyPr anchorCtr="0" anchor="t" bIns="91425" lIns="91425" rIns="91425" tIns="91425"/>
          <a:lstStyle>
            <a:lvl1pPr indent="-38100" lvl="0" marL="171450" marR="0" rtl="0" algn="l">
              <a:lnSpc>
                <a:spcPct val="90000"/>
              </a:lnSpc>
              <a:spcBef>
                <a:spcPts val="750"/>
              </a:spcBef>
              <a:buClr>
                <a:schemeClr val="dk1"/>
              </a:buClr>
              <a:buSzPct val="100000"/>
              <a:buFont typeface="Noto Sans Symbols"/>
              <a:buChar char="⚫"/>
              <a:defRPr b="0" i="0" sz="2100" u="none" cap="none" strike="noStrike">
                <a:solidFill>
                  <a:schemeClr val="dk1"/>
                </a:solidFill>
                <a:latin typeface="Calibri"/>
                <a:ea typeface="Calibri"/>
                <a:cs typeface="Calibri"/>
                <a:sym typeface="Calibri"/>
              </a:defRPr>
            </a:lvl1pPr>
            <a:lvl2pPr indent="-57150" lvl="1" marL="514350" marR="0" rtl="0" algn="l">
              <a:lnSpc>
                <a:spcPct val="90000"/>
              </a:lnSpc>
              <a:spcBef>
                <a:spcPts val="375"/>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2pPr>
            <a:lvl3pPr indent="-76200" lvl="2" marL="857250" marR="0" rtl="0" algn="l">
              <a:lnSpc>
                <a:spcPct val="90000"/>
              </a:lnSpc>
              <a:spcBef>
                <a:spcPts val="375"/>
              </a:spcBef>
              <a:buClr>
                <a:schemeClr val="dk1"/>
              </a:buClr>
              <a:buSzPct val="100000"/>
              <a:buFont typeface="Noto Sans Symbols"/>
              <a:buChar char="⚫"/>
              <a:defRPr b="0" i="0" sz="1500" u="none" cap="none" strike="noStrike">
                <a:solidFill>
                  <a:schemeClr val="dk1"/>
                </a:solidFill>
                <a:latin typeface="Calibri"/>
                <a:ea typeface="Calibri"/>
                <a:cs typeface="Calibri"/>
                <a:sym typeface="Calibri"/>
              </a:defRPr>
            </a:lvl3pPr>
            <a:lvl4pPr indent="-85725" lvl="3" marL="12001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4pPr>
            <a:lvl5pPr indent="-85725" lvl="4" marL="15430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5pPr>
            <a:lvl6pPr indent="-85725" lvl="5" marL="18859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6pPr>
            <a:lvl7pPr indent="-85725" lvl="6" marL="22288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7pPr>
            <a:lvl8pPr indent="-85725" lvl="7" marL="25717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8pPr>
            <a:lvl9pPr indent="-85725" lvl="8" marL="29146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028950" y="6356351"/>
            <a:ext cx="3086099" cy="365125"/>
          </a:xfrm>
          <a:prstGeom prst="rect">
            <a:avLst/>
          </a:prstGeom>
          <a:noFill/>
          <a:ln>
            <a:noFill/>
          </a:ln>
        </p:spPr>
        <p:txBody>
          <a:bodyPr anchorCtr="0" anchor="ctr" bIns="91425" lIns="91425" rIns="91425" tIns="91425"/>
          <a:lstStyle>
            <a:lvl1pPr indent="0" lvl="0" marL="0" marR="0" rtl="0" algn="ctr">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463144"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825">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623593" y="2280443"/>
            <a:ext cx="5811838" cy="1971675"/>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623093" y="365918"/>
            <a:ext cx="5811836" cy="5800725"/>
          </a:xfrm>
          <a:prstGeom prst="rect">
            <a:avLst/>
          </a:prstGeom>
          <a:noFill/>
          <a:ln>
            <a:noFill/>
          </a:ln>
        </p:spPr>
        <p:txBody>
          <a:bodyPr anchorCtr="0" anchor="t" bIns="91425" lIns="91425" rIns="91425" tIns="91425"/>
          <a:lstStyle>
            <a:lvl1pPr indent="-38100" lvl="0" marL="171450" marR="0" rtl="0" algn="l">
              <a:lnSpc>
                <a:spcPct val="90000"/>
              </a:lnSpc>
              <a:spcBef>
                <a:spcPts val="750"/>
              </a:spcBef>
              <a:buClr>
                <a:schemeClr val="dk1"/>
              </a:buClr>
              <a:buSzPct val="100000"/>
              <a:buFont typeface="Noto Sans Symbols"/>
              <a:buChar char="⚫"/>
              <a:defRPr b="0" i="0" sz="2100" u="none" cap="none" strike="noStrike">
                <a:solidFill>
                  <a:schemeClr val="dk1"/>
                </a:solidFill>
                <a:latin typeface="Calibri"/>
                <a:ea typeface="Calibri"/>
                <a:cs typeface="Calibri"/>
                <a:sym typeface="Calibri"/>
              </a:defRPr>
            </a:lvl1pPr>
            <a:lvl2pPr indent="-57150" lvl="1" marL="514350" marR="0" rtl="0" algn="l">
              <a:lnSpc>
                <a:spcPct val="90000"/>
              </a:lnSpc>
              <a:spcBef>
                <a:spcPts val="375"/>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2pPr>
            <a:lvl3pPr indent="-76200" lvl="2" marL="857250" marR="0" rtl="0" algn="l">
              <a:lnSpc>
                <a:spcPct val="90000"/>
              </a:lnSpc>
              <a:spcBef>
                <a:spcPts val="375"/>
              </a:spcBef>
              <a:buClr>
                <a:schemeClr val="dk1"/>
              </a:buClr>
              <a:buSzPct val="100000"/>
              <a:buFont typeface="Noto Sans Symbols"/>
              <a:buChar char="⚫"/>
              <a:defRPr b="0" i="0" sz="1500" u="none" cap="none" strike="noStrike">
                <a:solidFill>
                  <a:schemeClr val="dk1"/>
                </a:solidFill>
                <a:latin typeface="Calibri"/>
                <a:ea typeface="Calibri"/>
                <a:cs typeface="Calibri"/>
                <a:sym typeface="Calibri"/>
              </a:defRPr>
            </a:lvl3pPr>
            <a:lvl4pPr indent="-85725" lvl="3" marL="12001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4pPr>
            <a:lvl5pPr indent="-85725" lvl="4" marL="15430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5pPr>
            <a:lvl6pPr indent="-85725" lvl="5" marL="18859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6pPr>
            <a:lvl7pPr indent="-85725" lvl="6" marL="22288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7pPr>
            <a:lvl8pPr indent="-85725" lvl="7" marL="25717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8pPr>
            <a:lvl9pPr indent="-85725" lvl="8" marL="29146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028950" y="6356351"/>
            <a:ext cx="3086099" cy="365125"/>
          </a:xfrm>
          <a:prstGeom prst="rect">
            <a:avLst/>
          </a:prstGeom>
          <a:noFill/>
          <a:ln>
            <a:noFill/>
          </a:ln>
        </p:spPr>
        <p:txBody>
          <a:bodyPr anchorCtr="0" anchor="ctr" bIns="91425" lIns="91425" rIns="91425" tIns="91425"/>
          <a:lstStyle>
            <a:lvl1pPr indent="0" lvl="0" marL="0" marR="0" rtl="0" algn="ctr">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463144"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825">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633845" y="365760"/>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633845" y="1828800"/>
            <a:ext cx="7886700" cy="4351336"/>
          </a:xfrm>
          <a:prstGeom prst="rect">
            <a:avLst/>
          </a:prstGeom>
          <a:noFill/>
          <a:ln>
            <a:noFill/>
          </a:ln>
        </p:spPr>
        <p:txBody>
          <a:bodyPr anchorCtr="0" anchor="t" bIns="91425" lIns="91425" rIns="91425" tIns="91425"/>
          <a:lstStyle>
            <a:lvl1pPr indent="-38100" lvl="0" marL="171450" marR="0" rtl="0" algn="l">
              <a:lnSpc>
                <a:spcPct val="90000"/>
              </a:lnSpc>
              <a:spcBef>
                <a:spcPts val="750"/>
              </a:spcBef>
              <a:buClr>
                <a:schemeClr val="dk1"/>
              </a:buClr>
              <a:buSzPct val="100000"/>
              <a:buFont typeface="Noto Sans Symbols"/>
              <a:buChar char="⚫"/>
              <a:defRPr b="0" i="0" sz="2100" u="none" cap="none" strike="noStrike">
                <a:solidFill>
                  <a:schemeClr val="dk1"/>
                </a:solidFill>
                <a:latin typeface="Calibri"/>
                <a:ea typeface="Calibri"/>
                <a:cs typeface="Calibri"/>
                <a:sym typeface="Calibri"/>
              </a:defRPr>
            </a:lvl1pPr>
            <a:lvl2pPr indent="-57150" lvl="1" marL="514350" marR="0" rtl="0" algn="l">
              <a:lnSpc>
                <a:spcPct val="90000"/>
              </a:lnSpc>
              <a:spcBef>
                <a:spcPts val="375"/>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2pPr>
            <a:lvl3pPr indent="-76200" lvl="2" marL="857250" marR="0" rtl="0" algn="l">
              <a:lnSpc>
                <a:spcPct val="90000"/>
              </a:lnSpc>
              <a:spcBef>
                <a:spcPts val="375"/>
              </a:spcBef>
              <a:buClr>
                <a:schemeClr val="dk1"/>
              </a:buClr>
              <a:buSzPct val="100000"/>
              <a:buFont typeface="Noto Sans Symbols"/>
              <a:buChar char="⚫"/>
              <a:defRPr b="0" i="0" sz="1500" u="none" cap="none" strike="noStrike">
                <a:solidFill>
                  <a:schemeClr val="dk1"/>
                </a:solidFill>
                <a:latin typeface="Calibri"/>
                <a:ea typeface="Calibri"/>
                <a:cs typeface="Calibri"/>
                <a:sym typeface="Calibri"/>
              </a:defRPr>
            </a:lvl3pPr>
            <a:lvl4pPr indent="-85725" lvl="3" marL="12001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4pPr>
            <a:lvl5pPr indent="-85725" lvl="4" marL="15430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5pPr>
            <a:lvl6pPr indent="-85725" lvl="5" marL="18859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6pPr>
            <a:lvl7pPr indent="-85725" lvl="6" marL="22288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7pPr>
            <a:lvl8pPr indent="-85725" lvl="7" marL="25717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8pPr>
            <a:lvl9pPr indent="-85725" lvl="8" marL="29146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028950" y="6356351"/>
            <a:ext cx="3086099" cy="365125"/>
          </a:xfrm>
          <a:prstGeom prst="rect">
            <a:avLst/>
          </a:prstGeom>
          <a:noFill/>
          <a:ln>
            <a:noFill/>
          </a:ln>
        </p:spPr>
        <p:txBody>
          <a:bodyPr anchorCtr="0" anchor="ctr" bIns="91425" lIns="91425" rIns="91425" tIns="91425"/>
          <a:lstStyle>
            <a:lvl1pPr indent="0" lvl="0" marL="0" marR="0" rtl="0" algn="ctr">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463144"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825">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3028950" y="6356351"/>
            <a:ext cx="3086099" cy="365125"/>
          </a:xfrm>
          <a:prstGeom prst="rect">
            <a:avLst/>
          </a:prstGeom>
          <a:noFill/>
          <a:ln>
            <a:noFill/>
          </a:ln>
        </p:spPr>
        <p:txBody>
          <a:bodyPr anchorCtr="0" anchor="ctr" bIns="91425" lIns="91425" rIns="91425" tIns="91425"/>
          <a:lstStyle>
            <a:lvl1pPr indent="0" lvl="0" marL="0" marR="0" rtl="0" algn="ctr">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6463144"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825">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 name="Shape 31"/>
        <p:cNvGrpSpPr/>
        <p:nvPr/>
      </p:nvGrpSpPr>
      <p:grpSpPr>
        <a:xfrm>
          <a:off x="0" y="0"/>
          <a:ext cx="0" cy="0"/>
          <a:chOff x="0" y="0"/>
          <a:chExt cx="0" cy="0"/>
        </a:xfrm>
      </p:grpSpPr>
      <p:sp>
        <p:nvSpPr>
          <p:cNvPr id="32" name="Shape 32"/>
          <p:cNvSpPr txBox="1"/>
          <p:nvPr>
            <p:ph type="title"/>
          </p:nvPr>
        </p:nvSpPr>
        <p:spPr>
          <a:xfrm>
            <a:off x="623887" y="1712423"/>
            <a:ext cx="7886700" cy="2851208"/>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 type="body"/>
          </p:nvPr>
        </p:nvSpPr>
        <p:spPr>
          <a:xfrm>
            <a:off x="623887" y="4552633"/>
            <a:ext cx="7886700" cy="1500187"/>
          </a:xfrm>
          <a:prstGeom prst="rect">
            <a:avLst/>
          </a:prstGeom>
          <a:noFill/>
          <a:ln>
            <a:noFill/>
          </a:ln>
        </p:spPr>
        <p:txBody>
          <a:bodyPr anchorCtr="0" anchor="t" bIns="91425" lIns="91425" rIns="91425" tIns="91425"/>
          <a:lstStyle>
            <a:lvl1pPr indent="0" lvl="0" marL="0" marR="0" rtl="0" algn="l">
              <a:lnSpc>
                <a:spcPct val="90000"/>
              </a:lnSpc>
              <a:spcBef>
                <a:spcPts val="750"/>
              </a:spcBef>
              <a:buClr>
                <a:srgbClr val="3F3F3F"/>
              </a:buClr>
              <a:buFont typeface="Noto Sans Symbols"/>
              <a:buNone/>
              <a:defRPr b="0" i="0" sz="1800" u="none" cap="none" strike="noStrike">
                <a:solidFill>
                  <a:srgbClr val="3F3F3F"/>
                </a:solidFill>
                <a:latin typeface="Calibri"/>
                <a:ea typeface="Calibri"/>
                <a:cs typeface="Calibri"/>
                <a:sym typeface="Calibri"/>
              </a:defRPr>
            </a:lvl1pPr>
            <a:lvl2pPr indent="0" lvl="1" marL="342900" marR="0" rtl="0" algn="l">
              <a:lnSpc>
                <a:spcPct val="90000"/>
              </a:lnSpc>
              <a:spcBef>
                <a:spcPts val="375"/>
              </a:spcBef>
              <a:buClr>
                <a:srgbClr val="888888"/>
              </a:buClr>
              <a:buFont typeface="Noto Sans Symbols"/>
              <a:buNone/>
              <a:defRPr b="0" i="0" sz="1350" u="none" cap="none" strike="noStrike">
                <a:solidFill>
                  <a:srgbClr val="888888"/>
                </a:solidFill>
                <a:latin typeface="Calibri"/>
                <a:ea typeface="Calibri"/>
                <a:cs typeface="Calibri"/>
                <a:sym typeface="Calibri"/>
              </a:defRPr>
            </a:lvl2pPr>
            <a:lvl3pPr indent="0" lvl="2" marL="685800" marR="0" rtl="0" algn="l">
              <a:lnSpc>
                <a:spcPct val="90000"/>
              </a:lnSpc>
              <a:spcBef>
                <a:spcPts val="375"/>
              </a:spcBef>
              <a:buClr>
                <a:srgbClr val="888888"/>
              </a:buClr>
              <a:buFont typeface="Noto Sans Symbols"/>
              <a:buNone/>
              <a:defRPr b="0" i="0" sz="1200" u="none" cap="none" strike="noStrike">
                <a:solidFill>
                  <a:srgbClr val="888888"/>
                </a:solidFill>
                <a:latin typeface="Calibri"/>
                <a:ea typeface="Calibri"/>
                <a:cs typeface="Calibri"/>
                <a:sym typeface="Calibri"/>
              </a:defRPr>
            </a:lvl3pPr>
            <a:lvl4pPr indent="0" lvl="3" marL="1028700" marR="0" rtl="0" algn="l">
              <a:lnSpc>
                <a:spcPct val="90000"/>
              </a:lnSpc>
              <a:spcBef>
                <a:spcPts val="375"/>
              </a:spcBef>
              <a:buClr>
                <a:srgbClr val="888888"/>
              </a:buClr>
              <a:buFont typeface="Noto Sans Symbols"/>
              <a:buNone/>
              <a:defRPr b="0" i="0" sz="1050" u="none" cap="none" strike="noStrike">
                <a:solidFill>
                  <a:srgbClr val="888888"/>
                </a:solidFill>
                <a:latin typeface="Calibri"/>
                <a:ea typeface="Calibri"/>
                <a:cs typeface="Calibri"/>
                <a:sym typeface="Calibri"/>
              </a:defRPr>
            </a:lvl4pPr>
            <a:lvl5pPr indent="0" lvl="4" marL="1371600" marR="0" rtl="0" algn="l">
              <a:lnSpc>
                <a:spcPct val="90000"/>
              </a:lnSpc>
              <a:spcBef>
                <a:spcPts val="375"/>
              </a:spcBef>
              <a:buClr>
                <a:srgbClr val="888888"/>
              </a:buClr>
              <a:buFont typeface="Noto Sans Symbols"/>
              <a:buNone/>
              <a:defRPr b="0" i="0" sz="1050" u="none" cap="none" strike="noStrike">
                <a:solidFill>
                  <a:srgbClr val="888888"/>
                </a:solidFill>
                <a:latin typeface="Calibri"/>
                <a:ea typeface="Calibri"/>
                <a:cs typeface="Calibri"/>
                <a:sym typeface="Calibri"/>
              </a:defRPr>
            </a:lvl5pPr>
            <a:lvl6pPr indent="0" lvl="5" marL="1714500" marR="0" rtl="0" algn="l">
              <a:spcBef>
                <a:spcPts val="210"/>
              </a:spcBef>
              <a:buClr>
                <a:srgbClr val="888888"/>
              </a:buClr>
              <a:buFont typeface="Noto Sans Symbols"/>
              <a:buNone/>
              <a:defRPr b="0" i="0" sz="1050" u="none" cap="none" strike="noStrike">
                <a:solidFill>
                  <a:srgbClr val="888888"/>
                </a:solidFill>
                <a:latin typeface="Calibri"/>
                <a:ea typeface="Calibri"/>
                <a:cs typeface="Calibri"/>
                <a:sym typeface="Calibri"/>
              </a:defRPr>
            </a:lvl6pPr>
            <a:lvl7pPr indent="0" lvl="6" marL="2057400" marR="0" rtl="0" algn="l">
              <a:spcBef>
                <a:spcPts val="210"/>
              </a:spcBef>
              <a:buClr>
                <a:srgbClr val="888888"/>
              </a:buClr>
              <a:buFont typeface="Noto Sans Symbols"/>
              <a:buNone/>
              <a:defRPr b="0" i="0" sz="1050" u="none" cap="none" strike="noStrike">
                <a:solidFill>
                  <a:srgbClr val="888888"/>
                </a:solidFill>
                <a:latin typeface="Calibri"/>
                <a:ea typeface="Calibri"/>
                <a:cs typeface="Calibri"/>
                <a:sym typeface="Calibri"/>
              </a:defRPr>
            </a:lvl7pPr>
            <a:lvl8pPr indent="0" lvl="7" marL="2400300" marR="0" rtl="0" algn="l">
              <a:spcBef>
                <a:spcPts val="210"/>
              </a:spcBef>
              <a:buClr>
                <a:srgbClr val="888888"/>
              </a:buClr>
              <a:buFont typeface="Noto Sans Symbols"/>
              <a:buNone/>
              <a:defRPr b="0" i="0" sz="1050" u="none" cap="none" strike="noStrike">
                <a:solidFill>
                  <a:srgbClr val="888888"/>
                </a:solidFill>
                <a:latin typeface="Calibri"/>
                <a:ea typeface="Calibri"/>
                <a:cs typeface="Calibri"/>
                <a:sym typeface="Calibri"/>
              </a:defRPr>
            </a:lvl8pPr>
            <a:lvl9pPr indent="0" lvl="8" marL="2743200" marR="0" rtl="0" algn="l">
              <a:spcBef>
                <a:spcPts val="210"/>
              </a:spcBef>
              <a:buClr>
                <a:srgbClr val="888888"/>
              </a:buClr>
              <a:buFont typeface="Noto Sans Symbols"/>
              <a:buNone/>
              <a:defRPr b="0" i="0" sz="105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3028950" y="6356351"/>
            <a:ext cx="3086099" cy="365125"/>
          </a:xfrm>
          <a:prstGeom prst="rect">
            <a:avLst/>
          </a:prstGeom>
          <a:noFill/>
          <a:ln>
            <a:noFill/>
          </a:ln>
        </p:spPr>
        <p:txBody>
          <a:bodyPr anchorCtr="0" anchor="ctr" bIns="91425" lIns="91425" rIns="91425" tIns="91425"/>
          <a:lstStyle>
            <a:lvl1pPr indent="0" lvl="0" marL="0" marR="0" rtl="0" algn="ctr">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6463144"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825">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633845" y="365760"/>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 name="Shape 39"/>
          <p:cNvSpPr txBox="1"/>
          <p:nvPr>
            <p:ph idx="1" type="body"/>
          </p:nvPr>
        </p:nvSpPr>
        <p:spPr>
          <a:xfrm>
            <a:off x="633845" y="1828800"/>
            <a:ext cx="3886200" cy="4351336"/>
          </a:xfrm>
          <a:prstGeom prst="rect">
            <a:avLst/>
          </a:prstGeom>
          <a:noFill/>
          <a:ln>
            <a:noFill/>
          </a:ln>
        </p:spPr>
        <p:txBody>
          <a:bodyPr anchorCtr="0" anchor="t" bIns="91425" lIns="91425" rIns="91425" tIns="91425"/>
          <a:lstStyle>
            <a:lvl1pPr indent="-38100" lvl="0" marL="171450" marR="0" rtl="0" algn="l">
              <a:lnSpc>
                <a:spcPct val="90000"/>
              </a:lnSpc>
              <a:spcBef>
                <a:spcPts val="750"/>
              </a:spcBef>
              <a:buClr>
                <a:schemeClr val="dk1"/>
              </a:buClr>
              <a:buSzPct val="100000"/>
              <a:buFont typeface="Noto Sans Symbols"/>
              <a:buChar char="⚫"/>
              <a:defRPr b="0" i="0" sz="2100" u="none" cap="none" strike="noStrike">
                <a:solidFill>
                  <a:schemeClr val="dk1"/>
                </a:solidFill>
                <a:latin typeface="Calibri"/>
                <a:ea typeface="Calibri"/>
                <a:cs typeface="Calibri"/>
                <a:sym typeface="Calibri"/>
              </a:defRPr>
            </a:lvl1pPr>
            <a:lvl2pPr indent="-57150" lvl="1" marL="514350" marR="0" rtl="0" algn="l">
              <a:lnSpc>
                <a:spcPct val="90000"/>
              </a:lnSpc>
              <a:spcBef>
                <a:spcPts val="375"/>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2pPr>
            <a:lvl3pPr indent="-76200" lvl="2" marL="857250" marR="0" rtl="0" algn="l">
              <a:lnSpc>
                <a:spcPct val="90000"/>
              </a:lnSpc>
              <a:spcBef>
                <a:spcPts val="375"/>
              </a:spcBef>
              <a:buClr>
                <a:schemeClr val="dk1"/>
              </a:buClr>
              <a:buSzPct val="100000"/>
              <a:buFont typeface="Noto Sans Symbols"/>
              <a:buChar char="⚫"/>
              <a:defRPr b="0" i="0" sz="1500" u="none" cap="none" strike="noStrike">
                <a:solidFill>
                  <a:schemeClr val="dk1"/>
                </a:solidFill>
                <a:latin typeface="Calibri"/>
                <a:ea typeface="Calibri"/>
                <a:cs typeface="Calibri"/>
                <a:sym typeface="Calibri"/>
              </a:defRPr>
            </a:lvl3pPr>
            <a:lvl4pPr indent="-85725" lvl="3" marL="12001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4pPr>
            <a:lvl5pPr indent="-85725" lvl="4" marL="15430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5pPr>
            <a:lvl6pPr indent="-85725" lvl="5" marL="18859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6pPr>
            <a:lvl7pPr indent="-85725" lvl="6" marL="22288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7pPr>
            <a:lvl8pPr indent="-85725" lvl="7" marL="25717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8pPr>
            <a:lvl9pPr indent="-85725" lvl="8" marL="29146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629150" y="1828800"/>
            <a:ext cx="3886200" cy="4351336"/>
          </a:xfrm>
          <a:prstGeom prst="rect">
            <a:avLst/>
          </a:prstGeom>
          <a:noFill/>
          <a:ln>
            <a:noFill/>
          </a:ln>
        </p:spPr>
        <p:txBody>
          <a:bodyPr anchorCtr="0" anchor="t" bIns="91425" lIns="91425" rIns="91425" tIns="91425"/>
          <a:lstStyle>
            <a:lvl1pPr indent="-38100" lvl="0" marL="171450" marR="0" rtl="0" algn="l">
              <a:lnSpc>
                <a:spcPct val="90000"/>
              </a:lnSpc>
              <a:spcBef>
                <a:spcPts val="750"/>
              </a:spcBef>
              <a:buClr>
                <a:schemeClr val="dk1"/>
              </a:buClr>
              <a:buSzPct val="100000"/>
              <a:buFont typeface="Noto Sans Symbols"/>
              <a:buChar char="⚫"/>
              <a:defRPr b="0" i="0" sz="2100" u="none" cap="none" strike="noStrike">
                <a:solidFill>
                  <a:schemeClr val="dk1"/>
                </a:solidFill>
                <a:latin typeface="Calibri"/>
                <a:ea typeface="Calibri"/>
                <a:cs typeface="Calibri"/>
                <a:sym typeface="Calibri"/>
              </a:defRPr>
            </a:lvl1pPr>
            <a:lvl2pPr indent="-57150" lvl="1" marL="514350" marR="0" rtl="0" algn="l">
              <a:lnSpc>
                <a:spcPct val="90000"/>
              </a:lnSpc>
              <a:spcBef>
                <a:spcPts val="375"/>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2pPr>
            <a:lvl3pPr indent="-76200" lvl="2" marL="857250" marR="0" rtl="0" algn="l">
              <a:lnSpc>
                <a:spcPct val="90000"/>
              </a:lnSpc>
              <a:spcBef>
                <a:spcPts val="375"/>
              </a:spcBef>
              <a:buClr>
                <a:schemeClr val="dk1"/>
              </a:buClr>
              <a:buSzPct val="100000"/>
              <a:buFont typeface="Noto Sans Symbols"/>
              <a:buChar char="⚫"/>
              <a:defRPr b="0" i="0" sz="1500" u="none" cap="none" strike="noStrike">
                <a:solidFill>
                  <a:schemeClr val="dk1"/>
                </a:solidFill>
                <a:latin typeface="Calibri"/>
                <a:ea typeface="Calibri"/>
                <a:cs typeface="Calibri"/>
                <a:sym typeface="Calibri"/>
              </a:defRPr>
            </a:lvl3pPr>
            <a:lvl4pPr indent="-85725" lvl="3" marL="12001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4pPr>
            <a:lvl5pPr indent="-85725" lvl="4" marL="15430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5pPr>
            <a:lvl6pPr indent="-85725" lvl="5" marL="18859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6pPr>
            <a:lvl7pPr indent="-85725" lvl="6" marL="22288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7pPr>
            <a:lvl8pPr indent="-85725" lvl="7" marL="25717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8pPr>
            <a:lvl9pPr indent="-85725" lvl="8" marL="29146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3028950" y="6356351"/>
            <a:ext cx="3086099" cy="365125"/>
          </a:xfrm>
          <a:prstGeom prst="rect">
            <a:avLst/>
          </a:prstGeom>
          <a:noFill/>
          <a:ln>
            <a:noFill/>
          </a:ln>
        </p:spPr>
        <p:txBody>
          <a:bodyPr anchorCtr="0" anchor="ctr" bIns="91425" lIns="91425" rIns="91425" tIns="91425"/>
          <a:lstStyle>
            <a:lvl1pPr indent="0" lvl="0" marL="0" marR="0" rtl="0" algn="ctr">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6463144"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825">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arison">
    <p:spTree>
      <p:nvGrpSpPr>
        <p:cNvPr id="44" name="Shape 44"/>
        <p:cNvGrpSpPr/>
        <p:nvPr/>
      </p:nvGrpSpPr>
      <p:grpSpPr>
        <a:xfrm>
          <a:off x="0" y="0"/>
          <a:ext cx="0" cy="0"/>
          <a:chOff x="0" y="0"/>
          <a:chExt cx="0" cy="0"/>
        </a:xfrm>
      </p:grpSpPr>
      <p:sp>
        <p:nvSpPr>
          <p:cNvPr id="45" name="Shape 45"/>
          <p:cNvSpPr txBox="1"/>
          <p:nvPr>
            <p:ph idx="1" type="body"/>
          </p:nvPr>
        </p:nvSpPr>
        <p:spPr>
          <a:xfrm>
            <a:off x="633845" y="1681850"/>
            <a:ext cx="3867149" cy="8256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Noto Sans Symbols"/>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375"/>
              </a:spcBef>
              <a:buClr>
                <a:schemeClr val="dk1"/>
              </a:buClr>
              <a:buFont typeface="Noto Sans Symbols"/>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375"/>
              </a:spcBef>
              <a:buClr>
                <a:schemeClr val="dk1"/>
              </a:buClr>
              <a:buFont typeface="Noto Sans Symbols"/>
              <a:buNone/>
              <a:defRPr b="1" i="0" sz="1350" u="none" cap="none" strike="noStrike">
                <a:solidFill>
                  <a:schemeClr val="dk1"/>
                </a:solidFill>
                <a:latin typeface="Calibri"/>
                <a:ea typeface="Calibri"/>
                <a:cs typeface="Calibri"/>
                <a:sym typeface="Calibri"/>
              </a:defRPr>
            </a:lvl3pPr>
            <a:lvl4pPr indent="0" lvl="3" marL="1028700" marR="0" rtl="0" algn="l">
              <a:lnSpc>
                <a:spcPct val="90000"/>
              </a:lnSpc>
              <a:spcBef>
                <a:spcPts val="375"/>
              </a:spcBef>
              <a:buClr>
                <a:schemeClr val="dk1"/>
              </a:buClr>
              <a:buFont typeface="Noto Sans Symbols"/>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375"/>
              </a:spcBef>
              <a:buClr>
                <a:schemeClr val="dk1"/>
              </a:buClr>
              <a:buFont typeface="Noto Sans Symbols"/>
              <a:buNone/>
              <a:defRPr b="1" i="0" sz="1200" u="none" cap="none" strike="noStrike">
                <a:solidFill>
                  <a:schemeClr val="dk1"/>
                </a:solidFill>
                <a:latin typeface="Calibri"/>
                <a:ea typeface="Calibri"/>
                <a:cs typeface="Calibri"/>
                <a:sym typeface="Calibri"/>
              </a:defRPr>
            </a:lvl5pPr>
            <a:lvl6pPr indent="0" lvl="5" marL="1714500" marR="0" rtl="0" algn="l">
              <a:spcBef>
                <a:spcPts val="240"/>
              </a:spcBef>
              <a:buClr>
                <a:schemeClr val="dk1"/>
              </a:buClr>
              <a:buFont typeface="Noto Sans Symbols"/>
              <a:buNone/>
              <a:defRPr b="1" i="0" sz="1200" u="none" cap="none" strike="noStrike">
                <a:solidFill>
                  <a:schemeClr val="dk1"/>
                </a:solidFill>
                <a:latin typeface="Calibri"/>
                <a:ea typeface="Calibri"/>
                <a:cs typeface="Calibri"/>
                <a:sym typeface="Calibri"/>
              </a:defRPr>
            </a:lvl6pPr>
            <a:lvl7pPr indent="0" lvl="6" marL="2057400" marR="0" rtl="0" algn="l">
              <a:spcBef>
                <a:spcPts val="240"/>
              </a:spcBef>
              <a:buClr>
                <a:schemeClr val="dk1"/>
              </a:buClr>
              <a:buFont typeface="Noto Sans Symbols"/>
              <a:buNone/>
              <a:defRPr b="1" i="0" sz="1200" u="none" cap="none" strike="noStrike">
                <a:solidFill>
                  <a:schemeClr val="dk1"/>
                </a:solidFill>
                <a:latin typeface="Calibri"/>
                <a:ea typeface="Calibri"/>
                <a:cs typeface="Calibri"/>
                <a:sym typeface="Calibri"/>
              </a:defRPr>
            </a:lvl7pPr>
            <a:lvl8pPr indent="0" lvl="7" marL="2400300" marR="0" rtl="0" algn="l">
              <a:spcBef>
                <a:spcPts val="240"/>
              </a:spcBef>
              <a:buClr>
                <a:schemeClr val="dk1"/>
              </a:buClr>
              <a:buFont typeface="Noto Sans Symbols"/>
              <a:buNone/>
              <a:defRPr b="1" i="0" sz="1200" u="none" cap="none" strike="noStrike">
                <a:solidFill>
                  <a:schemeClr val="dk1"/>
                </a:solidFill>
                <a:latin typeface="Calibri"/>
                <a:ea typeface="Calibri"/>
                <a:cs typeface="Calibri"/>
                <a:sym typeface="Calibri"/>
              </a:defRPr>
            </a:lvl8pPr>
            <a:lvl9pPr indent="0" lvl="8" marL="2743200" marR="0" rtl="0" algn="l">
              <a:spcBef>
                <a:spcPts val="240"/>
              </a:spcBef>
              <a:buClr>
                <a:schemeClr val="dk1"/>
              </a:buClr>
              <a:buFont typeface="Noto Sans Symbols"/>
              <a:buNone/>
              <a:defRPr b="1" i="0" sz="1200" u="none" cap="none" strike="noStrike">
                <a:solidFill>
                  <a:schemeClr val="dk1"/>
                </a:solidFill>
                <a:latin typeface="Calibri"/>
                <a:ea typeface="Calibri"/>
                <a:cs typeface="Calibri"/>
                <a:sym typeface="Calibri"/>
              </a:defRPr>
            </a:lvl9pPr>
          </a:lstStyle>
          <a:p/>
        </p:txBody>
      </p:sp>
      <p:sp>
        <p:nvSpPr>
          <p:cNvPr id="46" name="Shape 46"/>
          <p:cNvSpPr txBox="1"/>
          <p:nvPr>
            <p:ph idx="2" type="body"/>
          </p:nvPr>
        </p:nvSpPr>
        <p:spPr>
          <a:xfrm>
            <a:off x="633845" y="2507550"/>
            <a:ext cx="3867149" cy="3680525"/>
          </a:xfrm>
          <a:prstGeom prst="rect">
            <a:avLst/>
          </a:prstGeom>
          <a:noFill/>
          <a:ln>
            <a:noFill/>
          </a:ln>
        </p:spPr>
        <p:txBody>
          <a:bodyPr anchorCtr="0" anchor="t" bIns="91425" lIns="91425" rIns="91425" tIns="91425"/>
          <a:lstStyle>
            <a:lvl1pPr indent="-38100" lvl="0" marL="171450" marR="0" rtl="0" algn="l">
              <a:lnSpc>
                <a:spcPct val="90000"/>
              </a:lnSpc>
              <a:spcBef>
                <a:spcPts val="750"/>
              </a:spcBef>
              <a:buClr>
                <a:schemeClr val="dk1"/>
              </a:buClr>
              <a:buSzPct val="100000"/>
              <a:buFont typeface="Noto Sans Symbols"/>
              <a:buChar char="⚫"/>
              <a:defRPr b="0" i="0" sz="2100" u="none" cap="none" strike="noStrike">
                <a:solidFill>
                  <a:schemeClr val="dk1"/>
                </a:solidFill>
                <a:latin typeface="Calibri"/>
                <a:ea typeface="Calibri"/>
                <a:cs typeface="Calibri"/>
                <a:sym typeface="Calibri"/>
              </a:defRPr>
            </a:lvl1pPr>
            <a:lvl2pPr indent="-57150" lvl="1" marL="514350" marR="0" rtl="0" algn="l">
              <a:lnSpc>
                <a:spcPct val="90000"/>
              </a:lnSpc>
              <a:spcBef>
                <a:spcPts val="375"/>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2pPr>
            <a:lvl3pPr indent="-76200" lvl="2" marL="857250" marR="0" rtl="0" algn="l">
              <a:lnSpc>
                <a:spcPct val="90000"/>
              </a:lnSpc>
              <a:spcBef>
                <a:spcPts val="375"/>
              </a:spcBef>
              <a:buClr>
                <a:schemeClr val="dk1"/>
              </a:buClr>
              <a:buSzPct val="100000"/>
              <a:buFont typeface="Noto Sans Symbols"/>
              <a:buChar char="⚫"/>
              <a:defRPr b="0" i="0" sz="1500" u="none" cap="none" strike="noStrike">
                <a:solidFill>
                  <a:schemeClr val="dk1"/>
                </a:solidFill>
                <a:latin typeface="Calibri"/>
                <a:ea typeface="Calibri"/>
                <a:cs typeface="Calibri"/>
                <a:sym typeface="Calibri"/>
              </a:defRPr>
            </a:lvl3pPr>
            <a:lvl4pPr indent="-85725" lvl="3" marL="12001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4pPr>
            <a:lvl5pPr indent="-85725" lvl="4" marL="15430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5pPr>
            <a:lvl6pPr indent="-85725" lvl="5" marL="18859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6pPr>
            <a:lvl7pPr indent="-85725" lvl="6" marL="22288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7pPr>
            <a:lvl8pPr indent="-85725" lvl="7" marL="25717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8pPr>
            <a:lvl9pPr indent="-85725" lvl="8" marL="29146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9pPr>
          </a:lstStyle>
          <a:p/>
        </p:txBody>
      </p:sp>
      <p:sp>
        <p:nvSpPr>
          <p:cNvPr id="47" name="Shape 47"/>
          <p:cNvSpPr txBox="1"/>
          <p:nvPr>
            <p:ph idx="3" type="body"/>
          </p:nvPr>
        </p:nvSpPr>
        <p:spPr>
          <a:xfrm>
            <a:off x="4629150" y="1681850"/>
            <a:ext cx="3886201" cy="825698"/>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Noto Sans Symbols"/>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375"/>
              </a:spcBef>
              <a:buClr>
                <a:schemeClr val="dk1"/>
              </a:buClr>
              <a:buFont typeface="Noto Sans Symbols"/>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375"/>
              </a:spcBef>
              <a:buClr>
                <a:schemeClr val="dk1"/>
              </a:buClr>
              <a:buFont typeface="Noto Sans Symbols"/>
              <a:buNone/>
              <a:defRPr b="1" i="0" sz="1350" u="none" cap="none" strike="noStrike">
                <a:solidFill>
                  <a:schemeClr val="dk1"/>
                </a:solidFill>
                <a:latin typeface="Calibri"/>
                <a:ea typeface="Calibri"/>
                <a:cs typeface="Calibri"/>
                <a:sym typeface="Calibri"/>
              </a:defRPr>
            </a:lvl3pPr>
            <a:lvl4pPr indent="0" lvl="3" marL="1028700" marR="0" rtl="0" algn="l">
              <a:lnSpc>
                <a:spcPct val="90000"/>
              </a:lnSpc>
              <a:spcBef>
                <a:spcPts val="375"/>
              </a:spcBef>
              <a:buClr>
                <a:schemeClr val="dk1"/>
              </a:buClr>
              <a:buFont typeface="Noto Sans Symbols"/>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375"/>
              </a:spcBef>
              <a:buClr>
                <a:schemeClr val="dk1"/>
              </a:buClr>
              <a:buFont typeface="Noto Sans Symbols"/>
              <a:buNone/>
              <a:defRPr b="1" i="0" sz="1200" u="none" cap="none" strike="noStrike">
                <a:solidFill>
                  <a:schemeClr val="dk1"/>
                </a:solidFill>
                <a:latin typeface="Calibri"/>
                <a:ea typeface="Calibri"/>
                <a:cs typeface="Calibri"/>
                <a:sym typeface="Calibri"/>
              </a:defRPr>
            </a:lvl5pPr>
            <a:lvl6pPr indent="0" lvl="5" marL="1714500" marR="0" rtl="0" algn="l">
              <a:spcBef>
                <a:spcPts val="240"/>
              </a:spcBef>
              <a:buClr>
                <a:schemeClr val="dk1"/>
              </a:buClr>
              <a:buFont typeface="Noto Sans Symbols"/>
              <a:buNone/>
              <a:defRPr b="1" i="0" sz="1200" u="none" cap="none" strike="noStrike">
                <a:solidFill>
                  <a:schemeClr val="dk1"/>
                </a:solidFill>
                <a:latin typeface="Calibri"/>
                <a:ea typeface="Calibri"/>
                <a:cs typeface="Calibri"/>
                <a:sym typeface="Calibri"/>
              </a:defRPr>
            </a:lvl6pPr>
            <a:lvl7pPr indent="0" lvl="6" marL="2057400" marR="0" rtl="0" algn="l">
              <a:spcBef>
                <a:spcPts val="240"/>
              </a:spcBef>
              <a:buClr>
                <a:schemeClr val="dk1"/>
              </a:buClr>
              <a:buFont typeface="Noto Sans Symbols"/>
              <a:buNone/>
              <a:defRPr b="1" i="0" sz="1200" u="none" cap="none" strike="noStrike">
                <a:solidFill>
                  <a:schemeClr val="dk1"/>
                </a:solidFill>
                <a:latin typeface="Calibri"/>
                <a:ea typeface="Calibri"/>
                <a:cs typeface="Calibri"/>
                <a:sym typeface="Calibri"/>
              </a:defRPr>
            </a:lvl7pPr>
            <a:lvl8pPr indent="0" lvl="7" marL="2400300" marR="0" rtl="0" algn="l">
              <a:spcBef>
                <a:spcPts val="240"/>
              </a:spcBef>
              <a:buClr>
                <a:schemeClr val="dk1"/>
              </a:buClr>
              <a:buFont typeface="Noto Sans Symbols"/>
              <a:buNone/>
              <a:defRPr b="1" i="0" sz="1200" u="none" cap="none" strike="noStrike">
                <a:solidFill>
                  <a:schemeClr val="dk1"/>
                </a:solidFill>
                <a:latin typeface="Calibri"/>
                <a:ea typeface="Calibri"/>
                <a:cs typeface="Calibri"/>
                <a:sym typeface="Calibri"/>
              </a:defRPr>
            </a:lvl8pPr>
            <a:lvl9pPr indent="0" lvl="8" marL="2743200" marR="0" rtl="0" algn="l">
              <a:spcBef>
                <a:spcPts val="240"/>
              </a:spcBef>
              <a:buClr>
                <a:schemeClr val="dk1"/>
              </a:buClr>
              <a:buFont typeface="Noto Sans Symbols"/>
              <a:buNone/>
              <a:defRPr b="1" i="0" sz="1200" u="none" cap="none" strike="noStrike">
                <a:solidFill>
                  <a:schemeClr val="dk1"/>
                </a:solidFill>
                <a:latin typeface="Calibri"/>
                <a:ea typeface="Calibri"/>
                <a:cs typeface="Calibri"/>
                <a:sym typeface="Calibri"/>
              </a:defRPr>
            </a:lvl9pPr>
          </a:lstStyle>
          <a:p/>
        </p:txBody>
      </p:sp>
      <p:sp>
        <p:nvSpPr>
          <p:cNvPr id="48" name="Shape 48"/>
          <p:cNvSpPr txBox="1"/>
          <p:nvPr>
            <p:ph idx="4" type="body"/>
          </p:nvPr>
        </p:nvSpPr>
        <p:spPr>
          <a:xfrm>
            <a:off x="4629150" y="2507550"/>
            <a:ext cx="3886201" cy="3680525"/>
          </a:xfrm>
          <a:prstGeom prst="rect">
            <a:avLst/>
          </a:prstGeom>
          <a:noFill/>
          <a:ln>
            <a:noFill/>
          </a:ln>
        </p:spPr>
        <p:txBody>
          <a:bodyPr anchorCtr="0" anchor="t" bIns="91425" lIns="91425" rIns="91425" tIns="91425"/>
          <a:lstStyle>
            <a:lvl1pPr indent="-38100" lvl="0" marL="171450" marR="0" rtl="0" algn="l">
              <a:lnSpc>
                <a:spcPct val="90000"/>
              </a:lnSpc>
              <a:spcBef>
                <a:spcPts val="750"/>
              </a:spcBef>
              <a:buClr>
                <a:schemeClr val="dk1"/>
              </a:buClr>
              <a:buSzPct val="100000"/>
              <a:buFont typeface="Noto Sans Symbols"/>
              <a:buChar char="⚫"/>
              <a:defRPr b="0" i="0" sz="2100" u="none" cap="none" strike="noStrike">
                <a:solidFill>
                  <a:schemeClr val="dk1"/>
                </a:solidFill>
                <a:latin typeface="Calibri"/>
                <a:ea typeface="Calibri"/>
                <a:cs typeface="Calibri"/>
                <a:sym typeface="Calibri"/>
              </a:defRPr>
            </a:lvl1pPr>
            <a:lvl2pPr indent="-57150" lvl="1" marL="514350" marR="0" rtl="0" algn="l">
              <a:lnSpc>
                <a:spcPct val="90000"/>
              </a:lnSpc>
              <a:spcBef>
                <a:spcPts val="375"/>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2pPr>
            <a:lvl3pPr indent="-76200" lvl="2" marL="857250" marR="0" rtl="0" algn="l">
              <a:lnSpc>
                <a:spcPct val="90000"/>
              </a:lnSpc>
              <a:spcBef>
                <a:spcPts val="375"/>
              </a:spcBef>
              <a:buClr>
                <a:schemeClr val="dk1"/>
              </a:buClr>
              <a:buSzPct val="100000"/>
              <a:buFont typeface="Noto Sans Symbols"/>
              <a:buChar char="⚫"/>
              <a:defRPr b="0" i="0" sz="1500" u="none" cap="none" strike="noStrike">
                <a:solidFill>
                  <a:schemeClr val="dk1"/>
                </a:solidFill>
                <a:latin typeface="Calibri"/>
                <a:ea typeface="Calibri"/>
                <a:cs typeface="Calibri"/>
                <a:sym typeface="Calibri"/>
              </a:defRPr>
            </a:lvl3pPr>
            <a:lvl4pPr indent="-85725" lvl="3" marL="12001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4pPr>
            <a:lvl5pPr indent="-85725" lvl="4" marL="15430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5pPr>
            <a:lvl6pPr indent="-85725" lvl="5" marL="18859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6pPr>
            <a:lvl7pPr indent="-85725" lvl="6" marL="22288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7pPr>
            <a:lvl8pPr indent="-85725" lvl="7" marL="25717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8pPr>
            <a:lvl9pPr indent="-85725" lvl="8" marL="29146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9pPr>
          </a:lstStyle>
          <a:p/>
        </p:txBody>
      </p:sp>
      <p:sp>
        <p:nvSpPr>
          <p:cNvPr id="49" name="Shape 49"/>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1" type="ftr"/>
          </p:nvPr>
        </p:nvSpPr>
        <p:spPr>
          <a:xfrm>
            <a:off x="3028950" y="6356351"/>
            <a:ext cx="3086099" cy="365125"/>
          </a:xfrm>
          <a:prstGeom prst="rect">
            <a:avLst/>
          </a:prstGeom>
          <a:noFill/>
          <a:ln>
            <a:noFill/>
          </a:ln>
        </p:spPr>
        <p:txBody>
          <a:bodyPr anchorCtr="0" anchor="ctr" bIns="91425" lIns="91425" rIns="91425" tIns="91425"/>
          <a:lstStyle>
            <a:lvl1pPr indent="0" lvl="0" marL="0" marR="0" rtl="0" algn="ctr">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2" type="sldNum"/>
          </p:nvPr>
        </p:nvSpPr>
        <p:spPr>
          <a:xfrm>
            <a:off x="6463144"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825">
                <a:solidFill>
                  <a:srgbClr val="888888"/>
                </a:solidFill>
                <a:latin typeface="Calibri"/>
                <a:ea typeface="Calibri"/>
                <a:cs typeface="Calibri"/>
                <a:sym typeface="Calibri"/>
              </a:rPr>
              <a:t>‹#›</a:t>
            </a:fld>
          </a:p>
        </p:txBody>
      </p:sp>
      <p:sp>
        <p:nvSpPr>
          <p:cNvPr id="52" name="Shape 52"/>
          <p:cNvSpPr txBox="1"/>
          <p:nvPr>
            <p:ph type="title"/>
          </p:nvPr>
        </p:nvSpPr>
        <p:spPr>
          <a:xfrm>
            <a:off x="633845" y="365760"/>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ly">
    <p:spTree>
      <p:nvGrpSpPr>
        <p:cNvPr id="53" name="Shape 53"/>
        <p:cNvGrpSpPr/>
        <p:nvPr/>
      </p:nvGrpSpPr>
      <p:grpSpPr>
        <a:xfrm>
          <a:off x="0" y="0"/>
          <a:ext cx="0" cy="0"/>
          <a:chOff x="0" y="0"/>
          <a:chExt cx="0" cy="0"/>
        </a:xfrm>
      </p:grpSpPr>
      <p:sp>
        <p:nvSpPr>
          <p:cNvPr id="54" name="Shape 54"/>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1" type="ftr"/>
          </p:nvPr>
        </p:nvSpPr>
        <p:spPr>
          <a:xfrm>
            <a:off x="3028950" y="6356351"/>
            <a:ext cx="3086099" cy="365125"/>
          </a:xfrm>
          <a:prstGeom prst="rect">
            <a:avLst/>
          </a:prstGeom>
          <a:noFill/>
          <a:ln>
            <a:noFill/>
          </a:ln>
        </p:spPr>
        <p:txBody>
          <a:bodyPr anchorCtr="0" anchor="ctr" bIns="91425" lIns="91425" rIns="91425" tIns="91425"/>
          <a:lstStyle>
            <a:lvl1pPr indent="0" lvl="0" marL="0" marR="0" rtl="0" algn="ctr">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2" type="sldNum"/>
          </p:nvPr>
        </p:nvSpPr>
        <p:spPr>
          <a:xfrm>
            <a:off x="6463144"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825">
                <a:solidFill>
                  <a:srgbClr val="888888"/>
                </a:solidFill>
                <a:latin typeface="Calibri"/>
                <a:ea typeface="Calibri"/>
                <a:cs typeface="Calibri"/>
                <a:sym typeface="Calibri"/>
              </a:rPr>
              <a:t>‹#›</a:t>
            </a:fld>
          </a:p>
        </p:txBody>
      </p:sp>
      <p:sp>
        <p:nvSpPr>
          <p:cNvPr id="57" name="Shape 57"/>
          <p:cNvSpPr txBox="1"/>
          <p:nvPr>
            <p:ph type="title"/>
          </p:nvPr>
        </p:nvSpPr>
        <p:spPr>
          <a:xfrm>
            <a:off x="633845" y="365760"/>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630935" y="457200"/>
            <a:ext cx="2948940" cy="1600196"/>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886200" y="990600"/>
            <a:ext cx="4629150" cy="4876799"/>
          </a:xfrm>
          <a:prstGeom prst="rect">
            <a:avLst/>
          </a:prstGeom>
          <a:noFill/>
          <a:ln>
            <a:noFill/>
          </a:ln>
        </p:spPr>
        <p:txBody>
          <a:bodyPr anchorCtr="0" anchor="t" bIns="91425" lIns="91425" rIns="91425" tIns="91425"/>
          <a:lstStyle>
            <a:lvl1pPr indent="-19050" lvl="0" marL="171450" marR="0" rtl="0" algn="l">
              <a:lnSpc>
                <a:spcPct val="90000"/>
              </a:lnSpc>
              <a:spcBef>
                <a:spcPts val="750"/>
              </a:spcBef>
              <a:buClr>
                <a:schemeClr val="dk1"/>
              </a:buClr>
              <a:buSzPct val="100000"/>
              <a:buFont typeface="Noto Sans Symbols"/>
              <a:buChar char="⚫"/>
              <a:defRPr b="0" i="0" sz="2400" u="none" cap="none" strike="noStrike">
                <a:solidFill>
                  <a:schemeClr val="dk1"/>
                </a:solidFill>
                <a:latin typeface="Calibri"/>
                <a:ea typeface="Calibri"/>
                <a:cs typeface="Calibri"/>
                <a:sym typeface="Calibri"/>
              </a:defRPr>
            </a:lvl1pPr>
            <a:lvl2pPr indent="-38100" lvl="1" marL="514350" marR="0" rtl="0" algn="l">
              <a:lnSpc>
                <a:spcPct val="90000"/>
              </a:lnSpc>
              <a:spcBef>
                <a:spcPts val="375"/>
              </a:spcBef>
              <a:buClr>
                <a:schemeClr val="dk1"/>
              </a:buClr>
              <a:buSzPct val="100000"/>
              <a:buFont typeface="Noto Sans Symbols"/>
              <a:buChar char="⚫"/>
              <a:defRPr b="0" i="0" sz="2100" u="none" cap="none" strike="noStrike">
                <a:solidFill>
                  <a:schemeClr val="dk1"/>
                </a:solidFill>
                <a:latin typeface="Calibri"/>
                <a:ea typeface="Calibri"/>
                <a:cs typeface="Calibri"/>
                <a:sym typeface="Calibri"/>
              </a:defRPr>
            </a:lvl2pPr>
            <a:lvl3pPr indent="-57150" lvl="2" marL="857250" marR="0" rtl="0" algn="l">
              <a:lnSpc>
                <a:spcPct val="90000"/>
              </a:lnSpc>
              <a:spcBef>
                <a:spcPts val="375"/>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3pPr>
            <a:lvl4pPr indent="-76200" lvl="3" marL="1200150" marR="0" rtl="0" algn="l">
              <a:lnSpc>
                <a:spcPct val="90000"/>
              </a:lnSpc>
              <a:spcBef>
                <a:spcPts val="375"/>
              </a:spcBef>
              <a:buClr>
                <a:schemeClr val="dk1"/>
              </a:buClr>
              <a:buSzPct val="100000"/>
              <a:buFont typeface="Noto Sans Symbols"/>
              <a:buChar char="⚫"/>
              <a:defRPr b="0" i="0" sz="1500" u="none" cap="none" strike="noStrike">
                <a:solidFill>
                  <a:schemeClr val="dk1"/>
                </a:solidFill>
                <a:latin typeface="Calibri"/>
                <a:ea typeface="Calibri"/>
                <a:cs typeface="Calibri"/>
                <a:sym typeface="Calibri"/>
              </a:defRPr>
            </a:lvl4pPr>
            <a:lvl5pPr indent="-76200" lvl="4" marL="1543050" marR="0" rtl="0" algn="l">
              <a:lnSpc>
                <a:spcPct val="90000"/>
              </a:lnSpc>
              <a:spcBef>
                <a:spcPts val="375"/>
              </a:spcBef>
              <a:buClr>
                <a:schemeClr val="dk1"/>
              </a:buClr>
              <a:buSzPct val="100000"/>
              <a:buFont typeface="Noto Sans Symbols"/>
              <a:buChar char="⚫"/>
              <a:defRPr b="0" i="0" sz="1500" u="none" cap="none" strike="noStrike">
                <a:solidFill>
                  <a:schemeClr val="dk1"/>
                </a:solidFill>
                <a:latin typeface="Calibri"/>
                <a:ea typeface="Calibri"/>
                <a:cs typeface="Calibri"/>
                <a:sym typeface="Calibri"/>
              </a:defRPr>
            </a:lvl5pPr>
            <a:lvl6pPr indent="-76200" lvl="5" marL="1885950" marR="0" rtl="0" algn="l">
              <a:spcBef>
                <a:spcPts val="300"/>
              </a:spcBef>
              <a:buClr>
                <a:schemeClr val="dk1"/>
              </a:buClr>
              <a:buSzPct val="100000"/>
              <a:buFont typeface="Noto Sans Symbols"/>
              <a:buChar char="⚫"/>
              <a:defRPr b="0" i="0" sz="1500" u="none" cap="none" strike="noStrike">
                <a:solidFill>
                  <a:schemeClr val="dk1"/>
                </a:solidFill>
                <a:latin typeface="Calibri"/>
                <a:ea typeface="Calibri"/>
                <a:cs typeface="Calibri"/>
                <a:sym typeface="Calibri"/>
              </a:defRPr>
            </a:lvl6pPr>
            <a:lvl7pPr indent="-76200" lvl="6" marL="2228850" marR="0" rtl="0" algn="l">
              <a:spcBef>
                <a:spcPts val="300"/>
              </a:spcBef>
              <a:buClr>
                <a:schemeClr val="dk1"/>
              </a:buClr>
              <a:buSzPct val="100000"/>
              <a:buFont typeface="Noto Sans Symbols"/>
              <a:buChar char="⚫"/>
              <a:defRPr b="0" i="0" sz="1500" u="none" cap="none" strike="noStrike">
                <a:solidFill>
                  <a:schemeClr val="dk1"/>
                </a:solidFill>
                <a:latin typeface="Calibri"/>
                <a:ea typeface="Calibri"/>
                <a:cs typeface="Calibri"/>
                <a:sym typeface="Calibri"/>
              </a:defRPr>
            </a:lvl7pPr>
            <a:lvl8pPr indent="-76200" lvl="7" marL="2571750" marR="0" rtl="0" algn="l">
              <a:spcBef>
                <a:spcPts val="300"/>
              </a:spcBef>
              <a:buClr>
                <a:schemeClr val="dk1"/>
              </a:buClr>
              <a:buSzPct val="100000"/>
              <a:buFont typeface="Noto Sans Symbols"/>
              <a:buChar char="⚫"/>
              <a:defRPr b="0" i="0" sz="1500" u="none" cap="none" strike="noStrike">
                <a:solidFill>
                  <a:schemeClr val="dk1"/>
                </a:solidFill>
                <a:latin typeface="Calibri"/>
                <a:ea typeface="Calibri"/>
                <a:cs typeface="Calibri"/>
                <a:sym typeface="Calibri"/>
              </a:defRPr>
            </a:lvl8pPr>
            <a:lvl9pPr indent="-76200" lvl="8" marL="2914650" marR="0" rtl="0" algn="l">
              <a:spcBef>
                <a:spcPts val="300"/>
              </a:spcBef>
              <a:buClr>
                <a:schemeClr val="dk1"/>
              </a:buClr>
              <a:buSzPct val="100000"/>
              <a:buFont typeface="Noto Sans Symbols"/>
              <a:buChar char="⚫"/>
              <a:defRPr b="0" i="0" sz="15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630935" y="2057399"/>
            <a:ext cx="2948940" cy="3810001"/>
          </a:xfrm>
          <a:prstGeom prst="rect">
            <a:avLst/>
          </a:prstGeom>
          <a:noFill/>
          <a:ln>
            <a:noFill/>
          </a:ln>
        </p:spPr>
        <p:txBody>
          <a:bodyPr anchorCtr="0" anchor="t" bIns="91425" lIns="91425" rIns="91425" tIns="91425"/>
          <a:lstStyle>
            <a:lvl1pPr indent="0" lvl="0" marL="0" marR="0" rtl="0" algn="l">
              <a:lnSpc>
                <a:spcPct val="90000"/>
              </a:lnSpc>
              <a:spcBef>
                <a:spcPts val="750"/>
              </a:spcBef>
              <a:buClr>
                <a:schemeClr val="dk1"/>
              </a:buClr>
              <a:buFont typeface="Noto Sans Symbols"/>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375"/>
              </a:spcBef>
              <a:buClr>
                <a:schemeClr val="dk1"/>
              </a:buClr>
              <a:buFont typeface="Noto Sans Symbols"/>
              <a:buNone/>
              <a:defRPr b="0" i="0" sz="900" u="none" cap="none" strike="noStrike">
                <a:solidFill>
                  <a:schemeClr val="dk1"/>
                </a:solidFill>
                <a:latin typeface="Calibri"/>
                <a:ea typeface="Calibri"/>
                <a:cs typeface="Calibri"/>
                <a:sym typeface="Calibri"/>
              </a:defRPr>
            </a:lvl2pPr>
            <a:lvl3pPr indent="0" lvl="2" marL="685800" marR="0" rtl="0" algn="l">
              <a:lnSpc>
                <a:spcPct val="90000"/>
              </a:lnSpc>
              <a:spcBef>
                <a:spcPts val="375"/>
              </a:spcBef>
              <a:buClr>
                <a:schemeClr val="dk1"/>
              </a:buClr>
              <a:buFont typeface="Noto Sans Symbols"/>
              <a:buNone/>
              <a:defRPr b="0" i="0" sz="750" u="none" cap="none" strike="noStrike">
                <a:solidFill>
                  <a:schemeClr val="dk1"/>
                </a:solidFill>
                <a:latin typeface="Calibri"/>
                <a:ea typeface="Calibri"/>
                <a:cs typeface="Calibri"/>
                <a:sym typeface="Calibri"/>
              </a:defRPr>
            </a:lvl3pPr>
            <a:lvl4pPr indent="0" lvl="3" marL="1028700" marR="0" rtl="0" algn="l">
              <a:lnSpc>
                <a:spcPct val="90000"/>
              </a:lnSpc>
              <a:spcBef>
                <a:spcPts val="375"/>
              </a:spcBef>
              <a:buClr>
                <a:schemeClr val="dk1"/>
              </a:buClr>
              <a:buFont typeface="Noto Sans Symbols"/>
              <a:buNone/>
              <a:defRPr b="0" i="0" sz="675" u="none" cap="none" strike="noStrike">
                <a:solidFill>
                  <a:schemeClr val="dk1"/>
                </a:solidFill>
                <a:latin typeface="Calibri"/>
                <a:ea typeface="Calibri"/>
                <a:cs typeface="Calibri"/>
                <a:sym typeface="Calibri"/>
              </a:defRPr>
            </a:lvl4pPr>
            <a:lvl5pPr indent="0" lvl="4" marL="1371600" marR="0" rtl="0" algn="l">
              <a:lnSpc>
                <a:spcPct val="90000"/>
              </a:lnSpc>
              <a:spcBef>
                <a:spcPts val="375"/>
              </a:spcBef>
              <a:buClr>
                <a:schemeClr val="dk1"/>
              </a:buClr>
              <a:buFont typeface="Noto Sans Symbols"/>
              <a:buNone/>
              <a:defRPr b="0" i="0" sz="675" u="none" cap="none" strike="noStrike">
                <a:solidFill>
                  <a:schemeClr val="dk1"/>
                </a:solidFill>
                <a:latin typeface="Calibri"/>
                <a:ea typeface="Calibri"/>
                <a:cs typeface="Calibri"/>
                <a:sym typeface="Calibri"/>
              </a:defRPr>
            </a:lvl5pPr>
            <a:lvl6pPr indent="0" lvl="5" marL="1714500" marR="0" rtl="0" algn="l">
              <a:spcBef>
                <a:spcPts val="135"/>
              </a:spcBef>
              <a:buClr>
                <a:schemeClr val="dk1"/>
              </a:buClr>
              <a:buFont typeface="Noto Sans Symbols"/>
              <a:buNone/>
              <a:defRPr b="0" i="0" sz="675" u="none" cap="none" strike="noStrike">
                <a:solidFill>
                  <a:schemeClr val="dk1"/>
                </a:solidFill>
                <a:latin typeface="Calibri"/>
                <a:ea typeface="Calibri"/>
                <a:cs typeface="Calibri"/>
                <a:sym typeface="Calibri"/>
              </a:defRPr>
            </a:lvl6pPr>
            <a:lvl7pPr indent="0" lvl="6" marL="2057400" marR="0" rtl="0" algn="l">
              <a:spcBef>
                <a:spcPts val="135"/>
              </a:spcBef>
              <a:buClr>
                <a:schemeClr val="dk1"/>
              </a:buClr>
              <a:buFont typeface="Noto Sans Symbols"/>
              <a:buNone/>
              <a:defRPr b="0" i="0" sz="675" u="none" cap="none" strike="noStrike">
                <a:solidFill>
                  <a:schemeClr val="dk1"/>
                </a:solidFill>
                <a:latin typeface="Calibri"/>
                <a:ea typeface="Calibri"/>
                <a:cs typeface="Calibri"/>
                <a:sym typeface="Calibri"/>
              </a:defRPr>
            </a:lvl7pPr>
            <a:lvl8pPr indent="0" lvl="7" marL="2400300" marR="0" rtl="0" algn="l">
              <a:spcBef>
                <a:spcPts val="135"/>
              </a:spcBef>
              <a:buClr>
                <a:schemeClr val="dk1"/>
              </a:buClr>
              <a:buFont typeface="Noto Sans Symbols"/>
              <a:buNone/>
              <a:defRPr b="0" i="0" sz="675" u="none" cap="none" strike="noStrike">
                <a:solidFill>
                  <a:schemeClr val="dk1"/>
                </a:solidFill>
                <a:latin typeface="Calibri"/>
                <a:ea typeface="Calibri"/>
                <a:cs typeface="Calibri"/>
                <a:sym typeface="Calibri"/>
              </a:defRPr>
            </a:lvl8pPr>
            <a:lvl9pPr indent="0" lvl="8" marL="2743200" marR="0" rtl="0" algn="l">
              <a:spcBef>
                <a:spcPts val="135"/>
              </a:spcBef>
              <a:buClr>
                <a:schemeClr val="dk1"/>
              </a:buClr>
              <a:buFont typeface="Noto Sans Symbols"/>
              <a:buNone/>
              <a:defRPr b="0" i="0" sz="675"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028950" y="6356351"/>
            <a:ext cx="3086099" cy="365125"/>
          </a:xfrm>
          <a:prstGeom prst="rect">
            <a:avLst/>
          </a:prstGeom>
          <a:noFill/>
          <a:ln>
            <a:noFill/>
          </a:ln>
        </p:spPr>
        <p:txBody>
          <a:bodyPr anchorCtr="0" anchor="ctr" bIns="91425" lIns="91425" rIns="91425" tIns="91425"/>
          <a:lstStyle>
            <a:lvl1pPr indent="0" lvl="0" marL="0" marR="0" rtl="0" algn="ctr">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463144"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825">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630935" y="457200"/>
            <a:ext cx="2948940"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3886200" y="990600"/>
            <a:ext cx="4629150" cy="4876799"/>
          </a:xfrm>
          <a:prstGeom prst="rect">
            <a:avLst/>
          </a:prstGeom>
          <a:noFill/>
          <a:ln>
            <a:noFill/>
          </a:ln>
        </p:spPr>
        <p:txBody>
          <a:bodyPr anchorCtr="0" anchor="t" bIns="91425" lIns="91425" rIns="91425" tIns="91425"/>
          <a:lstStyle>
            <a:lvl1pPr indent="0" lvl="0" marL="0" marR="0" rtl="0" algn="l">
              <a:lnSpc>
                <a:spcPct val="90000"/>
              </a:lnSpc>
              <a:spcBef>
                <a:spcPts val="750"/>
              </a:spcBef>
              <a:buClr>
                <a:schemeClr val="dk1"/>
              </a:buClr>
              <a:buFont typeface="Noto Sans Symbols"/>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375"/>
              </a:spcBef>
              <a:buClr>
                <a:schemeClr val="dk1"/>
              </a:buClr>
              <a:buFont typeface="Noto Sans Symbols"/>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375"/>
              </a:spcBef>
              <a:buClr>
                <a:schemeClr val="dk1"/>
              </a:buClr>
              <a:buFont typeface="Noto Sans Symbols"/>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375"/>
              </a:spcBef>
              <a:buClr>
                <a:schemeClr val="dk1"/>
              </a:buClr>
              <a:buFont typeface="Noto Sans Symbols"/>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375"/>
              </a:spcBef>
              <a:buClr>
                <a:schemeClr val="dk1"/>
              </a:buClr>
              <a:buFont typeface="Noto Sans Symbols"/>
              <a:buNone/>
              <a:defRPr b="0" i="0" sz="1500" u="none" cap="none" strike="noStrike">
                <a:solidFill>
                  <a:schemeClr val="dk1"/>
                </a:solidFill>
                <a:latin typeface="Calibri"/>
                <a:ea typeface="Calibri"/>
                <a:cs typeface="Calibri"/>
                <a:sym typeface="Calibri"/>
              </a:defRPr>
            </a:lvl5pPr>
            <a:lvl6pPr indent="0" lvl="5" marL="1714500" marR="0" rtl="0" algn="l">
              <a:spcBef>
                <a:spcPts val="300"/>
              </a:spcBef>
              <a:buClr>
                <a:schemeClr val="dk1"/>
              </a:buClr>
              <a:buFont typeface="Noto Sans Symbols"/>
              <a:buNone/>
              <a:defRPr b="0" i="0" sz="1500" u="none" cap="none" strike="noStrike">
                <a:solidFill>
                  <a:schemeClr val="dk1"/>
                </a:solidFill>
                <a:latin typeface="Calibri"/>
                <a:ea typeface="Calibri"/>
                <a:cs typeface="Calibri"/>
                <a:sym typeface="Calibri"/>
              </a:defRPr>
            </a:lvl6pPr>
            <a:lvl7pPr indent="0" lvl="6" marL="2057400" marR="0" rtl="0" algn="l">
              <a:spcBef>
                <a:spcPts val="300"/>
              </a:spcBef>
              <a:buClr>
                <a:schemeClr val="dk1"/>
              </a:buClr>
              <a:buFont typeface="Noto Sans Symbols"/>
              <a:buNone/>
              <a:defRPr b="0" i="0" sz="1500" u="none" cap="none" strike="noStrike">
                <a:solidFill>
                  <a:schemeClr val="dk1"/>
                </a:solidFill>
                <a:latin typeface="Calibri"/>
                <a:ea typeface="Calibri"/>
                <a:cs typeface="Calibri"/>
                <a:sym typeface="Calibri"/>
              </a:defRPr>
            </a:lvl7pPr>
            <a:lvl8pPr indent="0" lvl="7" marL="2400300" marR="0" rtl="0" algn="l">
              <a:spcBef>
                <a:spcPts val="300"/>
              </a:spcBef>
              <a:buClr>
                <a:schemeClr val="dk1"/>
              </a:buClr>
              <a:buFont typeface="Noto Sans Symbols"/>
              <a:buNone/>
              <a:defRPr b="0" i="0" sz="1500" u="none" cap="none" strike="noStrike">
                <a:solidFill>
                  <a:schemeClr val="dk1"/>
                </a:solidFill>
                <a:latin typeface="Calibri"/>
                <a:ea typeface="Calibri"/>
                <a:cs typeface="Calibri"/>
                <a:sym typeface="Calibri"/>
              </a:defRPr>
            </a:lvl8pPr>
            <a:lvl9pPr indent="0" lvl="8" marL="2743200" marR="0" rtl="0" algn="l">
              <a:spcBef>
                <a:spcPts val="300"/>
              </a:spcBef>
              <a:buClr>
                <a:schemeClr val="dk1"/>
              </a:buClr>
              <a:buFont typeface="Noto Sans Symbols"/>
              <a:buNone/>
              <a:defRPr b="0" i="0" sz="15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630935" y="2057400"/>
            <a:ext cx="2948940" cy="3809999"/>
          </a:xfrm>
          <a:prstGeom prst="rect">
            <a:avLst/>
          </a:prstGeom>
          <a:noFill/>
          <a:ln>
            <a:noFill/>
          </a:ln>
        </p:spPr>
        <p:txBody>
          <a:bodyPr anchorCtr="0" anchor="t" bIns="91425" lIns="91425" rIns="91425" tIns="91425"/>
          <a:lstStyle>
            <a:lvl1pPr indent="0" lvl="0" marL="0" marR="0" rtl="0" algn="l">
              <a:lnSpc>
                <a:spcPct val="90000"/>
              </a:lnSpc>
              <a:spcBef>
                <a:spcPts val="750"/>
              </a:spcBef>
              <a:buClr>
                <a:schemeClr val="dk1"/>
              </a:buClr>
              <a:buFont typeface="Noto Sans Symbols"/>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375"/>
              </a:spcBef>
              <a:buClr>
                <a:schemeClr val="dk1"/>
              </a:buClr>
              <a:buFont typeface="Noto Sans Symbols"/>
              <a:buNone/>
              <a:defRPr b="0" i="0" sz="900" u="none" cap="none" strike="noStrike">
                <a:solidFill>
                  <a:schemeClr val="dk1"/>
                </a:solidFill>
                <a:latin typeface="Calibri"/>
                <a:ea typeface="Calibri"/>
                <a:cs typeface="Calibri"/>
                <a:sym typeface="Calibri"/>
              </a:defRPr>
            </a:lvl2pPr>
            <a:lvl3pPr indent="0" lvl="2" marL="685800" marR="0" rtl="0" algn="l">
              <a:lnSpc>
                <a:spcPct val="90000"/>
              </a:lnSpc>
              <a:spcBef>
                <a:spcPts val="375"/>
              </a:spcBef>
              <a:buClr>
                <a:schemeClr val="dk1"/>
              </a:buClr>
              <a:buFont typeface="Noto Sans Symbols"/>
              <a:buNone/>
              <a:defRPr b="0" i="0" sz="750" u="none" cap="none" strike="noStrike">
                <a:solidFill>
                  <a:schemeClr val="dk1"/>
                </a:solidFill>
                <a:latin typeface="Calibri"/>
                <a:ea typeface="Calibri"/>
                <a:cs typeface="Calibri"/>
                <a:sym typeface="Calibri"/>
              </a:defRPr>
            </a:lvl3pPr>
            <a:lvl4pPr indent="0" lvl="3" marL="1028700" marR="0" rtl="0" algn="l">
              <a:lnSpc>
                <a:spcPct val="90000"/>
              </a:lnSpc>
              <a:spcBef>
                <a:spcPts val="375"/>
              </a:spcBef>
              <a:buClr>
                <a:schemeClr val="dk1"/>
              </a:buClr>
              <a:buFont typeface="Noto Sans Symbols"/>
              <a:buNone/>
              <a:defRPr b="0" i="0" sz="675" u="none" cap="none" strike="noStrike">
                <a:solidFill>
                  <a:schemeClr val="dk1"/>
                </a:solidFill>
                <a:latin typeface="Calibri"/>
                <a:ea typeface="Calibri"/>
                <a:cs typeface="Calibri"/>
                <a:sym typeface="Calibri"/>
              </a:defRPr>
            </a:lvl4pPr>
            <a:lvl5pPr indent="0" lvl="4" marL="1371600" marR="0" rtl="0" algn="l">
              <a:lnSpc>
                <a:spcPct val="90000"/>
              </a:lnSpc>
              <a:spcBef>
                <a:spcPts val="375"/>
              </a:spcBef>
              <a:buClr>
                <a:schemeClr val="dk1"/>
              </a:buClr>
              <a:buFont typeface="Noto Sans Symbols"/>
              <a:buNone/>
              <a:defRPr b="0" i="0" sz="675" u="none" cap="none" strike="noStrike">
                <a:solidFill>
                  <a:schemeClr val="dk1"/>
                </a:solidFill>
                <a:latin typeface="Calibri"/>
                <a:ea typeface="Calibri"/>
                <a:cs typeface="Calibri"/>
                <a:sym typeface="Calibri"/>
              </a:defRPr>
            </a:lvl5pPr>
            <a:lvl6pPr indent="0" lvl="5" marL="1714500" marR="0" rtl="0" algn="l">
              <a:spcBef>
                <a:spcPts val="135"/>
              </a:spcBef>
              <a:buClr>
                <a:schemeClr val="dk1"/>
              </a:buClr>
              <a:buFont typeface="Noto Sans Symbols"/>
              <a:buNone/>
              <a:defRPr b="0" i="0" sz="675" u="none" cap="none" strike="noStrike">
                <a:solidFill>
                  <a:schemeClr val="dk1"/>
                </a:solidFill>
                <a:latin typeface="Calibri"/>
                <a:ea typeface="Calibri"/>
                <a:cs typeface="Calibri"/>
                <a:sym typeface="Calibri"/>
              </a:defRPr>
            </a:lvl6pPr>
            <a:lvl7pPr indent="0" lvl="6" marL="2057400" marR="0" rtl="0" algn="l">
              <a:spcBef>
                <a:spcPts val="135"/>
              </a:spcBef>
              <a:buClr>
                <a:schemeClr val="dk1"/>
              </a:buClr>
              <a:buFont typeface="Noto Sans Symbols"/>
              <a:buNone/>
              <a:defRPr b="0" i="0" sz="675" u="none" cap="none" strike="noStrike">
                <a:solidFill>
                  <a:schemeClr val="dk1"/>
                </a:solidFill>
                <a:latin typeface="Calibri"/>
                <a:ea typeface="Calibri"/>
                <a:cs typeface="Calibri"/>
                <a:sym typeface="Calibri"/>
              </a:defRPr>
            </a:lvl7pPr>
            <a:lvl8pPr indent="0" lvl="7" marL="2400300" marR="0" rtl="0" algn="l">
              <a:spcBef>
                <a:spcPts val="135"/>
              </a:spcBef>
              <a:buClr>
                <a:schemeClr val="dk1"/>
              </a:buClr>
              <a:buFont typeface="Noto Sans Symbols"/>
              <a:buNone/>
              <a:defRPr b="0" i="0" sz="675" u="none" cap="none" strike="noStrike">
                <a:solidFill>
                  <a:schemeClr val="dk1"/>
                </a:solidFill>
                <a:latin typeface="Calibri"/>
                <a:ea typeface="Calibri"/>
                <a:cs typeface="Calibri"/>
                <a:sym typeface="Calibri"/>
              </a:defRPr>
            </a:lvl8pPr>
            <a:lvl9pPr indent="0" lvl="8" marL="2743200" marR="0" rtl="0" algn="l">
              <a:spcBef>
                <a:spcPts val="135"/>
              </a:spcBef>
              <a:buClr>
                <a:schemeClr val="dk1"/>
              </a:buClr>
              <a:buFont typeface="Noto Sans Symbols"/>
              <a:buNone/>
              <a:defRPr b="0" i="0" sz="675"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028950" y="6356351"/>
            <a:ext cx="3086099" cy="365125"/>
          </a:xfrm>
          <a:prstGeom prst="rect">
            <a:avLst/>
          </a:prstGeom>
          <a:noFill/>
          <a:ln>
            <a:noFill/>
          </a:ln>
        </p:spPr>
        <p:txBody>
          <a:bodyPr anchorCtr="0" anchor="ctr" bIns="91425" lIns="91425" rIns="91425" tIns="91425"/>
          <a:lstStyle>
            <a:lvl1pPr indent="0" lvl="0" marL="0" marR="0" rtl="0" algn="ctr">
              <a:spcBef>
                <a:spcPts val="0"/>
              </a:spcBef>
              <a:buNone/>
              <a:defRPr sz="825">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463144"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AU" sz="825">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7F7F7"/>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633845" y="365760"/>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633845" y="1828800"/>
            <a:ext cx="7886700" cy="4351336"/>
          </a:xfrm>
          <a:prstGeom prst="rect">
            <a:avLst/>
          </a:prstGeom>
          <a:noFill/>
          <a:ln>
            <a:noFill/>
          </a:ln>
        </p:spPr>
        <p:txBody>
          <a:bodyPr anchorCtr="0" anchor="t" bIns="91425" lIns="91425" rIns="91425" tIns="91425"/>
          <a:lstStyle>
            <a:lvl1pPr indent="-38100" lvl="0" marL="171450" marR="0" rtl="0" algn="l">
              <a:lnSpc>
                <a:spcPct val="90000"/>
              </a:lnSpc>
              <a:spcBef>
                <a:spcPts val="750"/>
              </a:spcBef>
              <a:buClr>
                <a:schemeClr val="dk1"/>
              </a:buClr>
              <a:buSzPct val="100000"/>
              <a:buFont typeface="Noto Sans Symbols"/>
              <a:buChar char="⚫"/>
              <a:defRPr b="0" i="0" sz="2100" u="none" cap="none" strike="noStrike">
                <a:solidFill>
                  <a:schemeClr val="dk1"/>
                </a:solidFill>
                <a:latin typeface="Calibri"/>
                <a:ea typeface="Calibri"/>
                <a:cs typeface="Calibri"/>
                <a:sym typeface="Calibri"/>
              </a:defRPr>
            </a:lvl1pPr>
            <a:lvl2pPr indent="-57150" lvl="1" marL="514350" marR="0" rtl="0" algn="l">
              <a:lnSpc>
                <a:spcPct val="90000"/>
              </a:lnSpc>
              <a:spcBef>
                <a:spcPts val="375"/>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2pPr>
            <a:lvl3pPr indent="-76200" lvl="2" marL="857250" marR="0" rtl="0" algn="l">
              <a:lnSpc>
                <a:spcPct val="90000"/>
              </a:lnSpc>
              <a:spcBef>
                <a:spcPts val="375"/>
              </a:spcBef>
              <a:buClr>
                <a:schemeClr val="dk1"/>
              </a:buClr>
              <a:buSzPct val="100000"/>
              <a:buFont typeface="Noto Sans Symbols"/>
              <a:buChar char="⚫"/>
              <a:defRPr b="0" i="0" sz="1500" u="none" cap="none" strike="noStrike">
                <a:solidFill>
                  <a:schemeClr val="dk1"/>
                </a:solidFill>
                <a:latin typeface="Calibri"/>
                <a:ea typeface="Calibri"/>
                <a:cs typeface="Calibri"/>
                <a:sym typeface="Calibri"/>
              </a:defRPr>
            </a:lvl3pPr>
            <a:lvl4pPr indent="-85725" lvl="3" marL="12001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4pPr>
            <a:lvl5pPr indent="-85725" lvl="4" marL="1543050" marR="0" rtl="0" algn="l">
              <a:lnSpc>
                <a:spcPct val="90000"/>
              </a:lnSpc>
              <a:spcBef>
                <a:spcPts val="375"/>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5pPr>
            <a:lvl6pPr indent="-85725" lvl="5" marL="18859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6pPr>
            <a:lvl7pPr indent="-85725" lvl="6" marL="22288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7pPr>
            <a:lvl8pPr indent="-85725" lvl="7" marL="25717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8pPr>
            <a:lvl9pPr indent="-85725" lvl="8" marL="2914650" marR="0" rtl="0" algn="l">
              <a:spcBef>
                <a:spcPts val="270"/>
              </a:spcBef>
              <a:buClr>
                <a:schemeClr val="dk1"/>
              </a:buClr>
              <a:buSzPct val="96428"/>
              <a:buFont typeface="Noto Sans Symbols"/>
              <a:buChar char="⚫"/>
              <a:defRPr b="0" i="0" sz="135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825" u="none" cap="none" strike="noStrike">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028950" y="6356351"/>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825" u="none" cap="none" strike="noStrike">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463144"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AU" sz="825"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png"/><Relationship Id="rId11" Type="http://schemas.openxmlformats.org/officeDocument/2006/relationships/hyperlink" Target="mailto:sayhello@simplio.co" TargetMode="External"/><Relationship Id="rId10" Type="http://schemas.openxmlformats.org/officeDocument/2006/relationships/hyperlink" Target="https://simplio.co/" TargetMode="External"/><Relationship Id="rId9" Type="http://schemas.openxmlformats.org/officeDocument/2006/relationships/hyperlink" Target="https://simplio.co/" TargetMode="External"/><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6.png"/><Relationship Id="rId10" Type="http://schemas.openxmlformats.org/officeDocument/2006/relationships/image" Target="../media/image19.png"/><Relationship Id="rId9"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A1919"/>
        </a:solidFill>
      </p:bgPr>
    </p:bg>
    <p:spTree>
      <p:nvGrpSpPr>
        <p:cNvPr id="88" name="Shape 88"/>
        <p:cNvGrpSpPr/>
        <p:nvPr/>
      </p:nvGrpSpPr>
      <p:grpSpPr>
        <a:xfrm>
          <a:off x="0" y="0"/>
          <a:ext cx="0" cy="0"/>
          <a:chOff x="0" y="0"/>
          <a:chExt cx="0" cy="0"/>
        </a:xfrm>
      </p:grpSpPr>
      <p:sp>
        <p:nvSpPr>
          <p:cNvPr id="89" name="Shape 89"/>
          <p:cNvSpPr/>
          <p:nvPr/>
        </p:nvSpPr>
        <p:spPr>
          <a:xfrm>
            <a:off x="611560" y="5373216"/>
            <a:ext cx="45720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AU" sz="1800" u="none" cap="none" strike="noStrike">
                <a:solidFill>
                  <a:srgbClr val="FFFFFF"/>
                </a:solidFill>
                <a:latin typeface="Calibri"/>
                <a:ea typeface="Calibri"/>
                <a:cs typeface="Calibri"/>
                <a:sym typeface="Calibri"/>
              </a:rPr>
              <a:t>May 2017</a:t>
            </a:r>
          </a:p>
        </p:txBody>
      </p:sp>
      <p:sp>
        <p:nvSpPr>
          <p:cNvPr id="90" name="Shape 90"/>
          <p:cNvSpPr txBox="1"/>
          <p:nvPr/>
        </p:nvSpPr>
        <p:spPr>
          <a:xfrm>
            <a:off x="683568" y="4365103"/>
            <a:ext cx="6622454" cy="317776"/>
          </a:xfrm>
          <a:prstGeom prst="rect">
            <a:avLst/>
          </a:prstGeom>
          <a:noFill/>
          <a:ln>
            <a:noFill/>
          </a:ln>
        </p:spPr>
        <p:txBody>
          <a:bodyPr anchorCtr="0" anchor="t" bIns="0" lIns="0" rIns="0" tIns="0">
            <a:noAutofit/>
          </a:bodyPr>
          <a:lstStyle/>
          <a:p>
            <a:pPr indent="0" lvl="0" marL="0" marR="0" rtl="0" algn="l">
              <a:lnSpc>
                <a:spcPct val="80000"/>
              </a:lnSpc>
              <a:spcBef>
                <a:spcPts val="0"/>
              </a:spcBef>
              <a:spcAft>
                <a:spcPts val="0"/>
              </a:spcAft>
              <a:buSzPct val="25000"/>
              <a:buNone/>
            </a:pPr>
            <a:r>
              <a:rPr b="1" lang="en-AU" sz="2400" u="none">
                <a:solidFill>
                  <a:srgbClr val="FFFFFF"/>
                </a:solidFill>
                <a:latin typeface="Calibri"/>
                <a:ea typeface="Calibri"/>
                <a:cs typeface="Calibri"/>
                <a:sym typeface="Calibri"/>
              </a:rPr>
              <a:t>Actionable Visual Insights, Instant Business Value</a:t>
            </a:r>
          </a:p>
          <a:p>
            <a:pPr indent="0" lvl="0" marL="0" marR="0" rtl="0" algn="l">
              <a:lnSpc>
                <a:spcPct val="80000"/>
              </a:lnSpc>
              <a:spcBef>
                <a:spcPts val="0"/>
              </a:spcBef>
              <a:spcAft>
                <a:spcPts val="0"/>
              </a:spcAft>
              <a:buNone/>
            </a:pPr>
            <a:r>
              <a:t/>
            </a:r>
            <a:endParaRPr b="1" sz="1400" u="none">
              <a:solidFill>
                <a:srgbClr val="FFFFFF"/>
              </a:solidFill>
              <a:latin typeface="Calibri"/>
              <a:ea typeface="Calibri"/>
              <a:cs typeface="Calibri"/>
              <a:sym typeface="Calibri"/>
            </a:endParaRPr>
          </a:p>
          <a:p>
            <a:pPr indent="0" lvl="0" marL="0" marR="0" rtl="0" algn="l">
              <a:lnSpc>
                <a:spcPct val="80000"/>
              </a:lnSpc>
              <a:spcBef>
                <a:spcPts val="0"/>
              </a:spcBef>
              <a:spcAft>
                <a:spcPts val="0"/>
              </a:spcAft>
              <a:buNone/>
            </a:pPr>
            <a:r>
              <a:t/>
            </a:r>
            <a:endParaRPr b="1" sz="1400" u="none">
              <a:solidFill>
                <a:srgbClr val="FFFFFF"/>
              </a:solidFill>
              <a:latin typeface="Calibri"/>
              <a:ea typeface="Calibri"/>
              <a:cs typeface="Calibri"/>
              <a:sym typeface="Calibri"/>
            </a:endParaRPr>
          </a:p>
          <a:p>
            <a:pPr indent="0" lvl="0" marL="0" marR="0" rtl="0" algn="l">
              <a:lnSpc>
                <a:spcPct val="80000"/>
              </a:lnSpc>
              <a:spcBef>
                <a:spcPts val="0"/>
              </a:spcBef>
              <a:spcAft>
                <a:spcPts val="0"/>
              </a:spcAft>
              <a:buSzPct val="25000"/>
              <a:buNone/>
            </a:pPr>
            <a:r>
              <a:rPr b="1" lang="en-AU" sz="1400" u="none">
                <a:solidFill>
                  <a:srgbClr val="FFFFFF"/>
                </a:solidFill>
                <a:latin typeface="Calibri"/>
                <a:ea typeface="Calibri"/>
                <a:cs typeface="Calibri"/>
                <a:sym typeface="Calibri"/>
              </a:rPr>
              <a:t>Commercial in confidence</a:t>
            </a:r>
          </a:p>
        </p:txBody>
      </p:sp>
      <p:pic>
        <p:nvPicPr>
          <p:cNvPr id="91" name="Shape 91"/>
          <p:cNvPicPr preferRelativeResize="0"/>
          <p:nvPr/>
        </p:nvPicPr>
        <p:blipFill rotWithShape="1">
          <a:blip r:embed="rId3">
            <a:alphaModFix/>
          </a:blip>
          <a:srcRect b="18494" l="1267" r="3446" t="28349"/>
          <a:stretch/>
        </p:blipFill>
        <p:spPr>
          <a:xfrm>
            <a:off x="-3" y="6"/>
            <a:ext cx="5506800" cy="2048100"/>
          </a:xfrm>
          <a:prstGeom prst="rect">
            <a:avLst/>
          </a:prstGeom>
          <a:noFill/>
          <a:ln>
            <a:noFill/>
          </a:ln>
        </p:spPr>
      </p:pic>
      <p:sp>
        <p:nvSpPr>
          <p:cNvPr id="92" name="Shape 92"/>
          <p:cNvSpPr/>
          <p:nvPr/>
        </p:nvSpPr>
        <p:spPr>
          <a:xfrm>
            <a:off x="2377621" y="1968074"/>
            <a:ext cx="3096343" cy="369332"/>
          </a:xfrm>
          <a:prstGeom prst="rect">
            <a:avLst/>
          </a:prstGeom>
          <a:solidFill>
            <a:srgbClr val="1A1919"/>
          </a:solidFill>
          <a:ln>
            <a:noFill/>
          </a:ln>
        </p:spPr>
        <p:txBody>
          <a:bodyPr anchorCtr="0" anchor="t" bIns="45700" lIns="91425" rIns="91425" tIns="45700">
            <a:noAutofit/>
          </a:bodyPr>
          <a:lstStyle/>
          <a:p>
            <a:pPr indent="0" lvl="0" marL="0" marR="0" rtl="0" algn="l">
              <a:spcBef>
                <a:spcPts val="0"/>
              </a:spcBef>
              <a:buSzPct val="25000"/>
              <a:buNone/>
            </a:pPr>
            <a:r>
              <a:rPr i="1" lang="en-AU" sz="1800">
                <a:solidFill>
                  <a:srgbClr val="FFFFFF"/>
                </a:solidFill>
                <a:latin typeface="Arial Narrow"/>
                <a:ea typeface="Arial Narrow"/>
                <a:cs typeface="Arial Narrow"/>
                <a:sym typeface="Arial Narrow"/>
              </a:rPr>
              <a:t>Simple, Intelligent, Beautiful</a:t>
            </a: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01010"/>
        </a:solidFill>
      </p:bgPr>
    </p:bg>
    <p:spTree>
      <p:nvGrpSpPr>
        <p:cNvPr id="97" name="Shape 97"/>
        <p:cNvGrpSpPr/>
        <p:nvPr/>
      </p:nvGrpSpPr>
      <p:grpSpPr>
        <a:xfrm>
          <a:off x="0" y="0"/>
          <a:ext cx="0" cy="0"/>
          <a:chOff x="0" y="0"/>
          <a:chExt cx="0" cy="0"/>
        </a:xfrm>
      </p:grpSpPr>
      <p:pic>
        <p:nvPicPr>
          <p:cNvPr descr="Image result for infinity" id="98" name="Shape 98"/>
          <p:cNvPicPr preferRelativeResize="0"/>
          <p:nvPr/>
        </p:nvPicPr>
        <p:blipFill rotWithShape="1">
          <a:blip r:embed="rId3">
            <a:alphaModFix/>
          </a:blip>
          <a:srcRect b="0" l="0" r="0" t="0"/>
          <a:stretch/>
        </p:blipFill>
        <p:spPr>
          <a:xfrm>
            <a:off x="2195735" y="4149080"/>
            <a:ext cx="4864539" cy="2736303"/>
          </a:xfrm>
          <a:prstGeom prst="rect">
            <a:avLst/>
          </a:prstGeom>
          <a:noFill/>
          <a:ln>
            <a:noFill/>
          </a:ln>
        </p:spPr>
      </p:pic>
      <p:pic>
        <p:nvPicPr>
          <p:cNvPr id="99" name="Shape 99"/>
          <p:cNvPicPr preferRelativeResize="0"/>
          <p:nvPr/>
        </p:nvPicPr>
        <p:blipFill rotWithShape="1">
          <a:blip r:embed="rId4">
            <a:alphaModFix/>
          </a:blip>
          <a:srcRect b="37248" l="42642" r="25440" t="46100"/>
          <a:stretch/>
        </p:blipFill>
        <p:spPr>
          <a:xfrm>
            <a:off x="340462" y="330898"/>
            <a:ext cx="1440160" cy="441340"/>
          </a:xfrm>
          <a:prstGeom prst="rect">
            <a:avLst/>
          </a:prstGeom>
          <a:noFill/>
          <a:ln>
            <a:noFill/>
          </a:ln>
        </p:spPr>
      </p:pic>
      <p:sp>
        <p:nvSpPr>
          <p:cNvPr id="100" name="Shape 100"/>
          <p:cNvSpPr/>
          <p:nvPr/>
        </p:nvSpPr>
        <p:spPr>
          <a:xfrm>
            <a:off x="467543" y="908720"/>
            <a:ext cx="8280919" cy="46166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AU" sz="2400">
                <a:solidFill>
                  <a:schemeClr val="lt1"/>
                </a:solidFill>
                <a:latin typeface="Calibri"/>
                <a:ea typeface="Calibri"/>
                <a:cs typeface="Calibri"/>
                <a:sym typeface="Calibri"/>
              </a:rPr>
              <a:t>We are a </a:t>
            </a:r>
            <a:r>
              <a:rPr b="1" lang="en-AU" sz="2400">
                <a:solidFill>
                  <a:schemeClr val="lt1"/>
                </a:solidFill>
                <a:latin typeface="Calibri"/>
                <a:ea typeface="Calibri"/>
                <a:cs typeface="Calibri"/>
                <a:sym typeface="Calibri"/>
              </a:rPr>
              <a:t>data visualisation firm</a:t>
            </a:r>
            <a:r>
              <a:rPr lang="en-AU" sz="2400">
                <a:solidFill>
                  <a:schemeClr val="lt1"/>
                </a:solidFill>
                <a:latin typeface="Calibri"/>
                <a:ea typeface="Calibri"/>
                <a:cs typeface="Calibri"/>
                <a:sym typeface="Calibri"/>
              </a:rPr>
              <a:t>… </a:t>
            </a:r>
          </a:p>
        </p:txBody>
      </p:sp>
      <p:sp>
        <p:nvSpPr>
          <p:cNvPr id="101" name="Shape 101"/>
          <p:cNvSpPr/>
          <p:nvPr/>
        </p:nvSpPr>
        <p:spPr>
          <a:xfrm>
            <a:off x="440045" y="1506866"/>
            <a:ext cx="8408002" cy="303159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AU" sz="2800">
                <a:solidFill>
                  <a:srgbClr val="4FBEAF"/>
                </a:solidFill>
                <a:latin typeface="Calibri"/>
                <a:ea typeface="Calibri"/>
                <a:cs typeface="Calibri"/>
                <a:sym typeface="Calibri"/>
              </a:rPr>
              <a:t>Our AI driven products and services help you consume your data through actionable visual insights</a:t>
            </a:r>
          </a:p>
          <a:p>
            <a:pPr indent="0" lvl="0" marL="0" marR="0" rtl="0" algn="ctr">
              <a:spcBef>
                <a:spcPts val="0"/>
              </a:spcBef>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SzPct val="25000"/>
              <a:buNone/>
            </a:pPr>
            <a:r>
              <a:rPr lang="en-AU" sz="2400">
                <a:solidFill>
                  <a:schemeClr val="lt1"/>
                </a:solidFill>
                <a:latin typeface="Calibri"/>
                <a:ea typeface="Calibri"/>
                <a:cs typeface="Calibri"/>
                <a:sym typeface="Calibri"/>
              </a:rPr>
              <a:t>Resulting in:</a:t>
            </a:r>
          </a:p>
          <a:p>
            <a:pPr indent="-280988" lvl="0" marL="1792288" marR="0" rtl="0" algn="l">
              <a:spcBef>
                <a:spcPts val="600"/>
              </a:spcBef>
              <a:spcAft>
                <a:spcPts val="0"/>
              </a:spcAft>
              <a:buClr>
                <a:schemeClr val="lt1"/>
              </a:buClr>
              <a:buSzPct val="80000"/>
              <a:buFont typeface="Noto Sans Symbols"/>
              <a:buChar char="✓"/>
            </a:pPr>
            <a:r>
              <a:rPr lang="en-AU" sz="2400">
                <a:solidFill>
                  <a:schemeClr val="lt1"/>
                </a:solidFill>
                <a:latin typeface="Calibri"/>
                <a:ea typeface="Calibri"/>
                <a:cs typeface="Calibri"/>
                <a:sym typeface="Calibri"/>
              </a:rPr>
              <a:t>Faster, smarter daily </a:t>
            </a:r>
            <a:r>
              <a:rPr b="1" lang="en-AU" sz="2400">
                <a:solidFill>
                  <a:schemeClr val="lt1"/>
                </a:solidFill>
                <a:latin typeface="Calibri"/>
                <a:ea typeface="Calibri"/>
                <a:cs typeface="Calibri"/>
                <a:sym typeface="Calibri"/>
              </a:rPr>
              <a:t>decision making</a:t>
            </a:r>
          </a:p>
          <a:p>
            <a:pPr indent="-280988" lvl="0" marL="1792288" marR="0" rtl="0" algn="l">
              <a:spcBef>
                <a:spcPts val="600"/>
              </a:spcBef>
              <a:spcAft>
                <a:spcPts val="0"/>
              </a:spcAft>
              <a:buClr>
                <a:schemeClr val="lt1"/>
              </a:buClr>
              <a:buSzPct val="80000"/>
              <a:buFont typeface="Noto Sans Symbols"/>
              <a:buChar char="✓"/>
            </a:pPr>
            <a:r>
              <a:rPr lang="en-AU" sz="2400">
                <a:solidFill>
                  <a:schemeClr val="lt1"/>
                </a:solidFill>
                <a:latin typeface="Calibri"/>
                <a:ea typeface="Calibri"/>
                <a:cs typeface="Calibri"/>
                <a:sym typeface="Calibri"/>
              </a:rPr>
              <a:t>Drive </a:t>
            </a:r>
            <a:r>
              <a:rPr b="1" lang="en-AU" sz="2400">
                <a:solidFill>
                  <a:schemeClr val="lt1"/>
                </a:solidFill>
                <a:latin typeface="Calibri"/>
                <a:ea typeface="Calibri"/>
                <a:cs typeface="Calibri"/>
                <a:sym typeface="Calibri"/>
              </a:rPr>
              <a:t>impact</a:t>
            </a:r>
            <a:r>
              <a:rPr lang="en-AU" sz="2400">
                <a:solidFill>
                  <a:schemeClr val="lt1"/>
                </a:solidFill>
                <a:latin typeface="Calibri"/>
                <a:ea typeface="Calibri"/>
                <a:cs typeface="Calibri"/>
                <a:sym typeface="Calibri"/>
              </a:rPr>
              <a:t> and accelerate </a:t>
            </a:r>
            <a:r>
              <a:rPr b="1" lang="en-AU" sz="2400">
                <a:solidFill>
                  <a:schemeClr val="lt1"/>
                </a:solidFill>
                <a:latin typeface="Calibri"/>
                <a:ea typeface="Calibri"/>
                <a:cs typeface="Calibri"/>
                <a:sym typeface="Calibri"/>
              </a:rPr>
              <a:t>transformation</a:t>
            </a:r>
          </a:p>
          <a:p>
            <a:pPr indent="-280988" lvl="0" marL="1792288" marR="0" rtl="0" algn="l">
              <a:spcBef>
                <a:spcPts val="600"/>
              </a:spcBef>
              <a:spcAft>
                <a:spcPts val="0"/>
              </a:spcAft>
              <a:buClr>
                <a:schemeClr val="lt1"/>
              </a:buClr>
              <a:buSzPct val="80000"/>
              <a:buFont typeface="Noto Sans Symbols"/>
              <a:buChar char="✓"/>
            </a:pPr>
            <a:r>
              <a:rPr lang="en-AU" sz="2400">
                <a:solidFill>
                  <a:schemeClr val="lt1"/>
                </a:solidFill>
                <a:latin typeface="Calibri"/>
                <a:ea typeface="Calibri"/>
                <a:cs typeface="Calibri"/>
                <a:sym typeface="Calibri"/>
              </a:rPr>
              <a:t>Increase </a:t>
            </a:r>
            <a:r>
              <a:rPr b="1" lang="en-AU" sz="2400">
                <a:solidFill>
                  <a:schemeClr val="lt1"/>
                </a:solidFill>
                <a:latin typeface="Calibri"/>
                <a:ea typeface="Calibri"/>
                <a:cs typeface="Calibri"/>
                <a:sym typeface="Calibri"/>
              </a:rPr>
              <a:t>revenues</a:t>
            </a:r>
            <a:r>
              <a:rPr lang="en-AU" sz="2400">
                <a:solidFill>
                  <a:schemeClr val="lt1"/>
                </a:solidFill>
                <a:latin typeface="Calibri"/>
                <a:ea typeface="Calibri"/>
                <a:cs typeface="Calibri"/>
                <a:sym typeface="Calibri"/>
              </a:rPr>
              <a:t> and a stronger </a:t>
            </a:r>
            <a:r>
              <a:rPr b="1" lang="en-AU" sz="2400">
                <a:solidFill>
                  <a:schemeClr val="lt1"/>
                </a:solidFill>
                <a:latin typeface="Calibri"/>
                <a:ea typeface="Calibri"/>
                <a:cs typeface="Calibri"/>
                <a:sym typeface="Calibri"/>
              </a:rPr>
              <a:t>bottom line</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01010"/>
        </a:solidFill>
      </p:bgPr>
    </p:bg>
    <p:spTree>
      <p:nvGrpSpPr>
        <p:cNvPr id="106" name="Shape 106"/>
        <p:cNvGrpSpPr/>
        <p:nvPr/>
      </p:nvGrpSpPr>
      <p:grpSpPr>
        <a:xfrm>
          <a:off x="0" y="0"/>
          <a:ext cx="0" cy="0"/>
          <a:chOff x="0" y="0"/>
          <a:chExt cx="0" cy="0"/>
        </a:xfrm>
      </p:grpSpPr>
      <p:sp>
        <p:nvSpPr>
          <p:cNvPr id="107" name="Shape 107"/>
          <p:cNvSpPr/>
          <p:nvPr/>
        </p:nvSpPr>
        <p:spPr>
          <a:xfrm>
            <a:off x="719572" y="1738011"/>
            <a:ext cx="7812867" cy="4230882"/>
          </a:xfrm>
          <a:prstGeom prst="rect">
            <a:avLst/>
          </a:prstGeom>
          <a:gradFill>
            <a:gsLst>
              <a:gs pos="0">
                <a:schemeClr val="dk1"/>
              </a:gs>
              <a:gs pos="50000">
                <a:srgbClr val="4A4A4A"/>
              </a:gs>
              <a:gs pos="100000">
                <a:srgbClr val="595959"/>
              </a:gs>
            </a:gsLst>
            <a:lin ang="16200000" scaled="0"/>
          </a:gra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08" name="Shape 108"/>
          <p:cNvSpPr/>
          <p:nvPr/>
        </p:nvSpPr>
        <p:spPr>
          <a:xfrm rot="10800000">
            <a:off x="6516214" y="4941168"/>
            <a:ext cx="2016224" cy="1152128"/>
          </a:xfrm>
          <a:prstGeom prst="round2SameRect">
            <a:avLst>
              <a:gd fmla="val 16667" name="adj1"/>
              <a:gd fmla="val 0" name="adj2"/>
            </a:avLst>
          </a:prstGeom>
          <a:gradFill>
            <a:gsLst>
              <a:gs pos="0">
                <a:srgbClr val="B19838"/>
              </a:gs>
              <a:gs pos="50000">
                <a:srgbClr val="827029"/>
              </a:gs>
              <a:gs pos="100000">
                <a:srgbClr val="53481A"/>
              </a:gs>
            </a:gsLst>
            <a:lin ang="5400000" scaled="0"/>
          </a:gradFill>
          <a:ln>
            <a:noFill/>
          </a:ln>
          <a:effectLst>
            <a:outerShdw blurRad="57150" rotWithShape="0" algn="ctr" dir="5400000" dist="19050">
              <a:srgbClr val="000000">
                <a:alpha val="62745"/>
              </a:srgbClr>
            </a:outerShdw>
          </a:effectLst>
        </p:spPr>
        <p:txBody>
          <a:bodyPr anchorCtr="0" anchor="ctr" bIns="45700" lIns="91425" rIns="91425" tIns="45700">
            <a:noAutofit/>
          </a:bodyPr>
          <a:lstStyle/>
          <a:p>
            <a:pPr indent="-182563" lvl="0" marL="182563" marR="0" rtl="0" algn="l">
              <a:spcBef>
                <a:spcPts val="0"/>
              </a:spcBef>
              <a:spcAft>
                <a:spcPts val="0"/>
              </a:spcAft>
              <a:buClr>
                <a:schemeClr val="dk1"/>
              </a:buClr>
              <a:buFont typeface="Noto Sans Symbols"/>
              <a:buNone/>
            </a:pPr>
            <a:r>
              <a:t/>
            </a:r>
            <a:endParaRPr sz="1100">
              <a:solidFill>
                <a:srgbClr val="F5F1DE"/>
              </a:solidFill>
              <a:latin typeface="Calibri"/>
              <a:ea typeface="Calibri"/>
              <a:cs typeface="Calibri"/>
              <a:sym typeface="Calibri"/>
            </a:endParaRPr>
          </a:p>
        </p:txBody>
      </p:sp>
      <p:sp>
        <p:nvSpPr>
          <p:cNvPr id="109" name="Shape 109"/>
          <p:cNvSpPr/>
          <p:nvPr/>
        </p:nvSpPr>
        <p:spPr>
          <a:xfrm rot="10800000">
            <a:off x="4031941" y="4941168"/>
            <a:ext cx="2376263" cy="1152128"/>
          </a:xfrm>
          <a:prstGeom prst="round2SameRect">
            <a:avLst>
              <a:gd fmla="val 16667" name="adj1"/>
              <a:gd fmla="val 0" name="adj2"/>
            </a:avLst>
          </a:prstGeom>
          <a:gradFill>
            <a:gsLst>
              <a:gs pos="0">
                <a:srgbClr val="B19838"/>
              </a:gs>
              <a:gs pos="50000">
                <a:srgbClr val="827029"/>
              </a:gs>
              <a:gs pos="100000">
                <a:srgbClr val="53481A"/>
              </a:gs>
            </a:gsLst>
            <a:lin ang="5400000" scaled="0"/>
          </a:gradFill>
          <a:ln>
            <a:noFill/>
          </a:ln>
          <a:effectLst>
            <a:outerShdw blurRad="57150" rotWithShape="0" algn="ctr" dir="5400000" dist="19050">
              <a:srgbClr val="000000">
                <a:alpha val="62745"/>
              </a:srgbClr>
            </a:outerShdw>
          </a:effectLst>
        </p:spPr>
        <p:txBody>
          <a:bodyPr anchorCtr="0" anchor="ctr" bIns="45700" lIns="36000" rIns="0" tIns="45700">
            <a:noAutofit/>
          </a:bodyPr>
          <a:lstStyle/>
          <a:p>
            <a:pPr indent="-182563" lvl="0" marL="182563" marR="0" rtl="0" algn="l">
              <a:spcBef>
                <a:spcPts val="0"/>
              </a:spcBef>
              <a:spcAft>
                <a:spcPts val="0"/>
              </a:spcAft>
              <a:buClr>
                <a:schemeClr val="dk1"/>
              </a:buClr>
              <a:buFont typeface="Noto Sans Symbols"/>
              <a:buNone/>
            </a:pPr>
            <a:r>
              <a:t/>
            </a:r>
            <a:endParaRPr sz="1100">
              <a:solidFill>
                <a:srgbClr val="F5F1DE"/>
              </a:solidFill>
              <a:latin typeface="Calibri"/>
              <a:ea typeface="Calibri"/>
              <a:cs typeface="Calibri"/>
              <a:sym typeface="Calibri"/>
            </a:endParaRPr>
          </a:p>
        </p:txBody>
      </p:sp>
      <p:sp>
        <p:nvSpPr>
          <p:cNvPr id="110" name="Shape 110"/>
          <p:cNvSpPr/>
          <p:nvPr/>
        </p:nvSpPr>
        <p:spPr>
          <a:xfrm rot="10800000">
            <a:off x="719570" y="4941168"/>
            <a:ext cx="2916325" cy="1152128"/>
          </a:xfrm>
          <a:prstGeom prst="round2SameRect">
            <a:avLst>
              <a:gd fmla="val 16667" name="adj1"/>
              <a:gd fmla="val 0" name="adj2"/>
            </a:avLst>
          </a:prstGeom>
          <a:gradFill>
            <a:gsLst>
              <a:gs pos="0">
                <a:srgbClr val="B19838"/>
              </a:gs>
              <a:gs pos="50000">
                <a:srgbClr val="827029"/>
              </a:gs>
              <a:gs pos="100000">
                <a:srgbClr val="53481A"/>
              </a:gs>
            </a:gsLst>
            <a:lin ang="5400000" scaled="0"/>
          </a:gradFill>
          <a:ln>
            <a:noFill/>
          </a:ln>
          <a:effectLst>
            <a:outerShdw blurRad="57150" rotWithShape="0" algn="ctr" dir="5400000" dist="19050">
              <a:srgbClr val="000000">
                <a:alpha val="62745"/>
              </a:srgbClr>
            </a:outerShdw>
          </a:effectLst>
        </p:spPr>
        <p:txBody>
          <a:bodyPr anchorCtr="0" anchor="ctr" bIns="45700" lIns="91425" rIns="91425" tIns="45700">
            <a:noAutofit/>
          </a:bodyPr>
          <a:lstStyle/>
          <a:p>
            <a:pPr indent="0" lvl="0" marL="0" marR="0" rtl="0" algn="l">
              <a:spcBef>
                <a:spcPts val="0"/>
              </a:spcBef>
              <a:spcAft>
                <a:spcPts val="0"/>
              </a:spcAft>
              <a:buNone/>
            </a:pPr>
            <a:r>
              <a:t/>
            </a:r>
            <a:endParaRPr sz="1100">
              <a:solidFill>
                <a:srgbClr val="F5F1DE"/>
              </a:solidFill>
              <a:latin typeface="Calibri"/>
              <a:ea typeface="Calibri"/>
              <a:cs typeface="Calibri"/>
              <a:sym typeface="Calibri"/>
            </a:endParaRPr>
          </a:p>
        </p:txBody>
      </p:sp>
      <p:sp>
        <p:nvSpPr>
          <p:cNvPr id="111" name="Shape 111"/>
          <p:cNvSpPr/>
          <p:nvPr/>
        </p:nvSpPr>
        <p:spPr>
          <a:xfrm>
            <a:off x="4919255" y="4399841"/>
            <a:ext cx="432047" cy="248214"/>
          </a:xfrm>
          <a:prstGeom prst="downArrow">
            <a:avLst>
              <a:gd fmla="val 50000" name="adj1"/>
              <a:gd fmla="val 60233" name="adj2"/>
            </a:avLst>
          </a:prstGeom>
          <a:solidFill>
            <a:srgbClr val="5A4E1C"/>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12" name="Shape 112"/>
          <p:cNvSpPr txBox="1"/>
          <p:nvPr/>
        </p:nvSpPr>
        <p:spPr>
          <a:xfrm>
            <a:off x="1882422" y="413749"/>
            <a:ext cx="7236295" cy="426985"/>
          </a:xfrm>
          <a:prstGeom prst="rect">
            <a:avLst/>
          </a:prstGeom>
          <a:solidFill>
            <a:schemeClr val="dk1"/>
          </a:solidFill>
          <a:ln>
            <a:noFill/>
          </a:ln>
        </p:spPr>
        <p:txBody>
          <a:bodyPr anchorCtr="0" anchor="t" bIns="0" lIns="0" rIns="0" tIns="0">
            <a:noAutofit/>
          </a:bodyPr>
          <a:lstStyle/>
          <a:p>
            <a:pPr indent="-107950" lvl="0" marL="107950" marR="0" rtl="0" algn="l">
              <a:lnSpc>
                <a:spcPct val="90000"/>
              </a:lnSpc>
              <a:spcBef>
                <a:spcPts val="0"/>
              </a:spcBef>
              <a:spcAft>
                <a:spcPts val="0"/>
              </a:spcAft>
              <a:buSzPct val="25000"/>
              <a:buNone/>
            </a:pPr>
            <a:r>
              <a:rPr b="1" lang="en-AU" sz="2400">
                <a:solidFill>
                  <a:srgbClr val="FFFFFF"/>
                </a:solidFill>
                <a:latin typeface="Calibri"/>
                <a:ea typeface="Calibri"/>
                <a:cs typeface="Calibri"/>
                <a:sym typeface="Calibri"/>
              </a:rPr>
              <a:t>loves to solve your challenge</a:t>
            </a:r>
          </a:p>
        </p:txBody>
      </p:sp>
      <p:pic>
        <p:nvPicPr>
          <p:cNvPr id="113" name="Shape 113"/>
          <p:cNvPicPr preferRelativeResize="0"/>
          <p:nvPr/>
        </p:nvPicPr>
        <p:blipFill rotWithShape="1">
          <a:blip r:embed="rId3">
            <a:alphaModFix/>
          </a:blip>
          <a:srcRect b="37248" l="42642" r="25440" t="46100"/>
          <a:stretch/>
        </p:blipFill>
        <p:spPr>
          <a:xfrm>
            <a:off x="340462" y="330898"/>
            <a:ext cx="1440160" cy="441340"/>
          </a:xfrm>
          <a:prstGeom prst="rect">
            <a:avLst/>
          </a:prstGeom>
          <a:solidFill>
            <a:schemeClr val="dk1"/>
          </a:solidFill>
          <a:ln>
            <a:noFill/>
          </a:ln>
        </p:spPr>
      </p:pic>
      <p:sp>
        <p:nvSpPr>
          <p:cNvPr id="114" name="Shape 114"/>
          <p:cNvSpPr/>
          <p:nvPr/>
        </p:nvSpPr>
        <p:spPr>
          <a:xfrm>
            <a:off x="719572" y="1412775"/>
            <a:ext cx="7812867" cy="387190"/>
          </a:xfrm>
          <a:prstGeom prst="round2SameRect">
            <a:avLst>
              <a:gd fmla="val 16667" name="adj1"/>
              <a:gd fmla="val 0" name="adj2"/>
            </a:avLst>
          </a:prstGeom>
          <a:gradFill>
            <a:gsLst>
              <a:gs pos="0">
                <a:srgbClr val="66C6BA"/>
              </a:gs>
              <a:gs pos="50000">
                <a:srgbClr val="4FBEAF"/>
              </a:gs>
              <a:gs pos="100000">
                <a:srgbClr val="338B7F"/>
              </a:gs>
            </a:gsLst>
            <a:lin ang="5400000" scaled="0"/>
          </a:gradFill>
          <a:ln>
            <a:noFill/>
          </a:ln>
          <a:effectLst>
            <a:outerShdw blurRad="57150" rotWithShape="0" algn="ctr" dir="5400000" dist="19050">
              <a:srgbClr val="000000">
                <a:alpha val="62745"/>
              </a:srgbClr>
            </a:outerShdw>
          </a:effectLst>
        </p:spPr>
        <p:txBody>
          <a:bodyPr anchorCtr="0" anchor="t" bIns="0" lIns="0" rIns="0" tIns="0">
            <a:noAutofit/>
          </a:bodyPr>
          <a:lstStyle/>
          <a:p>
            <a:pPr indent="0" lvl="0" marL="0" marR="0" rtl="0" algn="ctr">
              <a:spcBef>
                <a:spcPts val="0"/>
              </a:spcBef>
              <a:buSzPct val="25000"/>
              <a:buNone/>
            </a:pPr>
            <a:r>
              <a:rPr b="1" lang="en-AU" sz="2400">
                <a:solidFill>
                  <a:schemeClr val="lt1"/>
                </a:solidFill>
                <a:latin typeface="Calibri"/>
                <a:ea typeface="Calibri"/>
                <a:cs typeface="Calibri"/>
                <a:sym typeface="Calibri"/>
              </a:rPr>
              <a:t>Does your data fuel customer experience and growth?</a:t>
            </a:r>
          </a:p>
        </p:txBody>
      </p:sp>
      <p:sp>
        <p:nvSpPr>
          <p:cNvPr id="115" name="Shape 115"/>
          <p:cNvSpPr/>
          <p:nvPr/>
        </p:nvSpPr>
        <p:spPr>
          <a:xfrm>
            <a:off x="719572" y="2182798"/>
            <a:ext cx="3024335" cy="504056"/>
          </a:xfrm>
          <a:prstGeom prst="rect">
            <a:avLst/>
          </a:prstGeom>
          <a:gradFill>
            <a:gsLst>
              <a:gs pos="0">
                <a:srgbClr val="D3C078"/>
              </a:gs>
              <a:gs pos="50000">
                <a:srgbClr val="D3BC5F"/>
              </a:gs>
              <a:gs pos="100000">
                <a:srgbClr val="C0A94E"/>
              </a:gs>
            </a:gsLst>
            <a:lin ang="5400000" scaled="0"/>
          </a:gradFill>
          <a:ln cap="flat" cmpd="sng" w="9525">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1" lang="en-AU" sz="1800">
                <a:solidFill>
                  <a:srgbClr val="5A4E1C"/>
                </a:solidFill>
                <a:latin typeface="Calibri"/>
                <a:ea typeface="Calibri"/>
                <a:cs typeface="Calibri"/>
                <a:sym typeface="Calibri"/>
              </a:rPr>
              <a:t>Advisory services</a:t>
            </a:r>
          </a:p>
        </p:txBody>
      </p:sp>
      <p:sp>
        <p:nvSpPr>
          <p:cNvPr id="116" name="Shape 116"/>
          <p:cNvSpPr/>
          <p:nvPr/>
        </p:nvSpPr>
        <p:spPr>
          <a:xfrm>
            <a:off x="4067944" y="2182798"/>
            <a:ext cx="4464495" cy="504056"/>
          </a:xfrm>
          <a:prstGeom prst="rect">
            <a:avLst/>
          </a:prstGeom>
          <a:gradFill>
            <a:gsLst>
              <a:gs pos="0">
                <a:srgbClr val="D3C078"/>
              </a:gs>
              <a:gs pos="50000">
                <a:srgbClr val="D3BC5F"/>
              </a:gs>
              <a:gs pos="100000">
                <a:srgbClr val="C0A94E"/>
              </a:gs>
            </a:gsLst>
            <a:lin ang="5400000" scaled="0"/>
          </a:gradFill>
          <a:ln cap="flat" cmpd="sng" w="9525">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1" lang="en-AU" sz="1800">
                <a:solidFill>
                  <a:srgbClr val="5A4E1C"/>
                </a:solidFill>
                <a:latin typeface="Calibri"/>
                <a:ea typeface="Calibri"/>
                <a:cs typeface="Calibri"/>
                <a:sym typeface="Calibri"/>
              </a:rPr>
              <a:t>Software-as-a-Service products</a:t>
            </a:r>
          </a:p>
        </p:txBody>
      </p:sp>
      <p:sp>
        <p:nvSpPr>
          <p:cNvPr id="117" name="Shape 117"/>
          <p:cNvSpPr/>
          <p:nvPr/>
        </p:nvSpPr>
        <p:spPr>
          <a:xfrm>
            <a:off x="6480212" y="4876764"/>
            <a:ext cx="2088232" cy="1152128"/>
          </a:xfrm>
          <a:prstGeom prst="round2SameRect">
            <a:avLst>
              <a:gd fmla="val 16667" name="adj1"/>
              <a:gd fmla="val 0" name="adj2"/>
            </a:avLst>
          </a:prstGeom>
          <a:noFill/>
          <a:ln>
            <a:noFill/>
          </a:ln>
          <a:effectLst>
            <a:outerShdw blurRad="57150" rotWithShape="0" algn="ctr" dir="5400000" dist="19050">
              <a:srgbClr val="000000">
                <a:alpha val="62745"/>
              </a:srgbClr>
            </a:outerShdw>
          </a:effectLst>
        </p:spPr>
        <p:txBody>
          <a:bodyPr anchorCtr="0" anchor="ctr" bIns="45700" lIns="91425" rIns="91425" tIns="45700">
            <a:noAutofit/>
          </a:bodyPr>
          <a:lstStyle/>
          <a:p>
            <a:pPr indent="-182563" lvl="0" marL="182563" marR="0" rtl="0" algn="l">
              <a:spcBef>
                <a:spcPts val="0"/>
              </a:spcBef>
              <a:spcAft>
                <a:spcPts val="0"/>
              </a:spcAft>
              <a:buClr>
                <a:srgbClr val="F5F1DE"/>
              </a:buClr>
              <a:buSzPct val="100000"/>
              <a:buFont typeface="Noto Sans Symbols"/>
              <a:buChar char="✓"/>
            </a:pPr>
            <a:r>
              <a:rPr lang="en-AU" sz="1100">
                <a:solidFill>
                  <a:srgbClr val="F5F1DE"/>
                </a:solidFill>
                <a:latin typeface="Calibri"/>
                <a:ea typeface="Calibri"/>
                <a:cs typeface="Calibri"/>
                <a:sym typeface="Calibri"/>
              </a:rPr>
              <a:t>Minimise analytics cost via Marketplace API plug in </a:t>
            </a:r>
          </a:p>
          <a:p>
            <a:pPr indent="-182563" lvl="0" marL="182563" marR="0" rtl="0" algn="l">
              <a:spcBef>
                <a:spcPts val="600"/>
              </a:spcBef>
              <a:spcAft>
                <a:spcPts val="0"/>
              </a:spcAft>
              <a:buClr>
                <a:srgbClr val="F5F1DE"/>
              </a:buClr>
              <a:buSzPct val="100000"/>
              <a:buFont typeface="Noto Sans Symbols"/>
              <a:buChar char="✓"/>
            </a:pPr>
            <a:r>
              <a:rPr lang="en-AU" sz="1100">
                <a:solidFill>
                  <a:srgbClr val="F5F1DE"/>
                </a:solidFill>
                <a:latin typeface="Calibri"/>
                <a:ea typeface="Calibri"/>
                <a:cs typeface="Calibri"/>
                <a:sym typeface="Calibri"/>
              </a:rPr>
              <a:t>Improve customer experience, and </a:t>
            </a:r>
          </a:p>
          <a:p>
            <a:pPr indent="-182563" lvl="0" marL="182563" marR="0" rtl="0" algn="l">
              <a:spcBef>
                <a:spcPts val="600"/>
              </a:spcBef>
              <a:spcAft>
                <a:spcPts val="0"/>
              </a:spcAft>
              <a:buClr>
                <a:srgbClr val="F5F1DE"/>
              </a:buClr>
              <a:buSzPct val="100000"/>
              <a:buFont typeface="Noto Sans Symbols"/>
              <a:buChar char="✓"/>
            </a:pPr>
            <a:r>
              <a:rPr lang="en-AU" sz="1100">
                <a:solidFill>
                  <a:srgbClr val="F5F1DE"/>
                </a:solidFill>
                <a:latin typeface="Calibri"/>
                <a:ea typeface="Calibri"/>
                <a:cs typeface="Calibri"/>
                <a:sym typeface="Calibri"/>
              </a:rPr>
              <a:t>Increase user engagement</a:t>
            </a:r>
          </a:p>
        </p:txBody>
      </p:sp>
      <p:sp>
        <p:nvSpPr>
          <p:cNvPr id="118" name="Shape 118"/>
          <p:cNvSpPr/>
          <p:nvPr/>
        </p:nvSpPr>
        <p:spPr>
          <a:xfrm>
            <a:off x="4031939" y="4876764"/>
            <a:ext cx="2412267" cy="1152128"/>
          </a:xfrm>
          <a:prstGeom prst="round2SameRect">
            <a:avLst>
              <a:gd fmla="val 16667" name="adj1"/>
              <a:gd fmla="val 0" name="adj2"/>
            </a:avLst>
          </a:prstGeom>
          <a:noFill/>
          <a:ln>
            <a:noFill/>
          </a:ln>
          <a:effectLst>
            <a:outerShdw blurRad="57150" rotWithShape="0" algn="ctr" dir="5400000" dist="19050">
              <a:srgbClr val="000000">
                <a:alpha val="62745"/>
              </a:srgbClr>
            </a:outerShdw>
          </a:effectLst>
        </p:spPr>
        <p:txBody>
          <a:bodyPr anchorCtr="0" anchor="ctr" bIns="45700" lIns="36000" rIns="0" tIns="45700">
            <a:noAutofit/>
          </a:bodyPr>
          <a:lstStyle/>
          <a:p>
            <a:pPr indent="-182563" lvl="0" marL="182563" marR="0" rtl="0" algn="l">
              <a:spcBef>
                <a:spcPts val="0"/>
              </a:spcBef>
              <a:spcAft>
                <a:spcPts val="0"/>
              </a:spcAft>
              <a:buClr>
                <a:srgbClr val="F5F1DE"/>
              </a:buClr>
              <a:buSzPct val="100000"/>
              <a:buFont typeface="Noto Sans Symbols"/>
              <a:buChar char="✓"/>
            </a:pPr>
            <a:r>
              <a:rPr lang="en-AU" sz="1100">
                <a:solidFill>
                  <a:srgbClr val="F5F1DE"/>
                </a:solidFill>
                <a:latin typeface="Calibri"/>
                <a:ea typeface="Calibri"/>
                <a:cs typeface="Calibri"/>
                <a:sym typeface="Calibri"/>
              </a:rPr>
              <a:t>Value adds to help your clients grow.  Improves acquisition retention and deepen your client relationships and revenue</a:t>
            </a:r>
          </a:p>
          <a:p>
            <a:pPr indent="-182563" lvl="0" marL="182563" marR="0" rtl="0" algn="l">
              <a:spcBef>
                <a:spcPts val="600"/>
              </a:spcBef>
              <a:spcAft>
                <a:spcPts val="0"/>
              </a:spcAft>
              <a:buClr>
                <a:srgbClr val="F5F1DE"/>
              </a:buClr>
              <a:buSzPct val="100000"/>
              <a:buFont typeface="Noto Sans Symbols"/>
              <a:buChar char="✓"/>
            </a:pPr>
            <a:r>
              <a:rPr lang="en-AU" sz="1100">
                <a:solidFill>
                  <a:srgbClr val="F5F1DE"/>
                </a:solidFill>
                <a:latin typeface="Calibri"/>
                <a:ea typeface="Calibri"/>
                <a:cs typeface="Calibri"/>
                <a:sym typeface="Calibri"/>
              </a:rPr>
              <a:t>Improve customer experience</a:t>
            </a:r>
          </a:p>
        </p:txBody>
      </p:sp>
      <p:sp>
        <p:nvSpPr>
          <p:cNvPr id="119" name="Shape 119"/>
          <p:cNvSpPr/>
          <p:nvPr/>
        </p:nvSpPr>
        <p:spPr>
          <a:xfrm>
            <a:off x="719572" y="2830869"/>
            <a:ext cx="3024335" cy="1080120"/>
          </a:xfrm>
          <a:prstGeom prst="rect">
            <a:avLst/>
          </a:prstGeom>
          <a:gradFill>
            <a:gsLst>
              <a:gs pos="0">
                <a:srgbClr val="D3C078"/>
              </a:gs>
              <a:gs pos="50000">
                <a:srgbClr val="D3BC5F"/>
              </a:gs>
              <a:gs pos="100000">
                <a:srgbClr val="C0A94E"/>
              </a:gs>
            </a:gsLst>
            <a:lin ang="5400000" scaled="0"/>
          </a:gradFill>
          <a:ln cap="flat" cmpd="sng" w="9525">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AU" sz="1600">
                <a:solidFill>
                  <a:srgbClr val="FFFFFF"/>
                </a:solidFill>
                <a:latin typeface="Calibri"/>
                <a:ea typeface="Calibri"/>
                <a:cs typeface="Calibri"/>
                <a:sym typeface="Calibri"/>
              </a:rPr>
              <a:t>Business transformation fuelled with insights from </a:t>
            </a:r>
            <a:r>
              <a:rPr b="1" lang="en-AU" sz="1600">
                <a:solidFill>
                  <a:srgbClr val="FFFFFF"/>
                </a:solidFill>
                <a:latin typeface="Calibri"/>
                <a:ea typeface="Calibri"/>
                <a:cs typeface="Calibri"/>
                <a:sym typeface="Calibri"/>
              </a:rPr>
              <a:t>your</a:t>
            </a:r>
            <a:r>
              <a:rPr lang="en-AU" sz="1600">
                <a:solidFill>
                  <a:srgbClr val="FFFFFF"/>
                </a:solidFill>
                <a:latin typeface="Calibri"/>
                <a:ea typeface="Calibri"/>
                <a:cs typeface="Calibri"/>
                <a:sym typeface="Calibri"/>
              </a:rPr>
              <a:t> in-house data platform</a:t>
            </a:r>
          </a:p>
        </p:txBody>
      </p:sp>
      <p:sp>
        <p:nvSpPr>
          <p:cNvPr id="120" name="Shape 120"/>
          <p:cNvSpPr/>
          <p:nvPr/>
        </p:nvSpPr>
        <p:spPr>
          <a:xfrm>
            <a:off x="897549" y="4915471"/>
            <a:ext cx="2738348" cy="1152128"/>
          </a:xfrm>
          <a:prstGeom prst="round2SameRect">
            <a:avLst>
              <a:gd fmla="val 16667" name="adj1"/>
              <a:gd fmla="val 0" name="adj2"/>
            </a:avLst>
          </a:prstGeom>
          <a:noFill/>
          <a:ln>
            <a:noFill/>
          </a:ln>
          <a:effectLst>
            <a:outerShdw blurRad="57150" rotWithShape="0" algn="ctr" dir="5400000" dist="19050">
              <a:srgbClr val="000000">
                <a:alpha val="62745"/>
              </a:srgbClr>
            </a:outerShdw>
          </a:effectLst>
        </p:spPr>
        <p:txBody>
          <a:bodyPr anchorCtr="0" anchor="ctr" bIns="45700" lIns="91425" rIns="91425" tIns="45700">
            <a:noAutofit/>
          </a:bodyPr>
          <a:lstStyle/>
          <a:p>
            <a:pPr indent="-182563" lvl="0" marL="182563" marR="0" rtl="0" algn="l">
              <a:spcBef>
                <a:spcPts val="0"/>
              </a:spcBef>
              <a:spcAft>
                <a:spcPts val="0"/>
              </a:spcAft>
              <a:buClr>
                <a:srgbClr val="F5F1DE"/>
              </a:buClr>
              <a:buSzPct val="100000"/>
              <a:buFont typeface="Noto Sans Symbols"/>
              <a:buChar char="✓"/>
            </a:pPr>
            <a:r>
              <a:rPr lang="en-AU" sz="1100">
                <a:solidFill>
                  <a:srgbClr val="F5F1DE"/>
                </a:solidFill>
                <a:latin typeface="Calibri"/>
                <a:ea typeface="Calibri"/>
                <a:cs typeface="Calibri"/>
                <a:sym typeface="Calibri"/>
              </a:rPr>
              <a:t>Make better decisions …faster, </a:t>
            </a:r>
          </a:p>
          <a:p>
            <a:pPr indent="-182563" lvl="0" marL="182563" marR="0" rtl="0" algn="l">
              <a:spcBef>
                <a:spcPts val="400"/>
              </a:spcBef>
              <a:spcAft>
                <a:spcPts val="0"/>
              </a:spcAft>
              <a:buClr>
                <a:srgbClr val="F5F1DE"/>
              </a:buClr>
              <a:buSzPct val="100000"/>
              <a:buFont typeface="Noto Sans Symbols"/>
              <a:buChar char="✓"/>
            </a:pPr>
            <a:r>
              <a:rPr lang="en-AU" sz="1100">
                <a:solidFill>
                  <a:srgbClr val="F5F1DE"/>
                </a:solidFill>
                <a:latin typeface="Calibri"/>
                <a:ea typeface="Calibri"/>
                <a:cs typeface="Calibri"/>
                <a:sym typeface="Calibri"/>
              </a:rPr>
              <a:t>Increase user engagement</a:t>
            </a:r>
          </a:p>
          <a:p>
            <a:pPr indent="-182563" lvl="0" marL="182563" marR="0" rtl="0" algn="l">
              <a:spcBef>
                <a:spcPts val="400"/>
              </a:spcBef>
              <a:spcAft>
                <a:spcPts val="0"/>
              </a:spcAft>
              <a:buClr>
                <a:srgbClr val="F5F1DE"/>
              </a:buClr>
              <a:buSzPct val="100000"/>
              <a:buFont typeface="Noto Sans Symbols"/>
              <a:buChar char="✓"/>
            </a:pPr>
            <a:r>
              <a:rPr lang="en-AU" sz="1100">
                <a:solidFill>
                  <a:srgbClr val="F5F1DE"/>
                </a:solidFill>
                <a:latin typeface="Calibri"/>
                <a:ea typeface="Calibri"/>
                <a:cs typeface="Calibri"/>
                <a:sym typeface="Calibri"/>
              </a:rPr>
              <a:t>Drive revenues,</a:t>
            </a:r>
          </a:p>
          <a:p>
            <a:pPr indent="-182563" lvl="0" marL="182563" marR="0" rtl="0" algn="l">
              <a:spcBef>
                <a:spcPts val="400"/>
              </a:spcBef>
              <a:spcAft>
                <a:spcPts val="0"/>
              </a:spcAft>
              <a:buClr>
                <a:srgbClr val="F5F1DE"/>
              </a:buClr>
              <a:buSzPct val="100000"/>
              <a:buFont typeface="Noto Sans Symbols"/>
              <a:buChar char="✓"/>
            </a:pPr>
            <a:r>
              <a:rPr lang="en-AU" sz="1100">
                <a:solidFill>
                  <a:srgbClr val="F5F1DE"/>
                </a:solidFill>
                <a:latin typeface="Calibri"/>
                <a:ea typeface="Calibri"/>
                <a:cs typeface="Calibri"/>
                <a:sym typeface="Calibri"/>
              </a:rPr>
              <a:t>Improve bottom line, and</a:t>
            </a:r>
          </a:p>
          <a:p>
            <a:pPr indent="-182563" lvl="0" marL="182563" marR="0" rtl="0" algn="l">
              <a:spcBef>
                <a:spcPts val="400"/>
              </a:spcBef>
              <a:spcAft>
                <a:spcPts val="0"/>
              </a:spcAft>
              <a:buClr>
                <a:srgbClr val="F5F1DE"/>
              </a:buClr>
              <a:buSzPct val="100000"/>
              <a:buFont typeface="Noto Sans Symbols"/>
              <a:buChar char="✓"/>
            </a:pPr>
            <a:r>
              <a:rPr lang="en-AU" sz="1100">
                <a:solidFill>
                  <a:srgbClr val="F5F1DE"/>
                </a:solidFill>
                <a:latin typeface="Calibri"/>
                <a:ea typeface="Calibri"/>
                <a:cs typeface="Calibri"/>
                <a:sym typeface="Calibri"/>
              </a:rPr>
              <a:t>Accelerate transformation</a:t>
            </a:r>
          </a:p>
        </p:txBody>
      </p:sp>
      <p:sp>
        <p:nvSpPr>
          <p:cNvPr id="121" name="Shape 121"/>
          <p:cNvSpPr/>
          <p:nvPr/>
        </p:nvSpPr>
        <p:spPr>
          <a:xfrm>
            <a:off x="4067944" y="2830869"/>
            <a:ext cx="2340260" cy="1080120"/>
          </a:xfrm>
          <a:prstGeom prst="rect">
            <a:avLst/>
          </a:prstGeom>
          <a:gradFill>
            <a:gsLst>
              <a:gs pos="0">
                <a:srgbClr val="D3C078"/>
              </a:gs>
              <a:gs pos="50000">
                <a:srgbClr val="D3BC5F"/>
              </a:gs>
              <a:gs pos="100000">
                <a:srgbClr val="C0A94E"/>
              </a:gs>
            </a:gsLst>
            <a:lin ang="5400000" scaled="0"/>
          </a:gradFill>
          <a:ln cap="flat" cmpd="sng" w="9525">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AU" sz="1600">
                <a:solidFill>
                  <a:srgbClr val="FFFFFF"/>
                </a:solidFill>
                <a:latin typeface="Calibri"/>
                <a:ea typeface="Calibri"/>
                <a:cs typeface="Calibri"/>
                <a:sym typeface="Calibri"/>
              </a:rPr>
              <a:t>White label </a:t>
            </a:r>
            <a:r>
              <a:rPr b="1" lang="en-AU" sz="1600">
                <a:solidFill>
                  <a:srgbClr val="FFFFFF"/>
                </a:solidFill>
                <a:latin typeface="Calibri"/>
                <a:ea typeface="Calibri"/>
                <a:cs typeface="Calibri"/>
                <a:sym typeface="Calibri"/>
              </a:rPr>
              <a:t>our</a:t>
            </a:r>
            <a:r>
              <a:rPr lang="en-AU" sz="1600">
                <a:solidFill>
                  <a:srgbClr val="FFFFFF"/>
                </a:solidFill>
                <a:latin typeface="Calibri"/>
                <a:ea typeface="Calibri"/>
                <a:cs typeface="Calibri"/>
                <a:sym typeface="Calibri"/>
              </a:rPr>
              <a:t> platform </a:t>
            </a:r>
            <a:r>
              <a:rPr lang="en-AU" sz="1600">
                <a:solidFill>
                  <a:schemeClr val="lt1"/>
                </a:solidFill>
                <a:latin typeface="Calibri"/>
                <a:ea typeface="Calibri"/>
                <a:cs typeface="Calibri"/>
                <a:sym typeface="Calibri"/>
              </a:rPr>
              <a:t>to unlock value for your clients using your </a:t>
            </a:r>
            <a:r>
              <a:rPr lang="en-AU" sz="1600">
                <a:solidFill>
                  <a:srgbClr val="FFFFFF"/>
                </a:solidFill>
                <a:latin typeface="Calibri"/>
                <a:ea typeface="Calibri"/>
                <a:cs typeface="Calibri"/>
                <a:sym typeface="Calibri"/>
              </a:rPr>
              <a:t>data </a:t>
            </a:r>
          </a:p>
        </p:txBody>
      </p:sp>
      <p:sp>
        <p:nvSpPr>
          <p:cNvPr id="122" name="Shape 122"/>
          <p:cNvSpPr/>
          <p:nvPr/>
        </p:nvSpPr>
        <p:spPr>
          <a:xfrm>
            <a:off x="6516216" y="2830869"/>
            <a:ext cx="2016222" cy="1080120"/>
          </a:xfrm>
          <a:prstGeom prst="rect">
            <a:avLst/>
          </a:prstGeom>
          <a:gradFill>
            <a:gsLst>
              <a:gs pos="0">
                <a:srgbClr val="D3C078"/>
              </a:gs>
              <a:gs pos="50000">
                <a:srgbClr val="D3BC5F"/>
              </a:gs>
              <a:gs pos="100000">
                <a:srgbClr val="C0A94E"/>
              </a:gs>
            </a:gsLst>
            <a:lin ang="5400000" scaled="0"/>
          </a:gradFill>
          <a:ln cap="flat" cmpd="sng" w="9525">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AU" sz="1000">
                <a:solidFill>
                  <a:srgbClr val="FFFFFF"/>
                </a:solidFill>
                <a:latin typeface="Calibri"/>
                <a:ea typeface="Calibri"/>
                <a:cs typeface="Calibri"/>
                <a:sym typeface="Calibri"/>
              </a:rPr>
              <a:t>Use </a:t>
            </a:r>
            <a:r>
              <a:rPr b="1" lang="en-AU" sz="1000">
                <a:solidFill>
                  <a:srgbClr val="FFFFFF"/>
                </a:solidFill>
                <a:latin typeface="Calibri"/>
                <a:ea typeface="Calibri"/>
                <a:cs typeface="Calibri"/>
                <a:sym typeface="Calibri"/>
              </a:rPr>
              <a:t>our</a:t>
            </a:r>
            <a:r>
              <a:rPr lang="en-AU" sz="1000">
                <a:solidFill>
                  <a:srgbClr val="FFFFFF"/>
                </a:solidFill>
                <a:latin typeface="Calibri"/>
                <a:ea typeface="Calibri"/>
                <a:cs typeface="Calibri"/>
                <a:sym typeface="Calibri"/>
              </a:rPr>
              <a:t> plugins to </a:t>
            </a:r>
            <a:r>
              <a:rPr lang="en-AU" sz="1000">
                <a:solidFill>
                  <a:schemeClr val="lt1"/>
                </a:solidFill>
                <a:latin typeface="Calibri"/>
                <a:ea typeface="Calibri"/>
                <a:cs typeface="Calibri"/>
                <a:sym typeface="Calibri"/>
              </a:rPr>
              <a:t>unlock growth insights on your finance and </a:t>
            </a:r>
            <a:r>
              <a:rPr b="1" lang="en-AU" sz="1000">
                <a:solidFill>
                  <a:schemeClr val="lt1"/>
                </a:solidFill>
                <a:latin typeface="Calibri"/>
                <a:ea typeface="Calibri"/>
                <a:cs typeface="Calibri"/>
                <a:sym typeface="Calibri"/>
              </a:rPr>
              <a:t>your </a:t>
            </a:r>
            <a:r>
              <a:rPr b="1" lang="en-AU" sz="1000">
                <a:solidFill>
                  <a:srgbClr val="FFFFFF"/>
                </a:solidFill>
                <a:latin typeface="Calibri"/>
                <a:ea typeface="Calibri"/>
                <a:cs typeface="Calibri"/>
                <a:sym typeface="Calibri"/>
              </a:rPr>
              <a:t>customer’s</a:t>
            </a:r>
            <a:r>
              <a:rPr lang="en-AU" sz="1000">
                <a:solidFill>
                  <a:srgbClr val="FFFFFF"/>
                </a:solidFill>
                <a:latin typeface="Calibri"/>
                <a:ea typeface="Calibri"/>
                <a:cs typeface="Calibri"/>
                <a:sym typeface="Calibri"/>
              </a:rPr>
              <a:t> </a:t>
            </a:r>
            <a:r>
              <a:rPr b="1" lang="en-AU" sz="1000">
                <a:solidFill>
                  <a:srgbClr val="FFFFFF"/>
                </a:solidFill>
                <a:latin typeface="Calibri"/>
                <a:ea typeface="Calibri"/>
                <a:cs typeface="Calibri"/>
                <a:sym typeface="Calibri"/>
              </a:rPr>
              <a:t>d</a:t>
            </a:r>
            <a:r>
              <a:rPr b="1" lang="en-AU" sz="1100">
                <a:solidFill>
                  <a:srgbClr val="FFFFFF"/>
                </a:solidFill>
                <a:latin typeface="Calibri"/>
                <a:ea typeface="Calibri"/>
                <a:cs typeface="Calibri"/>
                <a:sym typeface="Calibri"/>
              </a:rPr>
              <a:t>ata</a:t>
            </a:r>
          </a:p>
          <a:p>
            <a:pPr indent="0" lvl="0" marL="0" marR="0" rtl="0" algn="ctr">
              <a:spcBef>
                <a:spcPts val="0"/>
              </a:spcBef>
              <a:buNone/>
            </a:pPr>
            <a:r>
              <a:t/>
            </a:r>
            <a:endParaRPr sz="1600">
              <a:solidFill>
                <a:srgbClr val="FFFFFF"/>
              </a:solidFill>
              <a:latin typeface="Calibri"/>
              <a:ea typeface="Calibri"/>
              <a:cs typeface="Calibri"/>
              <a:sym typeface="Calibri"/>
            </a:endParaRPr>
          </a:p>
        </p:txBody>
      </p:sp>
      <p:sp>
        <p:nvSpPr>
          <p:cNvPr id="123" name="Shape 123"/>
          <p:cNvSpPr/>
          <p:nvPr/>
        </p:nvSpPr>
        <p:spPr>
          <a:xfrm>
            <a:off x="1835696" y="4404921"/>
            <a:ext cx="432047" cy="248214"/>
          </a:xfrm>
          <a:prstGeom prst="downArrow">
            <a:avLst>
              <a:gd fmla="val 50000" name="adj1"/>
              <a:gd fmla="val 60233" name="adj2"/>
            </a:avLst>
          </a:prstGeom>
          <a:solidFill>
            <a:srgbClr val="5A4E1C"/>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24" name="Shape 124"/>
          <p:cNvSpPr/>
          <p:nvPr/>
        </p:nvSpPr>
        <p:spPr>
          <a:xfrm>
            <a:off x="1943708" y="4289283"/>
            <a:ext cx="5544615" cy="217315"/>
          </a:xfrm>
          <a:prstGeom prst="roundRect">
            <a:avLst>
              <a:gd fmla="val 31803" name="adj"/>
            </a:avLst>
          </a:prstGeom>
          <a:solidFill>
            <a:srgbClr val="5A4E1C"/>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25" name="Shape 125"/>
          <p:cNvSpPr txBox="1"/>
          <p:nvPr/>
        </p:nvSpPr>
        <p:spPr>
          <a:xfrm>
            <a:off x="3931460" y="4197317"/>
            <a:ext cx="1569109"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1" lang="en-AU" sz="1800">
                <a:solidFill>
                  <a:srgbClr val="AE9638"/>
                </a:solidFill>
                <a:latin typeface="Calibri"/>
                <a:ea typeface="Calibri"/>
                <a:cs typeface="Calibri"/>
                <a:sym typeface="Calibri"/>
              </a:rPr>
              <a:t>O u t c o m e s</a:t>
            </a:r>
          </a:p>
        </p:txBody>
      </p:sp>
      <p:sp>
        <p:nvSpPr>
          <p:cNvPr id="126" name="Shape 126"/>
          <p:cNvSpPr/>
          <p:nvPr/>
        </p:nvSpPr>
        <p:spPr>
          <a:xfrm>
            <a:off x="7169696" y="4394760"/>
            <a:ext cx="432047" cy="248214"/>
          </a:xfrm>
          <a:prstGeom prst="downArrow">
            <a:avLst>
              <a:gd fmla="val 50000" name="adj1"/>
              <a:gd fmla="val 60233" name="adj2"/>
            </a:avLst>
          </a:prstGeom>
          <a:solidFill>
            <a:srgbClr val="5A4E1C"/>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pic>
        <p:nvPicPr>
          <p:cNvPr descr="Image result for salesforce appexchange logo transparent" id="127" name="Shape 127"/>
          <p:cNvPicPr preferRelativeResize="0"/>
          <p:nvPr/>
        </p:nvPicPr>
        <p:blipFill rotWithShape="1">
          <a:blip r:embed="rId4">
            <a:alphaModFix/>
          </a:blip>
          <a:srcRect b="0" l="0" r="0" t="0"/>
          <a:stretch/>
        </p:blipFill>
        <p:spPr>
          <a:xfrm>
            <a:off x="6642810" y="3479198"/>
            <a:ext cx="1097368" cy="548685"/>
          </a:xfrm>
          <a:prstGeom prst="rect">
            <a:avLst/>
          </a:prstGeom>
          <a:noFill/>
          <a:ln>
            <a:noFill/>
          </a:ln>
        </p:spPr>
      </p:pic>
      <p:pic>
        <p:nvPicPr>
          <p:cNvPr descr="Home" id="128" name="Shape 128"/>
          <p:cNvPicPr preferRelativeResize="0"/>
          <p:nvPr/>
        </p:nvPicPr>
        <p:blipFill rotWithShape="1">
          <a:blip r:embed="rId5">
            <a:alphaModFix/>
          </a:blip>
          <a:srcRect b="0" l="0" r="0" t="0"/>
          <a:stretch/>
        </p:blipFill>
        <p:spPr>
          <a:xfrm>
            <a:off x="9900592" y="3948194"/>
            <a:ext cx="793112" cy="104908"/>
          </a:xfrm>
          <a:prstGeom prst="rect">
            <a:avLst/>
          </a:prstGeom>
          <a:noFill/>
          <a:ln>
            <a:noFill/>
          </a:ln>
        </p:spPr>
      </p:pic>
      <p:pic>
        <p:nvPicPr>
          <p:cNvPr descr="Image result for hubspot partner logo transparent" id="129" name="Shape 129"/>
          <p:cNvPicPr preferRelativeResize="0"/>
          <p:nvPr/>
        </p:nvPicPr>
        <p:blipFill rotWithShape="1">
          <a:blip r:embed="rId6">
            <a:alphaModFix/>
          </a:blip>
          <a:srcRect b="0" l="0" r="0" t="0"/>
          <a:stretch/>
        </p:blipFill>
        <p:spPr>
          <a:xfrm>
            <a:off x="9367357" y="3890182"/>
            <a:ext cx="476208" cy="224049"/>
          </a:xfrm>
          <a:prstGeom prst="rect">
            <a:avLst/>
          </a:prstGeom>
          <a:noFill/>
          <a:ln>
            <a:noFill/>
          </a:ln>
        </p:spPr>
      </p:pic>
      <p:grpSp>
        <p:nvGrpSpPr>
          <p:cNvPr id="130" name="Shape 130"/>
          <p:cNvGrpSpPr/>
          <p:nvPr/>
        </p:nvGrpSpPr>
        <p:grpSpPr>
          <a:xfrm>
            <a:off x="7743938" y="3566751"/>
            <a:ext cx="677764" cy="407783"/>
            <a:chOff x="7692321" y="3681616"/>
            <a:chExt cx="885036" cy="533154"/>
          </a:xfrm>
        </p:grpSpPr>
        <p:pic>
          <p:nvPicPr>
            <p:cNvPr descr="Image result for xero add on" id="131" name="Shape 131"/>
            <p:cNvPicPr preferRelativeResize="0"/>
            <p:nvPr/>
          </p:nvPicPr>
          <p:blipFill rotWithShape="1">
            <a:blip r:embed="rId7">
              <a:alphaModFix/>
            </a:blip>
            <a:srcRect b="0" l="50023" r="0" t="3610"/>
            <a:stretch/>
          </p:blipFill>
          <p:spPr>
            <a:xfrm>
              <a:off x="8098335" y="3681616"/>
              <a:ext cx="479022" cy="533154"/>
            </a:xfrm>
            <a:prstGeom prst="rect">
              <a:avLst/>
            </a:prstGeom>
            <a:noFill/>
            <a:ln>
              <a:noFill/>
            </a:ln>
          </p:spPr>
        </p:pic>
        <p:pic>
          <p:nvPicPr>
            <p:cNvPr descr="Image result for xero add on" id="132" name="Shape 132"/>
            <p:cNvPicPr preferRelativeResize="0"/>
            <p:nvPr/>
          </p:nvPicPr>
          <p:blipFill rotWithShape="1">
            <a:blip r:embed="rId8">
              <a:alphaModFix/>
            </a:blip>
            <a:srcRect b="0" l="0" r="49977" t="6158"/>
            <a:stretch/>
          </p:blipFill>
          <p:spPr>
            <a:xfrm>
              <a:off x="7692321" y="3686275"/>
              <a:ext cx="479458" cy="519060"/>
            </a:xfrm>
            <a:prstGeom prst="rect">
              <a:avLst/>
            </a:prstGeom>
            <a:noFill/>
            <a:ln>
              <a:noFill/>
            </a:ln>
          </p:spPr>
        </p:pic>
      </p:gr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01010"/>
        </a:solidFill>
      </p:bgPr>
    </p:bg>
    <p:spTree>
      <p:nvGrpSpPr>
        <p:cNvPr id="137" name="Shape 137"/>
        <p:cNvGrpSpPr/>
        <p:nvPr/>
      </p:nvGrpSpPr>
      <p:grpSpPr>
        <a:xfrm>
          <a:off x="0" y="0"/>
          <a:ext cx="0" cy="0"/>
          <a:chOff x="0" y="0"/>
          <a:chExt cx="0" cy="0"/>
        </a:xfrm>
      </p:grpSpPr>
      <p:sp>
        <p:nvSpPr>
          <p:cNvPr descr="Bendigo and Adelaide Bank" id="138" name="Shape 138"/>
          <p:cNvSpPr/>
          <p:nvPr/>
        </p:nvSpPr>
        <p:spPr>
          <a:xfrm>
            <a:off x="368300" y="168275"/>
            <a:ext cx="304799" cy="3047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139" name="Shape 139"/>
          <p:cNvSpPr txBox="1"/>
          <p:nvPr/>
        </p:nvSpPr>
        <p:spPr>
          <a:xfrm>
            <a:off x="673100" y="3245710"/>
            <a:ext cx="2932453" cy="1296143"/>
          </a:xfrm>
          <a:prstGeom prst="rect">
            <a:avLst/>
          </a:prstGeom>
          <a:noFill/>
          <a:ln>
            <a:noFill/>
          </a:ln>
        </p:spPr>
        <p:txBody>
          <a:bodyPr anchorCtr="0" anchor="t" bIns="19050" lIns="19050" rIns="19050" tIns="19050">
            <a:noAutofit/>
          </a:bodyPr>
          <a:lstStyle/>
          <a:p>
            <a:pPr indent="0" lvl="0" marL="0" marR="0" rtl="0" algn="ctr">
              <a:lnSpc>
                <a:spcPct val="90000"/>
              </a:lnSpc>
              <a:spcBef>
                <a:spcPts val="0"/>
              </a:spcBef>
              <a:spcAft>
                <a:spcPts val="0"/>
              </a:spcAft>
              <a:buSzPct val="25000"/>
              <a:buNone/>
            </a:pPr>
            <a:r>
              <a:rPr lang="en-AU" sz="1600">
                <a:solidFill>
                  <a:schemeClr val="lt1"/>
                </a:solidFill>
                <a:latin typeface="Calibri"/>
                <a:ea typeface="Calibri"/>
                <a:cs typeface="Calibri"/>
                <a:sym typeface="Calibri"/>
              </a:rPr>
              <a:t>Double digit revenue growth- </a:t>
            </a:r>
            <a:r>
              <a:rPr i="1" lang="en-AU" sz="1600">
                <a:solidFill>
                  <a:schemeClr val="lt1"/>
                </a:solidFill>
                <a:latin typeface="Calibri"/>
                <a:ea typeface="Calibri"/>
                <a:cs typeface="Calibri"/>
                <a:sym typeface="Calibri"/>
              </a:rPr>
              <a:t>achieved 20%+ uplift at four banks</a:t>
            </a:r>
          </a:p>
          <a:p>
            <a:pPr indent="0" lvl="0" marL="0" marR="0" rtl="0" algn="ctr">
              <a:lnSpc>
                <a:spcPct val="90000"/>
              </a:lnSpc>
              <a:spcBef>
                <a:spcPts val="560"/>
              </a:spcBef>
              <a:spcAft>
                <a:spcPts val="0"/>
              </a:spcAft>
              <a:buNone/>
            </a:pPr>
            <a:r>
              <a:t/>
            </a:r>
            <a:endParaRPr sz="1600">
              <a:solidFill>
                <a:schemeClr val="lt1"/>
              </a:solidFill>
              <a:latin typeface="Calibri"/>
              <a:ea typeface="Calibri"/>
              <a:cs typeface="Calibri"/>
              <a:sym typeface="Calibri"/>
            </a:endParaRPr>
          </a:p>
          <a:p>
            <a:pPr indent="0" lvl="0" marL="0" marR="0" rtl="0" algn="ctr">
              <a:lnSpc>
                <a:spcPct val="90000"/>
              </a:lnSpc>
              <a:spcBef>
                <a:spcPts val="560"/>
              </a:spcBef>
              <a:spcAft>
                <a:spcPts val="0"/>
              </a:spcAft>
              <a:buSzPct val="25000"/>
              <a:buNone/>
            </a:pPr>
            <a:r>
              <a:rPr lang="en-AU" sz="1600">
                <a:solidFill>
                  <a:schemeClr val="lt1"/>
                </a:solidFill>
                <a:latin typeface="Calibri"/>
                <a:ea typeface="Calibri"/>
                <a:cs typeface="Calibri"/>
                <a:sym typeface="Calibri"/>
              </a:rPr>
              <a:t>Reduce costs </a:t>
            </a:r>
            <a:r>
              <a:rPr i="1" lang="en-AU" sz="1600">
                <a:solidFill>
                  <a:schemeClr val="lt1"/>
                </a:solidFill>
                <a:latin typeface="Calibri"/>
                <a:ea typeface="Calibri"/>
                <a:cs typeface="Calibri"/>
                <a:sym typeface="Calibri"/>
              </a:rPr>
              <a:t>- Save 50-90% manual analysis</a:t>
            </a:r>
            <a:br>
              <a:rPr lang="en-AU" sz="1600">
                <a:solidFill>
                  <a:schemeClr val="lt1"/>
                </a:solidFill>
                <a:latin typeface="Calibri"/>
                <a:ea typeface="Calibri"/>
                <a:cs typeface="Calibri"/>
                <a:sym typeface="Calibri"/>
              </a:rPr>
            </a:br>
            <a:br>
              <a:rPr lang="en-AU" sz="1600">
                <a:solidFill>
                  <a:schemeClr val="lt1"/>
                </a:solidFill>
                <a:latin typeface="Calibri"/>
                <a:ea typeface="Calibri"/>
                <a:cs typeface="Calibri"/>
                <a:sym typeface="Calibri"/>
              </a:rPr>
            </a:br>
          </a:p>
        </p:txBody>
      </p:sp>
      <p:pic>
        <p:nvPicPr>
          <p:cNvPr id="140" name="Shape 140"/>
          <p:cNvPicPr preferRelativeResize="0"/>
          <p:nvPr/>
        </p:nvPicPr>
        <p:blipFill rotWithShape="1">
          <a:blip r:embed="rId3">
            <a:alphaModFix/>
          </a:blip>
          <a:srcRect b="42008" l="76775" r="7622" t="29361"/>
          <a:stretch/>
        </p:blipFill>
        <p:spPr>
          <a:xfrm>
            <a:off x="9426871" y="478216"/>
            <a:ext cx="936103" cy="930418"/>
          </a:xfrm>
          <a:prstGeom prst="rect">
            <a:avLst/>
          </a:prstGeom>
          <a:noFill/>
          <a:ln>
            <a:noFill/>
          </a:ln>
        </p:spPr>
      </p:pic>
      <p:pic>
        <p:nvPicPr>
          <p:cNvPr id="141" name="Shape 141"/>
          <p:cNvPicPr preferRelativeResize="0"/>
          <p:nvPr/>
        </p:nvPicPr>
        <p:blipFill rotWithShape="1">
          <a:blip r:embed="rId4">
            <a:alphaModFix/>
          </a:blip>
          <a:srcRect b="0" l="0" r="0" t="0"/>
          <a:stretch/>
        </p:blipFill>
        <p:spPr>
          <a:xfrm rot="4776791">
            <a:off x="6050512" y="1434803"/>
            <a:ext cx="1147430" cy="1147430"/>
          </a:xfrm>
          <a:prstGeom prst="rect">
            <a:avLst/>
          </a:prstGeom>
          <a:noFill/>
          <a:ln>
            <a:noFill/>
          </a:ln>
        </p:spPr>
      </p:pic>
      <p:sp>
        <p:nvSpPr>
          <p:cNvPr id="142" name="Shape 142"/>
          <p:cNvSpPr txBox="1"/>
          <p:nvPr/>
        </p:nvSpPr>
        <p:spPr>
          <a:xfrm>
            <a:off x="4499992" y="2669647"/>
            <a:ext cx="4248472" cy="40010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AU" sz="2000">
                <a:solidFill>
                  <a:srgbClr val="FFFFFF"/>
                </a:solidFill>
                <a:latin typeface="Calibri"/>
                <a:ea typeface="Calibri"/>
                <a:cs typeface="Calibri"/>
                <a:sym typeface="Calibri"/>
              </a:rPr>
              <a:t>Improve user &amp; customer engagement</a:t>
            </a:r>
          </a:p>
        </p:txBody>
      </p:sp>
      <p:sp>
        <p:nvSpPr>
          <p:cNvPr id="143" name="Shape 143"/>
          <p:cNvSpPr txBox="1"/>
          <p:nvPr/>
        </p:nvSpPr>
        <p:spPr>
          <a:xfrm>
            <a:off x="467543" y="2669647"/>
            <a:ext cx="3312367" cy="40010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AU" sz="2000">
                <a:solidFill>
                  <a:srgbClr val="FFFFFF"/>
                </a:solidFill>
                <a:latin typeface="Calibri"/>
                <a:ea typeface="Calibri"/>
                <a:cs typeface="Calibri"/>
                <a:sym typeface="Calibri"/>
              </a:rPr>
              <a:t>Improve Business Results</a:t>
            </a:r>
          </a:p>
        </p:txBody>
      </p:sp>
      <p:sp>
        <p:nvSpPr>
          <p:cNvPr id="144" name="Shape 144"/>
          <p:cNvSpPr txBox="1"/>
          <p:nvPr/>
        </p:nvSpPr>
        <p:spPr>
          <a:xfrm>
            <a:off x="4355976" y="3245710"/>
            <a:ext cx="4392488" cy="2160240"/>
          </a:xfrm>
          <a:prstGeom prst="rect">
            <a:avLst/>
          </a:prstGeom>
          <a:noFill/>
          <a:ln>
            <a:noFill/>
          </a:ln>
        </p:spPr>
        <p:txBody>
          <a:bodyPr anchorCtr="0" anchor="t" bIns="19050" lIns="19050" rIns="19050" tIns="19050">
            <a:noAutofit/>
          </a:bodyPr>
          <a:lstStyle/>
          <a:p>
            <a:pPr indent="0" lvl="0" marL="0" marR="0" rtl="0" algn="ctr">
              <a:lnSpc>
                <a:spcPct val="90000"/>
              </a:lnSpc>
              <a:spcBef>
                <a:spcPts val="0"/>
              </a:spcBef>
              <a:spcAft>
                <a:spcPts val="0"/>
              </a:spcAft>
              <a:buSzPct val="25000"/>
              <a:buNone/>
            </a:pPr>
            <a:r>
              <a:rPr lang="en-AU" sz="1700">
                <a:solidFill>
                  <a:srgbClr val="FFFFFF"/>
                </a:solidFill>
                <a:latin typeface="Calibri"/>
                <a:ea typeface="Calibri"/>
                <a:cs typeface="Calibri"/>
                <a:sym typeface="Calibri"/>
              </a:rPr>
              <a:t>User adoption </a:t>
            </a:r>
            <a:r>
              <a:rPr i="1" lang="en-AU" sz="1700">
                <a:solidFill>
                  <a:srgbClr val="FFFFFF"/>
                </a:solidFill>
                <a:latin typeface="Calibri"/>
                <a:ea typeface="Calibri"/>
                <a:cs typeface="Calibri"/>
                <a:sym typeface="Calibri"/>
              </a:rPr>
              <a:t>– 90% day-to-day user/adoption within weeks in four banks</a:t>
            </a:r>
          </a:p>
          <a:p>
            <a:pPr indent="0" lvl="0" marL="0" marR="0" rtl="0" algn="ctr">
              <a:lnSpc>
                <a:spcPct val="90000"/>
              </a:lnSpc>
              <a:spcBef>
                <a:spcPts val="595"/>
              </a:spcBef>
              <a:spcAft>
                <a:spcPts val="0"/>
              </a:spcAft>
              <a:buNone/>
            </a:pPr>
            <a:r>
              <a:t/>
            </a:r>
            <a:endParaRPr sz="1600">
              <a:solidFill>
                <a:srgbClr val="FFFFFF"/>
              </a:solidFill>
              <a:latin typeface="Calibri"/>
              <a:ea typeface="Calibri"/>
              <a:cs typeface="Calibri"/>
              <a:sym typeface="Calibri"/>
            </a:endParaRPr>
          </a:p>
          <a:p>
            <a:pPr indent="0" lvl="0" marL="0" marR="0" rtl="0" algn="ctr">
              <a:lnSpc>
                <a:spcPct val="90000"/>
              </a:lnSpc>
              <a:spcBef>
                <a:spcPts val="560"/>
              </a:spcBef>
              <a:spcAft>
                <a:spcPts val="0"/>
              </a:spcAft>
              <a:buSzPct val="25000"/>
              <a:buNone/>
            </a:pPr>
            <a:r>
              <a:rPr lang="en-AU" sz="1600">
                <a:solidFill>
                  <a:srgbClr val="FFFFFF"/>
                </a:solidFill>
                <a:latin typeface="Calibri"/>
                <a:ea typeface="Calibri"/>
                <a:cs typeface="Calibri"/>
                <a:sym typeface="Calibri"/>
              </a:rPr>
              <a:t>Improve engagement with AI-fuelled insights that simplify roles and touchpoints across the business</a:t>
            </a:r>
          </a:p>
          <a:p>
            <a:pPr indent="0" lvl="0" marL="0" marR="0" rtl="0" algn="ctr">
              <a:lnSpc>
                <a:spcPct val="90000"/>
              </a:lnSpc>
              <a:spcBef>
                <a:spcPts val="560"/>
              </a:spcBef>
              <a:spcAft>
                <a:spcPts val="0"/>
              </a:spcAft>
              <a:buNone/>
            </a:pPr>
            <a:r>
              <a:t/>
            </a:r>
            <a:endParaRPr sz="1600">
              <a:solidFill>
                <a:srgbClr val="FFFFFF"/>
              </a:solidFill>
              <a:latin typeface="Calibri"/>
              <a:ea typeface="Calibri"/>
              <a:cs typeface="Calibri"/>
              <a:sym typeface="Calibri"/>
            </a:endParaRPr>
          </a:p>
          <a:p>
            <a:pPr indent="0" lvl="0" marL="0" marR="0" rtl="0" algn="ctr">
              <a:lnSpc>
                <a:spcPct val="90000"/>
              </a:lnSpc>
              <a:spcBef>
                <a:spcPts val="560"/>
              </a:spcBef>
              <a:spcAft>
                <a:spcPts val="0"/>
              </a:spcAft>
              <a:buSzPct val="25000"/>
              <a:buNone/>
            </a:pPr>
            <a:r>
              <a:rPr lang="en-AU" sz="1600">
                <a:solidFill>
                  <a:srgbClr val="FFFFFF"/>
                </a:solidFill>
                <a:latin typeface="Calibri"/>
                <a:ea typeface="Calibri"/>
                <a:cs typeface="Calibri"/>
                <a:sym typeface="Calibri"/>
              </a:rPr>
              <a:t>Simpler + clearer value delivery to your customers</a:t>
            </a:r>
          </a:p>
          <a:p>
            <a:pPr indent="0" lvl="0" marL="0" marR="0" rtl="0" algn="ctr">
              <a:lnSpc>
                <a:spcPct val="90000"/>
              </a:lnSpc>
              <a:spcBef>
                <a:spcPts val="560"/>
              </a:spcBef>
              <a:spcAft>
                <a:spcPts val="0"/>
              </a:spcAft>
              <a:buNone/>
            </a:pPr>
            <a:r>
              <a:t/>
            </a:r>
            <a:endParaRPr sz="1700">
              <a:solidFill>
                <a:srgbClr val="FFFFFF"/>
              </a:solidFill>
              <a:latin typeface="Calibri"/>
              <a:ea typeface="Calibri"/>
              <a:cs typeface="Calibri"/>
              <a:sym typeface="Calibri"/>
            </a:endParaRPr>
          </a:p>
        </p:txBody>
      </p:sp>
      <p:sp>
        <p:nvSpPr>
          <p:cNvPr id="145" name="Shape 145"/>
          <p:cNvSpPr txBox="1"/>
          <p:nvPr/>
        </p:nvSpPr>
        <p:spPr>
          <a:xfrm>
            <a:off x="1903681" y="413337"/>
            <a:ext cx="7236295" cy="426985"/>
          </a:xfrm>
          <a:prstGeom prst="rect">
            <a:avLst/>
          </a:prstGeom>
          <a:noFill/>
          <a:ln>
            <a:noFill/>
          </a:ln>
        </p:spPr>
        <p:txBody>
          <a:bodyPr anchorCtr="0" anchor="t" bIns="0" lIns="0" rIns="0" tIns="0">
            <a:noAutofit/>
          </a:bodyPr>
          <a:lstStyle/>
          <a:p>
            <a:pPr indent="-107950" lvl="0" marL="107950" marR="0" rtl="0" algn="l">
              <a:lnSpc>
                <a:spcPct val="90000"/>
              </a:lnSpc>
              <a:spcBef>
                <a:spcPts val="0"/>
              </a:spcBef>
              <a:spcAft>
                <a:spcPts val="0"/>
              </a:spcAft>
              <a:buSzPct val="25000"/>
              <a:buNone/>
            </a:pPr>
            <a:r>
              <a:rPr b="1" lang="en-AU" sz="2400">
                <a:solidFill>
                  <a:srgbClr val="FFFFFF"/>
                </a:solidFill>
                <a:latin typeface="Calibri"/>
                <a:ea typeface="Calibri"/>
                <a:cs typeface="Calibri"/>
                <a:sym typeface="Calibri"/>
              </a:rPr>
              <a:t>use case successes</a:t>
            </a:r>
          </a:p>
        </p:txBody>
      </p:sp>
      <p:pic>
        <p:nvPicPr>
          <p:cNvPr id="146" name="Shape 146"/>
          <p:cNvPicPr preferRelativeResize="0"/>
          <p:nvPr/>
        </p:nvPicPr>
        <p:blipFill rotWithShape="1">
          <a:blip r:embed="rId5">
            <a:alphaModFix/>
          </a:blip>
          <a:srcRect b="37248" l="42642" r="25440" t="46100"/>
          <a:stretch/>
        </p:blipFill>
        <p:spPr>
          <a:xfrm>
            <a:off x="340462" y="330898"/>
            <a:ext cx="1440160" cy="441340"/>
          </a:xfrm>
          <a:prstGeom prst="rect">
            <a:avLst/>
          </a:prstGeom>
          <a:noFill/>
          <a:ln>
            <a:noFill/>
          </a:ln>
        </p:spPr>
      </p:pic>
      <p:sp>
        <p:nvSpPr>
          <p:cNvPr id="147" name="Shape 147"/>
          <p:cNvSpPr txBox="1"/>
          <p:nvPr/>
        </p:nvSpPr>
        <p:spPr>
          <a:xfrm>
            <a:off x="10476656" y="937137"/>
            <a:ext cx="1728191" cy="803746"/>
          </a:xfrm>
          <a:prstGeom prst="rect">
            <a:avLst/>
          </a:prstGeom>
          <a:noFill/>
          <a:ln>
            <a:noFill/>
          </a:ln>
        </p:spPr>
        <p:txBody>
          <a:bodyPr anchorCtr="0" anchor="t" bIns="0" lIns="0" rIns="0" tIns="0">
            <a:noAutofit/>
          </a:bodyPr>
          <a:lstStyle/>
          <a:p>
            <a:pPr indent="-107950" lvl="0" marL="107950" marR="0" rtl="0" algn="l">
              <a:lnSpc>
                <a:spcPct val="90000"/>
              </a:lnSpc>
              <a:spcBef>
                <a:spcPts val="0"/>
              </a:spcBef>
              <a:spcAft>
                <a:spcPts val="0"/>
              </a:spcAft>
              <a:buSzPct val="25000"/>
              <a:buNone/>
            </a:pPr>
            <a:r>
              <a:rPr b="1" lang="en-AU" sz="1800">
                <a:solidFill>
                  <a:srgbClr val="C00000"/>
                </a:solidFill>
                <a:latin typeface="Calibri"/>
                <a:ea typeface="Calibri"/>
                <a:cs typeface="Calibri"/>
                <a:sym typeface="Calibri"/>
              </a:rPr>
              <a:t>Alternatives ….. What Simplio’s clients love to get?</a:t>
            </a:r>
          </a:p>
          <a:p>
            <a:pPr indent="-107950" lvl="0" marL="107950" marR="0" rtl="0" algn="l">
              <a:lnSpc>
                <a:spcPct val="90000"/>
              </a:lnSpc>
              <a:spcBef>
                <a:spcPts val="630"/>
              </a:spcBef>
              <a:spcAft>
                <a:spcPts val="0"/>
              </a:spcAft>
              <a:buSzPct val="25000"/>
              <a:buNone/>
            </a:pPr>
            <a:r>
              <a:rPr b="1" lang="en-AU" sz="1800">
                <a:solidFill>
                  <a:srgbClr val="C00000"/>
                </a:solidFill>
                <a:latin typeface="Calibri"/>
                <a:ea typeface="Calibri"/>
                <a:cs typeface="Calibri"/>
                <a:sym typeface="Calibri"/>
              </a:rPr>
              <a:t>                               What Simplio’s clients love?</a:t>
            </a:r>
          </a:p>
        </p:txBody>
      </p:sp>
      <p:pic>
        <p:nvPicPr>
          <p:cNvPr descr="https://lh3.ggpht.com/cgvbtpBknBOKkGaddXEtwjoVHcZff6ZMM1sKDTv2J7GLP_feCbOZ29_dVM3Ir_CNbg=w300" id="148" name="Shape 148"/>
          <p:cNvPicPr preferRelativeResize="0"/>
          <p:nvPr/>
        </p:nvPicPr>
        <p:blipFill rotWithShape="1">
          <a:blip r:embed="rId6">
            <a:alphaModFix/>
          </a:blip>
          <a:srcRect b="0" l="0" r="0" t="0"/>
          <a:stretch/>
        </p:blipFill>
        <p:spPr>
          <a:xfrm>
            <a:off x="1619671" y="1537616"/>
            <a:ext cx="824180" cy="824180"/>
          </a:xfrm>
          <a:prstGeom prst="rect">
            <a:avLst/>
          </a:prstGeom>
          <a:noFill/>
          <a:ln>
            <a:noFill/>
          </a:ln>
        </p:spPr>
      </p:pic>
      <p:pic>
        <p:nvPicPr>
          <p:cNvPr descr="http://bolywelch.com/wp-content/uploads/2015/01/bic-onboarding.png" id="149" name="Shape 149"/>
          <p:cNvPicPr preferRelativeResize="0"/>
          <p:nvPr/>
        </p:nvPicPr>
        <p:blipFill rotWithShape="1">
          <a:blip r:embed="rId7">
            <a:alphaModFix/>
          </a:blip>
          <a:srcRect b="26955" l="41646" r="43964" t="43414"/>
          <a:stretch/>
        </p:blipFill>
        <p:spPr>
          <a:xfrm>
            <a:off x="10499439" y="2963276"/>
            <a:ext cx="1412185" cy="1084710"/>
          </a:xfrm>
          <a:prstGeom prst="rect">
            <a:avLst/>
          </a:prstGeom>
          <a:noFill/>
          <a:ln>
            <a:noFill/>
          </a:ln>
        </p:spPr>
      </p:pic>
      <p:pic>
        <p:nvPicPr>
          <p:cNvPr descr="http://www.orchidia.com/wp-content/uploads/2013/10/insight.jpg" id="150" name="Shape 150"/>
          <p:cNvPicPr preferRelativeResize="0"/>
          <p:nvPr/>
        </p:nvPicPr>
        <p:blipFill rotWithShape="1">
          <a:blip r:embed="rId8">
            <a:alphaModFix/>
          </a:blip>
          <a:srcRect b="0" l="0" r="0" t="0"/>
          <a:stretch/>
        </p:blipFill>
        <p:spPr>
          <a:xfrm flipH="1">
            <a:off x="9408723" y="1661841"/>
            <a:ext cx="1229593" cy="1119086"/>
          </a:xfrm>
          <a:prstGeom prst="rect">
            <a:avLst/>
          </a:prstGeom>
          <a:noFill/>
          <a:ln>
            <a:noFill/>
          </a:ln>
        </p:spPr>
      </p:pic>
      <p:sp>
        <p:nvSpPr>
          <p:cNvPr id="151" name="Shape 151"/>
          <p:cNvSpPr/>
          <p:nvPr/>
        </p:nvSpPr>
        <p:spPr>
          <a:xfrm>
            <a:off x="755575" y="5733255"/>
            <a:ext cx="7704855" cy="445769"/>
          </a:xfrm>
          <a:prstGeom prst="snip2DiagRect">
            <a:avLst>
              <a:gd fmla="val 0" name="adj1"/>
              <a:gd fmla="val 38218" name="adj2"/>
            </a:avLst>
          </a:prstGeom>
          <a:gradFill>
            <a:gsLst>
              <a:gs pos="0">
                <a:srgbClr val="66C6BA"/>
              </a:gs>
              <a:gs pos="50000">
                <a:srgbClr val="4FBEAF"/>
              </a:gs>
              <a:gs pos="100000">
                <a:srgbClr val="338B7F"/>
              </a:gs>
            </a:gsLst>
            <a:lin ang="5400000" scaled="0"/>
          </a:gradFill>
          <a:ln>
            <a:noFill/>
          </a:ln>
          <a:effectLst>
            <a:outerShdw blurRad="57150" rotWithShape="0" algn="ctr" dir="5400000" dist="19050">
              <a:srgbClr val="000000">
                <a:alpha val="62745"/>
              </a:srgbClr>
            </a:outerShdw>
          </a:effectLst>
        </p:spPr>
        <p:txBody>
          <a:bodyPr anchorCtr="0" anchor="t" bIns="0" lIns="0" rIns="0" tIns="0">
            <a:noAutofit/>
          </a:bodyPr>
          <a:lstStyle/>
          <a:p>
            <a:pPr indent="0" lvl="0" marL="0" marR="0" rtl="0" algn="ctr">
              <a:spcBef>
                <a:spcPts val="0"/>
              </a:spcBef>
              <a:buSzPct val="25000"/>
              <a:buNone/>
            </a:pPr>
            <a:r>
              <a:rPr b="1" lang="en-AU" sz="1800">
                <a:solidFill>
                  <a:schemeClr val="lt1"/>
                </a:solidFill>
                <a:latin typeface="Calibri"/>
                <a:ea typeface="Calibri"/>
                <a:cs typeface="Calibri"/>
                <a:sym typeface="Calibri"/>
              </a:rPr>
              <a:t>Book a </a:t>
            </a:r>
            <a:r>
              <a:rPr b="1" lang="en-AU" sz="1800" u="sng">
                <a:solidFill>
                  <a:schemeClr val="hlink"/>
                </a:solidFill>
                <a:latin typeface="Calibri"/>
                <a:ea typeface="Calibri"/>
                <a:cs typeface="Calibri"/>
                <a:sym typeface="Calibri"/>
                <a:hlinkClick r:id="rId9"/>
              </a:rPr>
              <a:t>demo</a:t>
            </a:r>
            <a:r>
              <a:rPr b="1" lang="en-AU" sz="1800">
                <a:solidFill>
                  <a:srgbClr val="FFFFFF"/>
                </a:solidFill>
                <a:latin typeface="Calibri"/>
                <a:ea typeface="Calibri"/>
                <a:cs typeface="Calibri"/>
                <a:sym typeface="Calibri"/>
              </a:rPr>
              <a:t> today at </a:t>
            </a:r>
            <a:r>
              <a:rPr b="1" lang="en-AU" sz="1800" u="sng">
                <a:solidFill>
                  <a:schemeClr val="hlink"/>
                </a:solidFill>
                <a:latin typeface="Calibri"/>
                <a:ea typeface="Calibri"/>
                <a:cs typeface="Calibri"/>
                <a:sym typeface="Calibri"/>
                <a:hlinkClick r:id="rId10"/>
              </a:rPr>
              <a:t>https://simplio.co/</a:t>
            </a:r>
            <a:r>
              <a:rPr b="1" lang="en-AU" sz="1800">
                <a:solidFill>
                  <a:srgbClr val="FFFFFF"/>
                </a:solidFill>
                <a:latin typeface="Calibri"/>
                <a:ea typeface="Calibri"/>
                <a:cs typeface="Calibri"/>
                <a:sym typeface="Calibri"/>
              </a:rPr>
              <a:t> or </a:t>
            </a:r>
            <a:r>
              <a:rPr b="1" lang="en-AU" sz="1800" u="sng">
                <a:solidFill>
                  <a:schemeClr val="hlink"/>
                </a:solidFill>
                <a:latin typeface="Calibri"/>
                <a:ea typeface="Calibri"/>
                <a:cs typeface="Calibri"/>
                <a:sym typeface="Calibri"/>
                <a:hlinkClick r:id="rId11"/>
              </a:rPr>
              <a:t>sayhello@simplio.co</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p:nvPr/>
        </p:nvSpPr>
        <p:spPr>
          <a:xfrm>
            <a:off x="1057323" y="3325328"/>
            <a:ext cx="2634469" cy="1274699"/>
          </a:xfrm>
          <a:prstGeom prst="ellipse">
            <a:avLst/>
          </a:prstGeom>
          <a:gradFill>
            <a:gsLst>
              <a:gs pos="0">
                <a:srgbClr val="C8DFE9"/>
              </a:gs>
              <a:gs pos="50000">
                <a:srgbClr val="B0D1DE"/>
              </a:gs>
              <a:gs pos="100000">
                <a:srgbClr val="A0CBDB"/>
              </a:gs>
            </a:gsLst>
            <a:lin ang="5400000" scaled="0"/>
          </a:gradFill>
          <a:ln>
            <a:noFill/>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58" name="Shape 158"/>
          <p:cNvSpPr/>
          <p:nvPr/>
        </p:nvSpPr>
        <p:spPr>
          <a:xfrm>
            <a:off x="5167526" y="3429171"/>
            <a:ext cx="2457727" cy="1432101"/>
          </a:xfrm>
          <a:prstGeom prst="ellipse">
            <a:avLst/>
          </a:prstGeom>
          <a:gradFill>
            <a:gsLst>
              <a:gs pos="0">
                <a:srgbClr val="C8DFE9"/>
              </a:gs>
              <a:gs pos="50000">
                <a:srgbClr val="B0D1DE"/>
              </a:gs>
              <a:gs pos="100000">
                <a:srgbClr val="A0CBDB"/>
              </a:gs>
            </a:gsLst>
            <a:lin ang="5400000" scaled="0"/>
          </a:gradFill>
          <a:ln>
            <a:noFill/>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59" name="Shape 159"/>
          <p:cNvSpPr/>
          <p:nvPr/>
        </p:nvSpPr>
        <p:spPr>
          <a:xfrm>
            <a:off x="3659887" y="2183624"/>
            <a:ext cx="1658570" cy="1862851"/>
          </a:xfrm>
          <a:prstGeom prst="ellipse">
            <a:avLst/>
          </a:prstGeom>
          <a:gradFill>
            <a:gsLst>
              <a:gs pos="0">
                <a:srgbClr val="C8DFE9"/>
              </a:gs>
              <a:gs pos="50000">
                <a:srgbClr val="B0D1DE"/>
              </a:gs>
              <a:gs pos="100000">
                <a:srgbClr val="A0CBDB"/>
              </a:gs>
            </a:gsLst>
            <a:lin ang="5400000" scaled="0"/>
          </a:gradFill>
          <a:ln>
            <a:noFill/>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60" name="Shape 160"/>
          <p:cNvSpPr/>
          <p:nvPr/>
        </p:nvSpPr>
        <p:spPr>
          <a:xfrm>
            <a:off x="3294103" y="4278832"/>
            <a:ext cx="2057260" cy="1695975"/>
          </a:xfrm>
          <a:prstGeom prst="ellipse">
            <a:avLst/>
          </a:prstGeom>
          <a:gradFill>
            <a:gsLst>
              <a:gs pos="0">
                <a:srgbClr val="C8DFE9"/>
              </a:gs>
              <a:gs pos="50000">
                <a:srgbClr val="B0D1DE"/>
              </a:gs>
              <a:gs pos="100000">
                <a:srgbClr val="A0CBDB"/>
              </a:gs>
            </a:gsLst>
            <a:lin ang="5400000" scaled="0"/>
          </a:gradFill>
          <a:ln>
            <a:noFill/>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pic>
        <p:nvPicPr>
          <p:cNvPr id="161" name="Shape 161"/>
          <p:cNvPicPr preferRelativeResize="0"/>
          <p:nvPr/>
        </p:nvPicPr>
        <p:blipFill rotWithShape="1">
          <a:blip r:embed="rId3">
            <a:alphaModFix/>
          </a:blip>
          <a:srcRect b="32952" l="37860" r="9003" t="22797"/>
          <a:stretch/>
        </p:blipFill>
        <p:spPr>
          <a:xfrm>
            <a:off x="2195735" y="286603"/>
            <a:ext cx="1359775" cy="434136"/>
          </a:xfrm>
          <a:prstGeom prst="rect">
            <a:avLst/>
          </a:prstGeom>
          <a:noFill/>
          <a:ln>
            <a:noFill/>
          </a:ln>
        </p:spPr>
      </p:pic>
      <p:pic>
        <p:nvPicPr>
          <p:cNvPr id="162" name="Shape 162"/>
          <p:cNvPicPr preferRelativeResize="0"/>
          <p:nvPr/>
        </p:nvPicPr>
        <p:blipFill rotWithShape="1">
          <a:blip r:embed="rId4">
            <a:alphaModFix/>
          </a:blip>
          <a:srcRect b="0" l="0" r="0" t="0"/>
          <a:stretch/>
        </p:blipFill>
        <p:spPr>
          <a:xfrm>
            <a:off x="8316417" y="-549018"/>
            <a:ext cx="432047" cy="432047"/>
          </a:xfrm>
          <a:prstGeom prst="rect">
            <a:avLst/>
          </a:prstGeom>
          <a:noFill/>
          <a:ln>
            <a:noFill/>
          </a:ln>
        </p:spPr>
      </p:pic>
      <p:sp>
        <p:nvSpPr>
          <p:cNvPr id="163" name="Shape 163"/>
          <p:cNvSpPr txBox="1"/>
          <p:nvPr/>
        </p:nvSpPr>
        <p:spPr>
          <a:xfrm>
            <a:off x="783770" y="380358"/>
            <a:ext cx="3716220" cy="326934"/>
          </a:xfrm>
          <a:prstGeom prst="rect">
            <a:avLst/>
          </a:prstGeom>
          <a:noFill/>
          <a:ln>
            <a:noFill/>
          </a:ln>
        </p:spPr>
        <p:txBody>
          <a:bodyPr anchorCtr="0" anchor="t" bIns="0" lIns="0" rIns="0" tIns="0">
            <a:noAutofit/>
          </a:bodyPr>
          <a:lstStyle/>
          <a:p>
            <a:pPr indent="0" lvl="0" marL="0" marR="0" rtl="0" algn="l">
              <a:lnSpc>
                <a:spcPct val="80000"/>
              </a:lnSpc>
              <a:spcBef>
                <a:spcPts val="0"/>
              </a:spcBef>
              <a:spcAft>
                <a:spcPts val="0"/>
              </a:spcAft>
              <a:buSzPct val="25000"/>
              <a:buNone/>
            </a:pPr>
            <a:r>
              <a:rPr b="1" lang="en-AU" sz="2400">
                <a:solidFill>
                  <a:schemeClr val="dk1"/>
                </a:solidFill>
                <a:latin typeface="Calibri"/>
                <a:ea typeface="Calibri"/>
                <a:cs typeface="Calibri"/>
                <a:sym typeface="Calibri"/>
              </a:rPr>
              <a:t>The why of </a:t>
            </a:r>
          </a:p>
        </p:txBody>
      </p:sp>
      <p:sp>
        <p:nvSpPr>
          <p:cNvPr id="164" name="Shape 164"/>
          <p:cNvSpPr txBox="1"/>
          <p:nvPr/>
        </p:nvSpPr>
        <p:spPr>
          <a:xfrm>
            <a:off x="714012" y="877996"/>
            <a:ext cx="7483908"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AU" sz="1600">
                <a:solidFill>
                  <a:srgbClr val="595959"/>
                </a:solidFill>
                <a:latin typeface="Calibri"/>
                <a:ea typeface="Calibri"/>
                <a:cs typeface="Calibri"/>
                <a:sym typeface="Calibri"/>
              </a:rPr>
              <a:t>There are four reasons </a:t>
            </a:r>
            <a:r>
              <a:rPr b="1" lang="en-AU" sz="1600">
                <a:solidFill>
                  <a:srgbClr val="FF0000"/>
                </a:solidFill>
                <a:latin typeface="Calibri"/>
                <a:ea typeface="Calibri"/>
                <a:cs typeface="Calibri"/>
                <a:sym typeface="Calibri"/>
              </a:rPr>
              <a:t>traditional</a:t>
            </a:r>
            <a:r>
              <a:rPr b="1" lang="en-AU" sz="1600">
                <a:solidFill>
                  <a:srgbClr val="595959"/>
                </a:solidFill>
                <a:latin typeface="Calibri"/>
                <a:ea typeface="Calibri"/>
                <a:cs typeface="Calibri"/>
                <a:sym typeface="Calibri"/>
              </a:rPr>
              <a:t> data BI and customer systems underdeliver on value</a:t>
            </a:r>
          </a:p>
        </p:txBody>
      </p:sp>
      <p:pic>
        <p:nvPicPr>
          <p:cNvPr descr="Related image" id="165" name="Shape 165"/>
          <p:cNvPicPr preferRelativeResize="0"/>
          <p:nvPr/>
        </p:nvPicPr>
        <p:blipFill rotWithShape="1">
          <a:blip r:embed="rId5">
            <a:alphaModFix/>
          </a:blip>
          <a:srcRect b="0" l="0" r="0" t="0"/>
          <a:stretch/>
        </p:blipFill>
        <p:spPr>
          <a:xfrm>
            <a:off x="7452321" y="-714256"/>
            <a:ext cx="893308" cy="597286"/>
          </a:xfrm>
          <a:prstGeom prst="rect">
            <a:avLst/>
          </a:prstGeom>
          <a:noFill/>
          <a:ln>
            <a:noFill/>
          </a:ln>
        </p:spPr>
      </p:pic>
      <p:sp>
        <p:nvSpPr>
          <p:cNvPr id="166" name="Shape 166"/>
          <p:cNvSpPr txBox="1"/>
          <p:nvPr/>
        </p:nvSpPr>
        <p:spPr>
          <a:xfrm>
            <a:off x="827433" y="6843710"/>
            <a:ext cx="2321262" cy="1521773"/>
          </a:xfrm>
          <a:prstGeom prst="rect">
            <a:avLst/>
          </a:prstGeom>
          <a:noFill/>
          <a:ln>
            <a:noFill/>
          </a:ln>
        </p:spPr>
        <p:txBody>
          <a:bodyPr anchorCtr="0" anchor="ctr" bIns="30475" lIns="30475" rIns="30475" tIns="30475">
            <a:noAutofit/>
          </a:bodyPr>
          <a:lstStyle/>
          <a:p>
            <a:pPr indent="0" lvl="0" marL="0" marR="0" rtl="0" algn="l">
              <a:lnSpc>
                <a:spcPct val="90000"/>
              </a:lnSpc>
              <a:spcBef>
                <a:spcPts val="0"/>
              </a:spcBef>
              <a:spcAft>
                <a:spcPts val="0"/>
              </a:spcAft>
              <a:buSzPct val="25000"/>
              <a:buNone/>
            </a:pPr>
            <a:r>
              <a:rPr lang="en-AU" sz="1700">
                <a:solidFill>
                  <a:srgbClr val="3F3F3F"/>
                </a:solidFill>
                <a:latin typeface="Calibri"/>
                <a:ea typeface="Calibri"/>
                <a:cs typeface="Calibri"/>
                <a:sym typeface="Calibri"/>
              </a:rPr>
              <a:t>System or reporting use rarely monitored by simple performance uplift tracking and motivation</a:t>
            </a:r>
          </a:p>
        </p:txBody>
      </p:sp>
      <p:sp>
        <p:nvSpPr>
          <p:cNvPr id="167" name="Shape 167"/>
          <p:cNvSpPr txBox="1"/>
          <p:nvPr/>
        </p:nvSpPr>
        <p:spPr>
          <a:xfrm>
            <a:off x="3538076" y="6669360"/>
            <a:ext cx="2119214" cy="1716745"/>
          </a:xfrm>
          <a:prstGeom prst="rect">
            <a:avLst/>
          </a:prstGeom>
          <a:noFill/>
          <a:ln>
            <a:noFill/>
          </a:ln>
        </p:spPr>
        <p:txBody>
          <a:bodyPr anchorCtr="0" anchor="ctr" bIns="19050" lIns="19050" rIns="19050" tIns="19050">
            <a:noAutofit/>
          </a:bodyPr>
          <a:lstStyle/>
          <a:p>
            <a:pPr indent="0" lvl="0" marL="0" marR="0" rtl="0" algn="l">
              <a:lnSpc>
                <a:spcPct val="90000"/>
              </a:lnSpc>
              <a:spcBef>
                <a:spcPts val="0"/>
              </a:spcBef>
              <a:spcAft>
                <a:spcPts val="0"/>
              </a:spcAft>
              <a:buSzPct val="25000"/>
              <a:buNone/>
            </a:pPr>
            <a:r>
              <a:rPr lang="en-AU" sz="1700">
                <a:solidFill>
                  <a:srgbClr val="3F3F3F"/>
                </a:solidFill>
                <a:latin typeface="Calibri"/>
                <a:ea typeface="Calibri"/>
                <a:cs typeface="Calibri"/>
                <a:sym typeface="Calibri"/>
              </a:rPr>
              <a:t>&lt;10% of users can understand the reports and use all the features in the customer system</a:t>
            </a:r>
          </a:p>
        </p:txBody>
      </p:sp>
      <p:sp>
        <p:nvSpPr>
          <p:cNvPr id="168" name="Shape 168"/>
          <p:cNvSpPr txBox="1"/>
          <p:nvPr/>
        </p:nvSpPr>
        <p:spPr>
          <a:xfrm>
            <a:off x="6931350" y="6920303"/>
            <a:ext cx="2492239" cy="1752755"/>
          </a:xfrm>
          <a:prstGeom prst="rect">
            <a:avLst/>
          </a:prstGeom>
          <a:noFill/>
          <a:ln>
            <a:noFill/>
          </a:ln>
        </p:spPr>
        <p:txBody>
          <a:bodyPr anchorCtr="0" anchor="ctr" bIns="19050" lIns="19050" rIns="19050" tIns="19050">
            <a:noAutofit/>
          </a:bodyPr>
          <a:lstStyle/>
          <a:p>
            <a:pPr indent="0" lvl="0" marL="0" marR="0" rtl="0" algn="l">
              <a:lnSpc>
                <a:spcPct val="90000"/>
              </a:lnSpc>
              <a:spcBef>
                <a:spcPts val="0"/>
              </a:spcBef>
              <a:spcAft>
                <a:spcPts val="0"/>
              </a:spcAft>
              <a:buSzPct val="25000"/>
              <a:buNone/>
            </a:pPr>
            <a:r>
              <a:rPr lang="en-AU" sz="1700">
                <a:solidFill>
                  <a:srgbClr val="3F3F3F"/>
                </a:solidFill>
                <a:latin typeface="Calibri"/>
                <a:ea typeface="Calibri"/>
                <a:cs typeface="Calibri"/>
                <a:sym typeface="Calibri"/>
              </a:rPr>
              <a:t>Staff spend 20 minutes a day drawing on multiple reporting sources analysing problems and what action to take.  No consistency.</a:t>
            </a:r>
          </a:p>
        </p:txBody>
      </p:sp>
      <p:pic>
        <p:nvPicPr>
          <p:cNvPr descr="https://lh3.ggpht.com/cgvbtpBknBOKkGaddXEtwjoVHcZff6ZMM1sKDTv2J7GLP_feCbOZ29_dVM3Ir_CNbg=w300" id="169" name="Shape 169"/>
          <p:cNvPicPr preferRelativeResize="0"/>
          <p:nvPr/>
        </p:nvPicPr>
        <p:blipFill rotWithShape="1">
          <a:blip r:embed="rId6">
            <a:alphaModFix/>
          </a:blip>
          <a:srcRect b="0" l="0" r="0" t="0"/>
          <a:stretch/>
        </p:blipFill>
        <p:spPr>
          <a:xfrm>
            <a:off x="3997717" y="4384423"/>
            <a:ext cx="643820" cy="643820"/>
          </a:xfrm>
          <a:prstGeom prst="rect">
            <a:avLst/>
          </a:prstGeom>
          <a:noFill/>
          <a:ln>
            <a:noFill/>
          </a:ln>
        </p:spPr>
      </p:pic>
      <p:sp>
        <p:nvSpPr>
          <p:cNvPr id="170" name="Shape 170"/>
          <p:cNvSpPr/>
          <p:nvPr/>
        </p:nvSpPr>
        <p:spPr>
          <a:xfrm>
            <a:off x="12056739" y="5805044"/>
            <a:ext cx="901494" cy="680980"/>
          </a:xfrm>
          <a:prstGeom prst="ellipse">
            <a:avLst/>
          </a:prstGeom>
          <a:solidFill>
            <a:schemeClr val="accent3"/>
          </a:solidFill>
          <a:ln>
            <a:noFill/>
          </a:ln>
        </p:spPr>
        <p:txBody>
          <a:bodyPr anchorCtr="0" anchor="ctr" bIns="45700" lIns="91425" rIns="91425" tIns="45700">
            <a:noAutofit/>
          </a:bodyPr>
          <a:lstStyle/>
          <a:p>
            <a:pPr indent="0" lvl="0" marL="0" marR="0" rtl="0" algn="ctr">
              <a:spcBef>
                <a:spcPts val="0"/>
              </a:spcBef>
              <a:buSzPct val="25000"/>
              <a:buNone/>
            </a:pPr>
            <a:r>
              <a:rPr b="1" lang="en-AU" sz="1800">
                <a:solidFill>
                  <a:schemeClr val="lt1"/>
                </a:solidFill>
                <a:latin typeface="Arial Narrow"/>
                <a:ea typeface="Arial Narrow"/>
                <a:cs typeface="Arial Narrow"/>
                <a:sym typeface="Arial Narrow"/>
              </a:rPr>
              <a:t>&lt;</a:t>
            </a:r>
            <a:r>
              <a:rPr b="1" lang="en-AU" sz="2400">
                <a:solidFill>
                  <a:schemeClr val="lt1"/>
                </a:solidFill>
                <a:latin typeface="Calibri"/>
                <a:ea typeface="Calibri"/>
                <a:cs typeface="Calibri"/>
                <a:sym typeface="Calibri"/>
              </a:rPr>
              <a:t>10</a:t>
            </a:r>
            <a:r>
              <a:rPr b="1" lang="en-AU" sz="2000">
                <a:solidFill>
                  <a:schemeClr val="lt1"/>
                </a:solidFill>
                <a:latin typeface="Arial Narrow"/>
                <a:ea typeface="Arial Narrow"/>
                <a:cs typeface="Arial Narrow"/>
                <a:sym typeface="Arial Narrow"/>
              </a:rPr>
              <a:t>%</a:t>
            </a:r>
          </a:p>
        </p:txBody>
      </p:sp>
      <p:sp>
        <p:nvSpPr>
          <p:cNvPr id="171" name="Shape 171"/>
          <p:cNvSpPr/>
          <p:nvPr/>
        </p:nvSpPr>
        <p:spPr>
          <a:xfrm>
            <a:off x="11776102" y="8266456"/>
            <a:ext cx="973502" cy="680980"/>
          </a:xfrm>
          <a:prstGeom prst="ellipse">
            <a:avLst/>
          </a:prstGeom>
          <a:solidFill>
            <a:schemeClr val="accent3"/>
          </a:solidFill>
          <a:ln>
            <a:noFill/>
          </a:ln>
        </p:spPr>
        <p:txBody>
          <a:bodyPr anchorCtr="0" anchor="ctr" bIns="45700" lIns="91425" rIns="91425" tIns="45700">
            <a:noAutofit/>
          </a:bodyPr>
          <a:lstStyle/>
          <a:p>
            <a:pPr indent="0" lvl="0" marL="0" marR="0" rtl="0" algn="ctr">
              <a:spcBef>
                <a:spcPts val="0"/>
              </a:spcBef>
              <a:buSzPct val="25000"/>
              <a:buNone/>
            </a:pPr>
            <a:r>
              <a:rPr b="1" lang="en-AU" sz="2800">
                <a:solidFill>
                  <a:schemeClr val="lt1"/>
                </a:solidFill>
                <a:latin typeface="Calibri"/>
                <a:ea typeface="Calibri"/>
                <a:cs typeface="Calibri"/>
                <a:sym typeface="Calibri"/>
              </a:rPr>
              <a:t>?</a:t>
            </a:r>
            <a:r>
              <a:rPr b="1" lang="en-AU" sz="2400">
                <a:solidFill>
                  <a:schemeClr val="lt1"/>
                </a:solidFill>
                <a:latin typeface="Arial Narrow"/>
                <a:ea typeface="Arial Narrow"/>
                <a:cs typeface="Arial Narrow"/>
                <a:sym typeface="Arial Narrow"/>
              </a:rPr>
              <a:t>%</a:t>
            </a:r>
          </a:p>
        </p:txBody>
      </p:sp>
      <p:sp>
        <p:nvSpPr>
          <p:cNvPr id="172" name="Shape 172"/>
          <p:cNvSpPr/>
          <p:nvPr/>
        </p:nvSpPr>
        <p:spPr>
          <a:xfrm>
            <a:off x="14103145" y="7172796"/>
            <a:ext cx="901494" cy="680980"/>
          </a:xfrm>
          <a:prstGeom prst="ellipse">
            <a:avLst/>
          </a:prstGeom>
          <a:solidFill>
            <a:schemeClr val="accent3"/>
          </a:solidFill>
          <a:ln>
            <a:noFill/>
          </a:ln>
        </p:spPr>
        <p:txBody>
          <a:bodyPr anchorCtr="0" anchor="ctr" bIns="45700" lIns="91425" rIns="91425" tIns="45700">
            <a:noAutofit/>
          </a:bodyPr>
          <a:lstStyle/>
          <a:p>
            <a:pPr indent="0" lvl="0" marL="0" marR="0" rtl="0" algn="ctr">
              <a:lnSpc>
                <a:spcPct val="50000"/>
              </a:lnSpc>
              <a:spcBef>
                <a:spcPts val="0"/>
              </a:spcBef>
              <a:buSzPct val="25000"/>
              <a:buNone/>
            </a:pPr>
            <a:br>
              <a:rPr b="1" lang="en-AU" sz="900">
                <a:solidFill>
                  <a:schemeClr val="lt1"/>
                </a:solidFill>
                <a:latin typeface="Calibri"/>
                <a:ea typeface="Calibri"/>
                <a:cs typeface="Calibri"/>
                <a:sym typeface="Calibri"/>
              </a:rPr>
            </a:br>
            <a:r>
              <a:rPr b="1" lang="en-AU" sz="2800">
                <a:solidFill>
                  <a:schemeClr val="lt1"/>
                </a:solidFill>
                <a:latin typeface="Calibri"/>
                <a:ea typeface="Calibri"/>
                <a:cs typeface="Calibri"/>
                <a:sym typeface="Calibri"/>
              </a:rPr>
              <a:t>20</a:t>
            </a:r>
          </a:p>
          <a:p>
            <a:pPr indent="0" lvl="0" marL="0" marR="0" rtl="0" algn="ctr">
              <a:spcBef>
                <a:spcPts val="0"/>
              </a:spcBef>
              <a:buSzPct val="25000"/>
              <a:buNone/>
            </a:pPr>
            <a:r>
              <a:rPr b="1" lang="en-AU" sz="1200">
                <a:solidFill>
                  <a:schemeClr val="lt1"/>
                </a:solidFill>
                <a:latin typeface="Calibri"/>
                <a:ea typeface="Calibri"/>
                <a:cs typeface="Calibri"/>
                <a:sym typeface="Calibri"/>
              </a:rPr>
              <a:t>min/day</a:t>
            </a:r>
          </a:p>
          <a:p>
            <a:pPr indent="0" lvl="0" marL="0" marR="0" rtl="0" algn="ctr">
              <a:spcBef>
                <a:spcPts val="0"/>
              </a:spcBef>
              <a:buNone/>
            </a:pPr>
            <a:r>
              <a:t/>
            </a:r>
            <a:endParaRPr b="1" sz="500">
              <a:solidFill>
                <a:schemeClr val="lt1"/>
              </a:solidFill>
              <a:latin typeface="Calibri"/>
              <a:ea typeface="Calibri"/>
              <a:cs typeface="Calibri"/>
              <a:sym typeface="Calibri"/>
            </a:endParaRPr>
          </a:p>
          <a:p>
            <a:pPr indent="0" lvl="0" marL="0" marR="0" rtl="0" algn="ctr">
              <a:spcBef>
                <a:spcPts val="0"/>
              </a:spcBef>
              <a:buNone/>
            </a:pPr>
            <a:r>
              <a:t/>
            </a:r>
            <a:endParaRPr b="1" sz="100">
              <a:solidFill>
                <a:schemeClr val="lt1"/>
              </a:solidFill>
              <a:latin typeface="Calibri"/>
              <a:ea typeface="Calibri"/>
              <a:cs typeface="Calibri"/>
              <a:sym typeface="Calibri"/>
            </a:endParaRPr>
          </a:p>
        </p:txBody>
      </p:sp>
      <p:pic>
        <p:nvPicPr>
          <p:cNvPr descr="https://davidjacksonhr.files.wordpress.com/2016/03/green-sand-hour-glass-4.jpg" id="173" name="Shape 173"/>
          <p:cNvPicPr preferRelativeResize="0"/>
          <p:nvPr/>
        </p:nvPicPr>
        <p:blipFill rotWithShape="1">
          <a:blip r:embed="rId7">
            <a:alphaModFix/>
          </a:blip>
          <a:srcRect b="0" l="25363" r="23960" t="0"/>
          <a:stretch/>
        </p:blipFill>
        <p:spPr>
          <a:xfrm>
            <a:off x="5431407" y="3831085"/>
            <a:ext cx="510982" cy="615162"/>
          </a:xfrm>
          <a:prstGeom prst="rect">
            <a:avLst/>
          </a:prstGeom>
          <a:noFill/>
          <a:ln>
            <a:noFill/>
          </a:ln>
        </p:spPr>
      </p:pic>
      <p:sp>
        <p:nvSpPr>
          <p:cNvPr id="174" name="Shape 174"/>
          <p:cNvSpPr/>
          <p:nvPr/>
        </p:nvSpPr>
        <p:spPr>
          <a:xfrm>
            <a:off x="2947724" y="8870550"/>
            <a:ext cx="4751836" cy="1394679"/>
          </a:xfrm>
          <a:prstGeom prst="rect">
            <a:avLst/>
          </a:prstGeom>
          <a:noFill/>
          <a:ln>
            <a:noFill/>
          </a:ln>
        </p:spPr>
        <p:txBody>
          <a:bodyPr anchorCtr="0" anchor="ctr" bIns="30475" lIns="30475" rIns="30475" tIns="30475">
            <a:noAutofit/>
          </a:bodyPr>
          <a:lstStyle/>
          <a:p>
            <a:pPr indent="0" lvl="0" marL="0" marR="0" rtl="0" algn="l">
              <a:lnSpc>
                <a:spcPct val="90000"/>
              </a:lnSpc>
              <a:spcBef>
                <a:spcPts val="0"/>
              </a:spcBef>
              <a:spcAft>
                <a:spcPts val="0"/>
              </a:spcAft>
              <a:buSzPct val="25000"/>
              <a:buNone/>
            </a:pPr>
            <a:r>
              <a:rPr lang="en-AU" sz="1700">
                <a:solidFill>
                  <a:srgbClr val="3F3F3F"/>
                </a:solidFill>
                <a:latin typeface="Calibri"/>
                <a:ea typeface="Calibri"/>
                <a:cs typeface="Calibri"/>
                <a:sym typeface="Calibri"/>
              </a:rPr>
              <a:t>Traditional reports and CRMs are designed around the organisation – what the customer has and what we want them to do.  Many miss delivering a customer centred experience. </a:t>
            </a:r>
          </a:p>
        </p:txBody>
      </p:sp>
      <p:pic>
        <p:nvPicPr>
          <p:cNvPr descr="http://bolywelch.com/wp-content/uploads/2015/01/bic-onboarding.png" id="175" name="Shape 175"/>
          <p:cNvPicPr preferRelativeResize="0"/>
          <p:nvPr/>
        </p:nvPicPr>
        <p:blipFill rotWithShape="1">
          <a:blip r:embed="rId8">
            <a:alphaModFix/>
          </a:blip>
          <a:srcRect b="26955" l="41646" r="43964" t="43414"/>
          <a:stretch/>
        </p:blipFill>
        <p:spPr>
          <a:xfrm>
            <a:off x="2966159" y="3607916"/>
            <a:ext cx="782334" cy="600915"/>
          </a:xfrm>
          <a:prstGeom prst="rect">
            <a:avLst/>
          </a:prstGeom>
          <a:noFill/>
          <a:ln>
            <a:noFill/>
          </a:ln>
        </p:spPr>
      </p:pic>
      <p:sp>
        <p:nvSpPr>
          <p:cNvPr id="176" name="Shape 176"/>
          <p:cNvSpPr/>
          <p:nvPr/>
        </p:nvSpPr>
        <p:spPr>
          <a:xfrm>
            <a:off x="9769946" y="6813739"/>
            <a:ext cx="901494" cy="680980"/>
          </a:xfrm>
          <a:prstGeom prst="ellipse">
            <a:avLst/>
          </a:prstGeom>
          <a:solidFill>
            <a:schemeClr val="accent3"/>
          </a:solidFill>
          <a:ln>
            <a:noFill/>
          </a:ln>
        </p:spPr>
        <p:txBody>
          <a:bodyPr anchorCtr="0" anchor="ctr" bIns="45700" lIns="91425" rIns="91425" tIns="45700">
            <a:noAutofit/>
          </a:bodyPr>
          <a:lstStyle/>
          <a:p>
            <a:pPr indent="0" lvl="0" marL="0" marR="0" rtl="0" algn="ctr">
              <a:lnSpc>
                <a:spcPct val="66666"/>
              </a:lnSpc>
              <a:spcBef>
                <a:spcPts val="0"/>
              </a:spcBef>
              <a:buNone/>
            </a:pPr>
            <a:r>
              <a:t/>
            </a:r>
            <a:endParaRPr b="1" sz="1200">
              <a:solidFill>
                <a:schemeClr val="lt1"/>
              </a:solidFill>
              <a:latin typeface="Calibri"/>
              <a:ea typeface="Calibri"/>
              <a:cs typeface="Calibri"/>
              <a:sym typeface="Calibri"/>
            </a:endParaRPr>
          </a:p>
          <a:p>
            <a:pPr indent="0" lvl="0" marL="0" marR="0" rtl="0" algn="ctr">
              <a:lnSpc>
                <a:spcPct val="54166"/>
              </a:lnSpc>
              <a:spcBef>
                <a:spcPts val="0"/>
              </a:spcBef>
              <a:buSzPct val="25000"/>
              <a:buNone/>
            </a:pPr>
            <a:r>
              <a:rPr b="1" lang="en-AU" sz="2400">
                <a:solidFill>
                  <a:schemeClr val="lt1"/>
                </a:solidFill>
                <a:latin typeface="Calibri"/>
                <a:ea typeface="Calibri"/>
                <a:cs typeface="Calibri"/>
                <a:sym typeface="Calibri"/>
              </a:rPr>
              <a:t>0</a:t>
            </a:r>
            <a:r>
              <a:rPr b="1" lang="en-AU" sz="2000">
                <a:solidFill>
                  <a:schemeClr val="lt1"/>
                </a:solidFill>
                <a:latin typeface="Arial Narrow"/>
                <a:ea typeface="Arial Narrow"/>
                <a:cs typeface="Arial Narrow"/>
                <a:sym typeface="Arial Narrow"/>
              </a:rPr>
              <a:t>%</a:t>
            </a:r>
          </a:p>
          <a:p>
            <a:pPr indent="0" lvl="0" marL="0" marR="0" rtl="0" algn="ctr">
              <a:lnSpc>
                <a:spcPct val="108333"/>
              </a:lnSpc>
              <a:spcBef>
                <a:spcPts val="0"/>
              </a:spcBef>
              <a:buSzPct val="25000"/>
              <a:buNone/>
            </a:pPr>
            <a:r>
              <a:rPr b="1" lang="en-AU" sz="1200">
                <a:solidFill>
                  <a:schemeClr val="lt1"/>
                </a:solidFill>
                <a:latin typeface="Calibri"/>
                <a:ea typeface="Calibri"/>
                <a:cs typeface="Calibri"/>
                <a:sym typeface="Calibri"/>
              </a:rPr>
              <a:t>value</a:t>
            </a:r>
          </a:p>
        </p:txBody>
      </p:sp>
      <p:sp>
        <p:nvSpPr>
          <p:cNvPr id="177" name="Shape 177"/>
          <p:cNvSpPr txBox="1"/>
          <p:nvPr/>
        </p:nvSpPr>
        <p:spPr>
          <a:xfrm>
            <a:off x="3853508" y="2407164"/>
            <a:ext cx="1283309"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AU" sz="2000">
                <a:solidFill>
                  <a:srgbClr val="595959"/>
                </a:solidFill>
                <a:latin typeface="Calibri"/>
                <a:ea typeface="Calibri"/>
                <a:cs typeface="Calibri"/>
                <a:sym typeface="Calibri"/>
              </a:rPr>
              <a:t>Low user adoption</a:t>
            </a:r>
          </a:p>
        </p:txBody>
      </p:sp>
      <p:sp>
        <p:nvSpPr>
          <p:cNvPr id="178" name="Shape 178"/>
          <p:cNvSpPr txBox="1"/>
          <p:nvPr/>
        </p:nvSpPr>
        <p:spPr>
          <a:xfrm>
            <a:off x="3364542" y="5019289"/>
            <a:ext cx="1953915"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AU" sz="2000">
                <a:solidFill>
                  <a:srgbClr val="595959"/>
                </a:solidFill>
                <a:latin typeface="Calibri"/>
                <a:ea typeface="Calibri"/>
                <a:cs typeface="Calibri"/>
                <a:sym typeface="Calibri"/>
              </a:rPr>
              <a:t>Lack of artificial intelligence</a:t>
            </a:r>
          </a:p>
        </p:txBody>
      </p:sp>
      <p:sp>
        <p:nvSpPr>
          <p:cNvPr id="179" name="Shape 179"/>
          <p:cNvSpPr txBox="1"/>
          <p:nvPr/>
        </p:nvSpPr>
        <p:spPr>
          <a:xfrm>
            <a:off x="9540552" y="2326452"/>
            <a:ext cx="2351221" cy="101566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AU" sz="2000">
                <a:solidFill>
                  <a:srgbClr val="595959"/>
                </a:solidFill>
                <a:latin typeface="Calibri"/>
                <a:ea typeface="Calibri"/>
                <a:cs typeface="Calibri"/>
                <a:sym typeface="Calibri"/>
              </a:rPr>
              <a:t>DISCONNECTED.</a:t>
            </a:r>
          </a:p>
          <a:p>
            <a:pPr indent="0" lvl="0" marL="0" marR="0" rtl="0" algn="ctr">
              <a:spcBef>
                <a:spcPts val="0"/>
              </a:spcBef>
              <a:buSzPct val="25000"/>
              <a:buNone/>
            </a:pPr>
            <a:r>
              <a:rPr b="1" lang="en-AU" sz="2000">
                <a:solidFill>
                  <a:srgbClr val="595959"/>
                </a:solidFill>
                <a:latin typeface="Calibri"/>
                <a:ea typeface="Calibri"/>
                <a:cs typeface="Calibri"/>
                <a:sym typeface="Calibri"/>
              </a:rPr>
              <a:t>REQUIRES COMPLEX</a:t>
            </a:r>
          </a:p>
          <a:p>
            <a:pPr indent="0" lvl="0" marL="0" marR="0" rtl="0" algn="ctr">
              <a:spcBef>
                <a:spcPts val="0"/>
              </a:spcBef>
              <a:buSzPct val="25000"/>
              <a:buNone/>
            </a:pPr>
            <a:r>
              <a:rPr b="1" lang="en-AU" sz="2000">
                <a:solidFill>
                  <a:srgbClr val="595959"/>
                </a:solidFill>
                <a:latin typeface="Calibri"/>
                <a:ea typeface="Calibri"/>
                <a:cs typeface="Calibri"/>
                <a:sym typeface="Calibri"/>
              </a:rPr>
              <a:t>MANUAL ANALYSIS</a:t>
            </a:r>
          </a:p>
        </p:txBody>
      </p:sp>
      <p:sp>
        <p:nvSpPr>
          <p:cNvPr id="180" name="Shape 180"/>
          <p:cNvSpPr txBox="1"/>
          <p:nvPr/>
        </p:nvSpPr>
        <p:spPr>
          <a:xfrm>
            <a:off x="1201129" y="3592812"/>
            <a:ext cx="2031119"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AU" sz="2000">
                <a:solidFill>
                  <a:srgbClr val="595959"/>
                </a:solidFill>
                <a:latin typeface="Calibri"/>
                <a:ea typeface="Calibri"/>
                <a:cs typeface="Calibri"/>
                <a:sym typeface="Calibri"/>
              </a:rPr>
              <a:t>Lack of simple intuitive design</a:t>
            </a:r>
          </a:p>
        </p:txBody>
      </p:sp>
      <p:pic>
        <p:nvPicPr>
          <p:cNvPr descr="http://www.orchidia.com/wp-content/uploads/2013/10/insight.jpg" id="181" name="Shape 181"/>
          <p:cNvPicPr preferRelativeResize="0"/>
          <p:nvPr/>
        </p:nvPicPr>
        <p:blipFill rotWithShape="1">
          <a:blip r:embed="rId9">
            <a:alphaModFix/>
          </a:blip>
          <a:srcRect b="0" l="0" r="0" t="17233"/>
          <a:stretch/>
        </p:blipFill>
        <p:spPr>
          <a:xfrm flipH="1">
            <a:off x="4173075" y="3251675"/>
            <a:ext cx="741686" cy="558696"/>
          </a:xfrm>
          <a:prstGeom prst="rect">
            <a:avLst/>
          </a:prstGeom>
          <a:noFill/>
          <a:ln>
            <a:noFill/>
          </a:ln>
        </p:spPr>
      </p:pic>
      <p:sp>
        <p:nvSpPr>
          <p:cNvPr id="182" name="Shape 182"/>
          <p:cNvSpPr txBox="1"/>
          <p:nvPr/>
        </p:nvSpPr>
        <p:spPr>
          <a:xfrm>
            <a:off x="9450235" y="3556076"/>
            <a:ext cx="4767907" cy="40010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AU" sz="2000">
                <a:solidFill>
                  <a:srgbClr val="595959"/>
                </a:solidFill>
                <a:latin typeface="Calibri"/>
                <a:ea typeface="Calibri"/>
                <a:cs typeface="Calibri"/>
                <a:sym typeface="Calibri"/>
              </a:rPr>
              <a:t>CLUTTERED / COMPLEX MANUAL ANALYSIS</a:t>
            </a:r>
          </a:p>
        </p:txBody>
      </p:sp>
      <p:sp>
        <p:nvSpPr>
          <p:cNvPr id="183" name="Shape 183"/>
          <p:cNvSpPr txBox="1"/>
          <p:nvPr/>
        </p:nvSpPr>
        <p:spPr>
          <a:xfrm>
            <a:off x="9540552" y="5042892"/>
            <a:ext cx="2577885"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AU" sz="2000">
                <a:solidFill>
                  <a:srgbClr val="595959"/>
                </a:solidFill>
                <a:latin typeface="Calibri"/>
                <a:ea typeface="Calibri"/>
                <a:cs typeface="Calibri"/>
                <a:sym typeface="Calibri"/>
              </a:rPr>
              <a:t>NOT WHAT USER AND </a:t>
            </a:r>
          </a:p>
          <a:p>
            <a:pPr indent="0" lvl="0" marL="0" marR="0" rtl="0" algn="ctr">
              <a:spcBef>
                <a:spcPts val="0"/>
              </a:spcBef>
              <a:buSzPct val="25000"/>
              <a:buNone/>
            </a:pPr>
            <a:r>
              <a:rPr b="1" lang="en-AU" sz="2000">
                <a:solidFill>
                  <a:srgbClr val="595959"/>
                </a:solidFill>
                <a:latin typeface="Calibri"/>
                <a:ea typeface="Calibri"/>
                <a:cs typeface="Calibri"/>
                <a:sym typeface="Calibri"/>
              </a:rPr>
              <a:t>CUSTOMER WANTS</a:t>
            </a:r>
          </a:p>
        </p:txBody>
      </p:sp>
      <p:sp>
        <p:nvSpPr>
          <p:cNvPr id="184" name="Shape 184"/>
          <p:cNvSpPr/>
          <p:nvPr/>
        </p:nvSpPr>
        <p:spPr>
          <a:xfrm>
            <a:off x="783770" y="2674664"/>
            <a:ext cx="2411338" cy="538312"/>
          </a:xfrm>
          <a:prstGeom prst="wedgeRectCallout">
            <a:avLst>
              <a:gd fmla="val -10680" name="adj1"/>
              <a:gd fmla="val 85605" name="adj2"/>
            </a:avLst>
          </a:prstGeom>
          <a:noFill/>
          <a:ln cap="flat" cmpd="sng" w="12700">
            <a:solidFill>
              <a:srgbClr val="8BB4C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i="1" lang="en-AU" sz="1200">
                <a:solidFill>
                  <a:srgbClr val="595959"/>
                </a:solidFill>
                <a:latin typeface="Calibri"/>
                <a:ea typeface="Calibri"/>
                <a:cs typeface="Calibri"/>
                <a:sym typeface="Calibri"/>
              </a:rPr>
              <a:t>It does not help me.  There are too much clutter to get to what matters</a:t>
            </a:r>
          </a:p>
        </p:txBody>
      </p:sp>
      <p:pic>
        <p:nvPicPr>
          <p:cNvPr descr="Download Unhappy Man Clipart" id="185" name="Shape 185"/>
          <p:cNvPicPr preferRelativeResize="0"/>
          <p:nvPr/>
        </p:nvPicPr>
        <p:blipFill rotWithShape="1">
          <a:blip r:embed="rId10">
            <a:alphaModFix/>
          </a:blip>
          <a:srcRect b="58483" l="0" r="0" t="0"/>
          <a:stretch/>
        </p:blipFill>
        <p:spPr>
          <a:xfrm>
            <a:off x="754641" y="2394184"/>
            <a:ext cx="542017" cy="279797"/>
          </a:xfrm>
          <a:prstGeom prst="rect">
            <a:avLst/>
          </a:prstGeom>
          <a:noFill/>
          <a:ln>
            <a:noFill/>
          </a:ln>
        </p:spPr>
      </p:pic>
      <p:sp>
        <p:nvSpPr>
          <p:cNvPr id="186" name="Shape 186"/>
          <p:cNvSpPr/>
          <p:nvPr/>
        </p:nvSpPr>
        <p:spPr>
          <a:xfrm>
            <a:off x="5221653" y="2041985"/>
            <a:ext cx="1523414" cy="450910"/>
          </a:xfrm>
          <a:prstGeom prst="wedgeRectCallout">
            <a:avLst>
              <a:gd fmla="val -48094" name="adj1"/>
              <a:gd fmla="val 115493" name="adj2"/>
            </a:avLst>
          </a:prstGeom>
          <a:noFill/>
          <a:ln cap="flat" cmpd="sng" w="12700">
            <a:solidFill>
              <a:srgbClr val="8BB4C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i="1" lang="en-AU" sz="1200">
                <a:solidFill>
                  <a:srgbClr val="595959"/>
                </a:solidFill>
                <a:latin typeface="Calibri"/>
                <a:ea typeface="Calibri"/>
                <a:cs typeface="Calibri"/>
                <a:sym typeface="Calibri"/>
              </a:rPr>
              <a:t>My people don’t use the tools we paid for!</a:t>
            </a:r>
          </a:p>
        </p:txBody>
      </p:sp>
      <p:sp>
        <p:nvSpPr>
          <p:cNvPr id="187" name="Shape 187"/>
          <p:cNvSpPr/>
          <p:nvPr/>
        </p:nvSpPr>
        <p:spPr>
          <a:xfrm>
            <a:off x="6331528" y="5124303"/>
            <a:ext cx="1848531" cy="795127"/>
          </a:xfrm>
          <a:prstGeom prst="wedgeRectCallout">
            <a:avLst>
              <a:gd fmla="val -37570" name="adj1"/>
              <a:gd fmla="val -80982" name="adj2"/>
            </a:avLst>
          </a:prstGeom>
          <a:noFill/>
          <a:ln cap="flat" cmpd="sng" w="12700">
            <a:solidFill>
              <a:srgbClr val="8BB4C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i="1" lang="en-AU" sz="1200">
                <a:solidFill>
                  <a:srgbClr val="595959"/>
                </a:solidFill>
                <a:latin typeface="Calibri"/>
                <a:ea typeface="Calibri"/>
                <a:cs typeface="Calibri"/>
                <a:sym typeface="Calibri"/>
              </a:rPr>
              <a:t>I have to join the dots across multiple metrics or sources in order to get the information that helps me</a:t>
            </a:r>
          </a:p>
        </p:txBody>
      </p:sp>
      <p:sp>
        <p:nvSpPr>
          <p:cNvPr id="188" name="Shape 188"/>
          <p:cNvSpPr/>
          <p:nvPr/>
        </p:nvSpPr>
        <p:spPr>
          <a:xfrm>
            <a:off x="1017500" y="5610851"/>
            <a:ext cx="2300237" cy="482445"/>
          </a:xfrm>
          <a:prstGeom prst="wedgeRectCallout">
            <a:avLst>
              <a:gd fmla="val 51684" name="adj1"/>
              <a:gd fmla="val -92790" name="adj2"/>
            </a:avLst>
          </a:prstGeom>
          <a:noFill/>
          <a:ln cap="flat" cmpd="sng" w="12700">
            <a:solidFill>
              <a:srgbClr val="8BB4C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i="1" lang="en-AU" sz="1200">
                <a:solidFill>
                  <a:srgbClr val="595959"/>
                </a:solidFill>
                <a:latin typeface="Calibri"/>
                <a:ea typeface="Calibri"/>
                <a:cs typeface="Calibri"/>
                <a:sym typeface="Calibri"/>
              </a:rPr>
              <a:t>It does not help me learn or improve how we help customers</a:t>
            </a:r>
          </a:p>
        </p:txBody>
      </p:sp>
      <p:sp>
        <p:nvSpPr>
          <p:cNvPr id="189" name="Shape 189"/>
          <p:cNvSpPr txBox="1"/>
          <p:nvPr/>
        </p:nvSpPr>
        <p:spPr>
          <a:xfrm>
            <a:off x="5790994" y="3831085"/>
            <a:ext cx="1620581"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AU" sz="2000">
                <a:solidFill>
                  <a:srgbClr val="595959"/>
                </a:solidFill>
                <a:latin typeface="Calibri"/>
                <a:ea typeface="Calibri"/>
                <a:cs typeface="Calibri"/>
                <a:sym typeface="Calibri"/>
              </a:rPr>
              <a:t>Lack of automation</a:t>
            </a:r>
          </a:p>
        </p:txBody>
      </p:sp>
      <p:sp>
        <p:nvSpPr>
          <p:cNvPr id="190" name="Shape 190"/>
          <p:cNvSpPr txBox="1"/>
          <p:nvPr/>
        </p:nvSpPr>
        <p:spPr>
          <a:xfrm>
            <a:off x="10548664" y="834861"/>
            <a:ext cx="2409569" cy="101566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AU" sz="2000">
                <a:solidFill>
                  <a:srgbClr val="595959"/>
                </a:solidFill>
                <a:latin typeface="Calibri"/>
                <a:ea typeface="Calibri"/>
                <a:cs typeface="Calibri"/>
                <a:sym typeface="Calibri"/>
              </a:rPr>
              <a:t>NOT WHAT USER OR </a:t>
            </a:r>
          </a:p>
          <a:p>
            <a:pPr indent="0" lvl="0" marL="0" marR="0" rtl="0" algn="ctr">
              <a:spcBef>
                <a:spcPts val="0"/>
              </a:spcBef>
              <a:buSzPct val="25000"/>
              <a:buNone/>
            </a:pPr>
            <a:r>
              <a:rPr b="1" lang="en-AU" sz="2000">
                <a:solidFill>
                  <a:srgbClr val="595959"/>
                </a:solidFill>
                <a:latin typeface="Calibri"/>
                <a:ea typeface="Calibri"/>
                <a:cs typeface="Calibri"/>
                <a:sym typeface="Calibri"/>
              </a:rPr>
              <a:t>CUSTOMER WANTS. </a:t>
            </a:r>
          </a:p>
          <a:p>
            <a:pPr indent="0" lvl="0" marL="0" marR="0" rtl="0" algn="ctr">
              <a:spcBef>
                <a:spcPts val="0"/>
              </a:spcBef>
              <a:buSzPct val="25000"/>
              <a:buNone/>
            </a:pPr>
            <a:r>
              <a:rPr b="1" lang="en-AU" sz="2000">
                <a:solidFill>
                  <a:srgbClr val="595959"/>
                </a:solidFill>
                <a:latin typeface="Calibri"/>
                <a:ea typeface="Calibri"/>
                <a:cs typeface="Calibri"/>
                <a:sym typeface="Calibri"/>
              </a:rPr>
              <a:t> ITS CLUTTERED.</a:t>
            </a:r>
          </a:p>
        </p:txBody>
      </p:sp>
      <p:pic>
        <p:nvPicPr>
          <p:cNvPr descr="Download Unhappy Man Clipart" id="191" name="Shape 191"/>
          <p:cNvPicPr preferRelativeResize="0"/>
          <p:nvPr/>
        </p:nvPicPr>
        <p:blipFill rotWithShape="1">
          <a:blip r:embed="rId10">
            <a:alphaModFix/>
          </a:blip>
          <a:srcRect b="58483" l="0" r="0" t="0"/>
          <a:stretch/>
        </p:blipFill>
        <p:spPr>
          <a:xfrm>
            <a:off x="6203048" y="1763558"/>
            <a:ext cx="542017" cy="279797"/>
          </a:xfrm>
          <a:prstGeom prst="rect">
            <a:avLst/>
          </a:prstGeom>
          <a:noFill/>
          <a:ln>
            <a:noFill/>
          </a:ln>
        </p:spPr>
      </p:pic>
      <p:pic>
        <p:nvPicPr>
          <p:cNvPr descr="Download Unhappy Man Clipart" id="192" name="Shape 192"/>
          <p:cNvPicPr preferRelativeResize="0"/>
          <p:nvPr/>
        </p:nvPicPr>
        <p:blipFill rotWithShape="1">
          <a:blip r:embed="rId10">
            <a:alphaModFix/>
          </a:blip>
          <a:srcRect b="58483" l="0" r="0" t="0"/>
          <a:stretch/>
        </p:blipFill>
        <p:spPr>
          <a:xfrm>
            <a:off x="7627965" y="4847244"/>
            <a:ext cx="542017" cy="279797"/>
          </a:xfrm>
          <a:prstGeom prst="rect">
            <a:avLst/>
          </a:prstGeom>
          <a:noFill/>
          <a:ln>
            <a:noFill/>
          </a:ln>
        </p:spPr>
      </p:pic>
      <p:pic>
        <p:nvPicPr>
          <p:cNvPr descr="Download Unhappy Man Clipart" id="193" name="Shape 193"/>
          <p:cNvPicPr preferRelativeResize="0"/>
          <p:nvPr/>
        </p:nvPicPr>
        <p:blipFill rotWithShape="1">
          <a:blip r:embed="rId10">
            <a:alphaModFix/>
          </a:blip>
          <a:srcRect b="58483" l="0" r="0" t="0"/>
          <a:stretch/>
        </p:blipFill>
        <p:spPr>
          <a:xfrm>
            <a:off x="1273987" y="5335382"/>
            <a:ext cx="542017" cy="279797"/>
          </a:xfrm>
          <a:prstGeom prst="rect">
            <a:avLst/>
          </a:prstGeom>
          <a:noFill/>
          <a:ln>
            <a:noFill/>
          </a:ln>
        </p:spPr>
      </p:pic>
      <p:sp>
        <p:nvSpPr>
          <p:cNvPr id="194" name="Shape 194"/>
          <p:cNvSpPr txBox="1"/>
          <p:nvPr/>
        </p:nvSpPr>
        <p:spPr>
          <a:xfrm>
            <a:off x="3728528" y="1536903"/>
            <a:ext cx="1887597" cy="55399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AU" sz="1000">
                <a:solidFill>
                  <a:srgbClr val="FF0000"/>
                </a:solidFill>
                <a:latin typeface="Calibri"/>
                <a:ea typeface="Calibri"/>
                <a:cs typeface="Calibri"/>
                <a:sym typeface="Calibri"/>
              </a:rPr>
              <a:t>Highlights the traditional approach root cause and opportunity </a:t>
            </a:r>
          </a:p>
        </p:txBody>
      </p:sp>
      <p:sp>
        <p:nvSpPr>
          <p:cNvPr id="195" name="Shape 195"/>
          <p:cNvSpPr txBox="1"/>
          <p:nvPr/>
        </p:nvSpPr>
        <p:spPr>
          <a:xfrm>
            <a:off x="1182546" y="2352302"/>
            <a:ext cx="1887597" cy="24622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AU" sz="1000">
                <a:solidFill>
                  <a:srgbClr val="FF0000"/>
                </a:solidFill>
                <a:latin typeface="Calibri"/>
                <a:ea typeface="Calibri"/>
                <a:cs typeface="Calibri"/>
                <a:sym typeface="Calibri"/>
              </a:rPr>
              <a:t>Head of Sales &amp; Service</a:t>
            </a:r>
          </a:p>
        </p:txBody>
      </p:sp>
      <p:sp>
        <p:nvSpPr>
          <p:cNvPr id="196" name="Shape 196"/>
          <p:cNvSpPr txBox="1"/>
          <p:nvPr/>
        </p:nvSpPr>
        <p:spPr>
          <a:xfrm>
            <a:off x="6061667" y="2486118"/>
            <a:ext cx="1887597" cy="24622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AU" sz="1000">
                <a:solidFill>
                  <a:srgbClr val="FF0000"/>
                </a:solidFill>
                <a:latin typeface="Calibri"/>
                <a:ea typeface="Calibri"/>
                <a:cs typeface="Calibri"/>
                <a:sym typeface="Calibri"/>
              </a:rPr>
              <a:t>Head of Product/Marketing</a:t>
            </a:r>
          </a:p>
        </p:txBody>
      </p:sp>
      <p:sp>
        <p:nvSpPr>
          <p:cNvPr id="197" name="Shape 197"/>
          <p:cNvSpPr txBox="1"/>
          <p:nvPr/>
        </p:nvSpPr>
        <p:spPr>
          <a:xfrm>
            <a:off x="1078562" y="6093825"/>
            <a:ext cx="2649966" cy="24622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AU" sz="1000">
                <a:solidFill>
                  <a:srgbClr val="FF0000"/>
                </a:solidFill>
                <a:latin typeface="Calibri"/>
                <a:ea typeface="Calibri"/>
                <a:cs typeface="Calibri"/>
                <a:sym typeface="Calibri"/>
              </a:rPr>
              <a:t>Head of Customer Experience / Ops</a:t>
            </a:r>
          </a:p>
        </p:txBody>
      </p:sp>
      <p:sp>
        <p:nvSpPr>
          <p:cNvPr id="198" name="Shape 198"/>
          <p:cNvSpPr txBox="1"/>
          <p:nvPr/>
        </p:nvSpPr>
        <p:spPr>
          <a:xfrm>
            <a:off x="6280226" y="5941155"/>
            <a:ext cx="2649966" cy="24622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AU" sz="1000">
                <a:solidFill>
                  <a:srgbClr val="FF0000"/>
                </a:solidFill>
                <a:latin typeface="Calibri"/>
                <a:ea typeface="Calibri"/>
                <a:cs typeface="Calibri"/>
                <a:sym typeface="Calibri"/>
              </a:rPr>
              <a:t>CEO, Head of Product &amp; Sales </a:t>
            </a:r>
          </a:p>
        </p:txBody>
      </p:sp>
      <p:sp>
        <p:nvSpPr>
          <p:cNvPr id="199" name="Shape 199"/>
          <p:cNvSpPr txBox="1"/>
          <p:nvPr/>
        </p:nvSpPr>
        <p:spPr>
          <a:xfrm>
            <a:off x="3538076" y="3589610"/>
            <a:ext cx="2250205" cy="86177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1" lang="en-AU" sz="1000">
                <a:solidFill>
                  <a:srgbClr val="FF0000"/>
                </a:solidFill>
                <a:latin typeface="Calibri"/>
                <a:ea typeface="Calibri"/>
                <a:cs typeface="Calibri"/>
                <a:sym typeface="Calibri"/>
              </a:rPr>
              <a:t>Data unconsumable, unactionable, unhelpful</a:t>
            </a:r>
          </a:p>
          <a:p>
            <a:pPr indent="0" lvl="0" marL="0" marR="0" rtl="0" algn="l">
              <a:spcBef>
                <a:spcPts val="0"/>
              </a:spcBef>
              <a:buSzPct val="25000"/>
              <a:buNone/>
            </a:pPr>
            <a:r>
              <a:rPr b="1" i="1" lang="en-AU" sz="1000">
                <a:solidFill>
                  <a:srgbClr val="FF0000"/>
                </a:solidFill>
                <a:latin typeface="Calibri"/>
                <a:ea typeface="Calibri"/>
                <a:cs typeface="Calibri"/>
                <a:sym typeface="Calibri"/>
              </a:rPr>
              <a:t>Organisations know their data is their lifeblood, but they don’t know how to harness it efficiently</a:t>
            </a: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01010"/>
        </a:solidFill>
      </p:bgPr>
    </p:bg>
    <p:spTree>
      <p:nvGrpSpPr>
        <p:cNvPr id="204" name="Shape 204"/>
        <p:cNvGrpSpPr/>
        <p:nvPr/>
      </p:nvGrpSpPr>
      <p:grpSpPr>
        <a:xfrm>
          <a:off x="0" y="0"/>
          <a:ext cx="0" cy="0"/>
          <a:chOff x="0" y="0"/>
          <a:chExt cx="0" cy="0"/>
        </a:xfrm>
      </p:grpSpPr>
      <p:sp>
        <p:nvSpPr>
          <p:cNvPr id="205" name="Shape 205"/>
          <p:cNvSpPr txBox="1"/>
          <p:nvPr/>
        </p:nvSpPr>
        <p:spPr>
          <a:xfrm>
            <a:off x="1907703" y="437772"/>
            <a:ext cx="7056783" cy="426985"/>
          </a:xfrm>
          <a:prstGeom prst="rect">
            <a:avLst/>
          </a:prstGeom>
          <a:noFill/>
          <a:ln>
            <a:noFill/>
          </a:ln>
        </p:spPr>
        <p:txBody>
          <a:bodyPr anchorCtr="0" anchor="t" bIns="0" lIns="0" rIns="0" tIns="0">
            <a:noAutofit/>
          </a:bodyPr>
          <a:lstStyle/>
          <a:p>
            <a:pPr indent="-107950" lvl="0" marL="107950" marR="0" rtl="0" algn="l">
              <a:lnSpc>
                <a:spcPct val="80000"/>
              </a:lnSpc>
              <a:spcBef>
                <a:spcPts val="0"/>
              </a:spcBef>
              <a:spcAft>
                <a:spcPts val="0"/>
              </a:spcAft>
              <a:buSzPct val="25000"/>
              <a:buNone/>
            </a:pPr>
            <a:r>
              <a:rPr b="1" lang="en-AU" sz="2400">
                <a:solidFill>
                  <a:srgbClr val="FFFFFF"/>
                </a:solidFill>
                <a:latin typeface="Calibri"/>
                <a:ea typeface="Calibri"/>
                <a:cs typeface="Calibri"/>
                <a:sym typeface="Calibri"/>
              </a:rPr>
              <a:t>creates the aspirin that solves your growth headache</a:t>
            </a:r>
          </a:p>
        </p:txBody>
      </p:sp>
      <p:sp>
        <p:nvSpPr>
          <p:cNvPr descr="Bendigo Bank" id="206" name="Shape 206"/>
          <p:cNvSpPr/>
          <p:nvPr/>
        </p:nvSpPr>
        <p:spPr>
          <a:xfrm>
            <a:off x="63500" y="-136525"/>
            <a:ext cx="304799" cy="3047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Bendigo and Adelaide Bank" id="207" name="Shape 207"/>
          <p:cNvSpPr/>
          <p:nvPr/>
        </p:nvSpPr>
        <p:spPr>
          <a:xfrm>
            <a:off x="215900" y="15875"/>
            <a:ext cx="304799" cy="3047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Bendigo and Adelaide Bank" id="208" name="Shape 208"/>
          <p:cNvSpPr/>
          <p:nvPr/>
        </p:nvSpPr>
        <p:spPr>
          <a:xfrm>
            <a:off x="368300" y="168275"/>
            <a:ext cx="304799" cy="3047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209" name="Shape 209"/>
          <p:cNvSpPr/>
          <p:nvPr/>
        </p:nvSpPr>
        <p:spPr>
          <a:xfrm>
            <a:off x="2375756" y="1062996"/>
            <a:ext cx="4392488"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1" lang="en-AU" sz="1800">
                <a:solidFill>
                  <a:srgbClr val="FFFFFF"/>
                </a:solidFill>
                <a:latin typeface="Calibri"/>
                <a:ea typeface="Calibri"/>
                <a:cs typeface="Calibri"/>
                <a:sym typeface="Calibri"/>
              </a:rPr>
              <a:t>Connect with the founders </a:t>
            </a:r>
          </a:p>
        </p:txBody>
      </p:sp>
      <p:sp>
        <p:nvSpPr>
          <p:cNvPr id="210" name="Shape 210"/>
          <p:cNvSpPr txBox="1"/>
          <p:nvPr/>
        </p:nvSpPr>
        <p:spPr>
          <a:xfrm>
            <a:off x="1115616" y="4293096"/>
            <a:ext cx="3096343" cy="124649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AU" sz="1400" u="sng">
                <a:solidFill>
                  <a:srgbClr val="FFFFFF"/>
                </a:solidFill>
                <a:latin typeface="Calibri"/>
                <a:ea typeface="Calibri"/>
                <a:cs typeface="Calibri"/>
                <a:sym typeface="Calibri"/>
              </a:rPr>
              <a:t>Wayne Zwar</a:t>
            </a:r>
          </a:p>
          <a:p>
            <a:pPr indent="0" lvl="0" marL="0" marR="0" rtl="0" algn="ctr">
              <a:spcBef>
                <a:spcPts val="0"/>
              </a:spcBef>
              <a:buSzPct val="25000"/>
              <a:buNone/>
            </a:pPr>
            <a:r>
              <a:rPr lang="en-AU" sz="1400">
                <a:solidFill>
                  <a:srgbClr val="FFFFFF"/>
                </a:solidFill>
                <a:latin typeface="Calibri"/>
                <a:ea typeface="Calibri"/>
                <a:cs typeface="Calibri"/>
                <a:sym typeface="Calibri"/>
              </a:rPr>
              <a:t>Joint-CEO</a:t>
            </a:r>
          </a:p>
          <a:p>
            <a:pPr indent="0" lvl="0" marL="0" marR="0" rtl="0" algn="ctr">
              <a:spcBef>
                <a:spcPts val="0"/>
              </a:spcBef>
              <a:buSzPct val="25000"/>
              <a:buNone/>
            </a:pPr>
            <a:r>
              <a:rPr lang="en-AU" sz="1400">
                <a:solidFill>
                  <a:srgbClr val="FFFFFF"/>
                </a:solidFill>
                <a:latin typeface="Calibri"/>
                <a:ea typeface="Calibri"/>
                <a:cs typeface="Calibri"/>
                <a:sym typeface="Calibri"/>
              </a:rPr>
              <a:t>0402 792 824</a:t>
            </a:r>
          </a:p>
          <a:p>
            <a:pPr indent="0" lvl="0" marL="0" marR="0" rtl="0" algn="ctr">
              <a:spcBef>
                <a:spcPts val="0"/>
              </a:spcBef>
              <a:buSzPct val="25000"/>
              <a:buNone/>
            </a:pPr>
            <a:r>
              <a:rPr lang="en-AU" sz="1400">
                <a:solidFill>
                  <a:srgbClr val="FFFFFF"/>
                </a:solidFill>
                <a:latin typeface="Calibri"/>
                <a:ea typeface="Calibri"/>
                <a:cs typeface="Calibri"/>
                <a:sym typeface="Calibri"/>
              </a:rPr>
              <a:t>wayne.zwar@simplio.co</a:t>
            </a:r>
          </a:p>
          <a:p>
            <a:pPr indent="0" lvl="0" marL="0" marR="0" rtl="0" algn="ctr">
              <a:spcBef>
                <a:spcPts val="0"/>
              </a:spcBef>
              <a:buSzPct val="25000"/>
              <a:buNone/>
            </a:pPr>
            <a:r>
              <a:rPr lang="en-AU" sz="1200">
                <a:solidFill>
                  <a:srgbClr val="FFFFFF"/>
                </a:solidFill>
                <a:latin typeface="Calibri"/>
                <a:ea typeface="Calibri"/>
                <a:cs typeface="Calibri"/>
                <a:sym typeface="Calibri"/>
              </a:rPr>
              <a:t>https://au.linkedin.com/in/waynezwar  </a:t>
            </a:r>
          </a:p>
          <a:p>
            <a:pPr indent="0" lvl="0" marL="0" marR="0" rtl="0" algn="ctr">
              <a:spcBef>
                <a:spcPts val="0"/>
              </a:spcBef>
              <a:buNone/>
            </a:pPr>
            <a:r>
              <a:t/>
            </a:r>
            <a:endParaRPr sz="500">
              <a:solidFill>
                <a:srgbClr val="FFFFFF"/>
              </a:solidFill>
              <a:latin typeface="Calibri"/>
              <a:ea typeface="Calibri"/>
              <a:cs typeface="Calibri"/>
              <a:sym typeface="Calibri"/>
            </a:endParaRPr>
          </a:p>
        </p:txBody>
      </p:sp>
      <p:sp>
        <p:nvSpPr>
          <p:cNvPr id="211" name="Shape 211"/>
          <p:cNvSpPr txBox="1"/>
          <p:nvPr/>
        </p:nvSpPr>
        <p:spPr>
          <a:xfrm>
            <a:off x="5148064" y="4293096"/>
            <a:ext cx="3600399" cy="1123383"/>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AU" sz="1400" u="sng">
                <a:solidFill>
                  <a:srgbClr val="FFFFFF"/>
                </a:solidFill>
                <a:latin typeface="Calibri"/>
                <a:ea typeface="Calibri"/>
                <a:cs typeface="Calibri"/>
                <a:sym typeface="Calibri"/>
              </a:rPr>
              <a:t>Prasanna Nagar</a:t>
            </a:r>
          </a:p>
          <a:p>
            <a:pPr indent="0" lvl="0" marL="0" marR="0" rtl="0" algn="ctr">
              <a:spcBef>
                <a:spcPts val="0"/>
              </a:spcBef>
              <a:buSzPct val="25000"/>
              <a:buNone/>
            </a:pPr>
            <a:r>
              <a:rPr lang="en-AU" sz="1400">
                <a:solidFill>
                  <a:srgbClr val="FFFFFF"/>
                </a:solidFill>
                <a:latin typeface="Calibri"/>
                <a:ea typeface="Calibri"/>
                <a:cs typeface="Calibri"/>
                <a:sym typeface="Calibri"/>
              </a:rPr>
              <a:t>Joint-CEO</a:t>
            </a:r>
          </a:p>
          <a:p>
            <a:pPr indent="0" lvl="0" marL="0" marR="0" rtl="0" algn="ctr">
              <a:spcBef>
                <a:spcPts val="0"/>
              </a:spcBef>
              <a:buSzPct val="25000"/>
              <a:buNone/>
            </a:pPr>
            <a:r>
              <a:rPr lang="en-AU" sz="1400">
                <a:solidFill>
                  <a:srgbClr val="FFFFFF"/>
                </a:solidFill>
                <a:latin typeface="Calibri"/>
                <a:ea typeface="Calibri"/>
                <a:cs typeface="Calibri"/>
                <a:sym typeface="Calibri"/>
              </a:rPr>
              <a:t>0416 054 403</a:t>
            </a:r>
          </a:p>
          <a:p>
            <a:pPr indent="0" lvl="0" marL="0" marR="0" rtl="0" algn="ctr">
              <a:spcBef>
                <a:spcPts val="0"/>
              </a:spcBef>
              <a:buSzPct val="25000"/>
              <a:buNone/>
            </a:pPr>
            <a:r>
              <a:rPr lang="en-AU" sz="1400">
                <a:solidFill>
                  <a:srgbClr val="FFFFFF"/>
                </a:solidFill>
                <a:latin typeface="Calibri"/>
                <a:ea typeface="Calibri"/>
                <a:cs typeface="Calibri"/>
                <a:sym typeface="Calibri"/>
              </a:rPr>
              <a:t>Prasanna.nagar@simplio.co</a:t>
            </a:r>
          </a:p>
          <a:p>
            <a:pPr indent="0" lvl="0" marL="0" marR="0" rtl="0" algn="ctr">
              <a:spcBef>
                <a:spcPts val="0"/>
              </a:spcBef>
              <a:buSzPct val="25000"/>
              <a:buNone/>
            </a:pPr>
            <a:r>
              <a:rPr lang="en-AU" sz="1100">
                <a:solidFill>
                  <a:srgbClr val="FFFFFF"/>
                </a:solidFill>
                <a:latin typeface="Calibri"/>
                <a:ea typeface="Calibri"/>
                <a:cs typeface="Calibri"/>
                <a:sym typeface="Calibri"/>
              </a:rPr>
              <a:t>https://au.linkedin.com/in/prasanna-nagar</a:t>
            </a:r>
          </a:p>
        </p:txBody>
      </p:sp>
      <p:pic>
        <p:nvPicPr>
          <p:cNvPr id="212" name="Shape 212"/>
          <p:cNvPicPr preferRelativeResize="0"/>
          <p:nvPr/>
        </p:nvPicPr>
        <p:blipFill rotWithShape="1">
          <a:blip r:embed="rId3">
            <a:alphaModFix/>
          </a:blip>
          <a:srcRect b="37248" l="42642" r="25440" t="46100"/>
          <a:stretch/>
        </p:blipFill>
        <p:spPr>
          <a:xfrm>
            <a:off x="340462" y="330898"/>
            <a:ext cx="1440160" cy="441340"/>
          </a:xfrm>
          <a:prstGeom prst="rect">
            <a:avLst/>
          </a:prstGeom>
          <a:noFill/>
          <a:ln>
            <a:noFill/>
          </a:ln>
        </p:spPr>
      </p:pic>
      <p:pic>
        <p:nvPicPr>
          <p:cNvPr id="213" name="Shape 213"/>
          <p:cNvPicPr preferRelativeResize="0"/>
          <p:nvPr/>
        </p:nvPicPr>
        <p:blipFill rotWithShape="1">
          <a:blip r:embed="rId4">
            <a:alphaModFix/>
          </a:blip>
          <a:srcRect b="0" l="0" r="0" t="0"/>
          <a:stretch/>
        </p:blipFill>
        <p:spPr>
          <a:xfrm>
            <a:off x="1475655" y="1784560"/>
            <a:ext cx="2238374" cy="2238374"/>
          </a:xfrm>
          <a:prstGeom prst="rect">
            <a:avLst/>
          </a:prstGeom>
          <a:noFill/>
          <a:ln>
            <a:noFill/>
          </a:ln>
        </p:spPr>
      </p:pic>
      <p:pic>
        <p:nvPicPr>
          <p:cNvPr id="214" name="Shape 214"/>
          <p:cNvPicPr preferRelativeResize="0"/>
          <p:nvPr/>
        </p:nvPicPr>
        <p:blipFill rotWithShape="1">
          <a:blip r:embed="rId5">
            <a:alphaModFix/>
          </a:blip>
          <a:srcRect b="11103" l="13310" r="0" t="0"/>
          <a:stretch/>
        </p:blipFill>
        <p:spPr>
          <a:xfrm>
            <a:off x="5584228" y="1753824"/>
            <a:ext cx="2228131" cy="2269111"/>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pic>
        <p:nvPicPr>
          <p:cNvPr id="219" name="Shape 219"/>
          <p:cNvPicPr preferRelativeResize="0"/>
          <p:nvPr/>
        </p:nvPicPr>
        <p:blipFill rotWithShape="1">
          <a:blip r:embed="rId3">
            <a:alphaModFix/>
          </a:blip>
          <a:srcRect b="65086" l="17419" r="16665" t="19822"/>
          <a:stretch/>
        </p:blipFill>
        <p:spPr>
          <a:xfrm>
            <a:off x="-36511" y="-243407"/>
            <a:ext cx="9220199" cy="7101408"/>
          </a:xfrm>
          <a:prstGeom prst="rect">
            <a:avLst/>
          </a:prstGeom>
          <a:noFill/>
          <a:ln>
            <a:noFill/>
          </a:ln>
        </p:spPr>
      </p:pic>
      <p:pic>
        <p:nvPicPr>
          <p:cNvPr id="220" name="Shape 220"/>
          <p:cNvPicPr preferRelativeResize="0"/>
          <p:nvPr/>
        </p:nvPicPr>
        <p:blipFill rotWithShape="1">
          <a:blip r:embed="rId3">
            <a:alphaModFix/>
          </a:blip>
          <a:srcRect b="8194" l="17419" r="18211" t="19822"/>
          <a:stretch/>
        </p:blipFill>
        <p:spPr>
          <a:xfrm>
            <a:off x="139797" y="-674285"/>
            <a:ext cx="9004200" cy="5914200"/>
          </a:xfrm>
          <a:prstGeom prst="rect">
            <a:avLst/>
          </a:prstGeom>
          <a:noFill/>
          <a:ln>
            <a:noFill/>
          </a:ln>
        </p:spPr>
      </p:pic>
      <p:sp>
        <p:nvSpPr>
          <p:cNvPr descr="Displaying Simplio_BC(Back).jpg" id="221" name="Shape 221"/>
          <p:cNvSpPr/>
          <p:nvPr/>
        </p:nvSpPr>
        <p:spPr>
          <a:xfrm>
            <a:off x="155575" y="-144461"/>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Simplio_BC(Back).jpg" id="222" name="Shape 222"/>
          <p:cNvSpPr/>
          <p:nvPr/>
        </p:nvSpPr>
        <p:spPr>
          <a:xfrm>
            <a:off x="307975" y="7941"/>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Simplio_BC(Back).jpg" id="223" name="Shape 223"/>
          <p:cNvSpPr/>
          <p:nvPr/>
        </p:nvSpPr>
        <p:spPr>
          <a:xfrm>
            <a:off x="460375" y="160341"/>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pic>
        <p:nvPicPr>
          <p:cNvPr id="224" name="Shape 224"/>
          <p:cNvPicPr preferRelativeResize="0"/>
          <p:nvPr/>
        </p:nvPicPr>
        <p:blipFill rotWithShape="1">
          <a:blip r:embed="rId3">
            <a:alphaModFix/>
          </a:blip>
          <a:srcRect b="65086" l="17419" r="16665" t="19822"/>
          <a:stretch/>
        </p:blipFill>
        <p:spPr>
          <a:xfrm>
            <a:off x="3288928" y="2808186"/>
            <a:ext cx="4680520" cy="476671"/>
          </a:xfrm>
          <a:prstGeom prst="rect">
            <a:avLst/>
          </a:prstGeom>
          <a:noFill/>
          <a:ln>
            <a:noFill/>
          </a:ln>
        </p:spPr>
      </p:pic>
      <p:sp>
        <p:nvSpPr>
          <p:cNvPr id="225" name="Shape 225"/>
          <p:cNvSpPr/>
          <p:nvPr/>
        </p:nvSpPr>
        <p:spPr>
          <a:xfrm>
            <a:off x="3275856" y="2808190"/>
            <a:ext cx="5112567" cy="49244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i="1" lang="en-AU" sz="2600">
                <a:solidFill>
                  <a:schemeClr val="lt1"/>
                </a:solidFill>
                <a:latin typeface="Arial Narrow"/>
                <a:ea typeface="Arial Narrow"/>
                <a:cs typeface="Arial Narrow"/>
                <a:sym typeface="Arial Narrow"/>
              </a:rPr>
              <a:t>Simple, Intelligent, Beautiful</a:t>
            </a:r>
          </a:p>
        </p:txBody>
      </p:sp>
      <p:sp>
        <p:nvSpPr>
          <p:cNvPr id="226" name="Shape 226"/>
          <p:cNvSpPr/>
          <p:nvPr/>
        </p:nvSpPr>
        <p:spPr>
          <a:xfrm>
            <a:off x="4174367" y="5528950"/>
            <a:ext cx="5112567" cy="49244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i="1" lang="en-AU" sz="2600">
                <a:solidFill>
                  <a:schemeClr val="lt1"/>
                </a:solidFill>
                <a:latin typeface="Arial Narrow"/>
                <a:ea typeface="Arial Narrow"/>
                <a:cs typeface="Arial Narrow"/>
                <a:sym typeface="Arial Narrow"/>
              </a:rPr>
              <a:t>Join the dots, change the game</a:t>
            </a: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DOfficeLightV0">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