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0" r:id="rId2"/>
  </p:sldMasterIdLst>
  <p:notesMasterIdLst>
    <p:notesMasterId r:id="rId91"/>
  </p:notesMasterIdLst>
  <p:handoutMasterIdLst>
    <p:handoutMasterId r:id="rId92"/>
  </p:handoutMasterIdLst>
  <p:sldIdLst>
    <p:sldId id="271" r:id="rId3"/>
    <p:sldId id="365" r:id="rId4"/>
    <p:sldId id="273" r:id="rId5"/>
    <p:sldId id="274" r:id="rId6"/>
    <p:sldId id="276" r:id="rId7"/>
    <p:sldId id="277" r:id="rId8"/>
    <p:sldId id="514" r:id="rId9"/>
    <p:sldId id="349" r:id="rId10"/>
    <p:sldId id="1038" r:id="rId11"/>
    <p:sldId id="988" r:id="rId12"/>
    <p:sldId id="989" r:id="rId13"/>
    <p:sldId id="990" r:id="rId14"/>
    <p:sldId id="991" r:id="rId15"/>
    <p:sldId id="992" r:id="rId16"/>
    <p:sldId id="993" r:id="rId17"/>
    <p:sldId id="994" r:id="rId18"/>
    <p:sldId id="995" r:id="rId19"/>
    <p:sldId id="996" r:id="rId20"/>
    <p:sldId id="1039" r:id="rId21"/>
    <p:sldId id="999" r:id="rId22"/>
    <p:sldId id="998" r:id="rId23"/>
    <p:sldId id="1000" r:id="rId24"/>
    <p:sldId id="1001" r:id="rId25"/>
    <p:sldId id="1002" r:id="rId26"/>
    <p:sldId id="1003" r:id="rId27"/>
    <p:sldId id="1004" r:id="rId28"/>
    <p:sldId id="1006" r:id="rId29"/>
    <p:sldId id="1005" r:id="rId30"/>
    <p:sldId id="1008" r:id="rId31"/>
    <p:sldId id="1009" r:id="rId32"/>
    <p:sldId id="1010" r:id="rId33"/>
    <p:sldId id="1011" r:id="rId34"/>
    <p:sldId id="1053" r:id="rId35"/>
    <p:sldId id="973" r:id="rId36"/>
    <p:sldId id="974" r:id="rId37"/>
    <p:sldId id="975" r:id="rId38"/>
    <p:sldId id="976" r:id="rId39"/>
    <p:sldId id="977" r:id="rId40"/>
    <p:sldId id="978" r:id="rId41"/>
    <p:sldId id="980" r:id="rId42"/>
    <p:sldId id="981" r:id="rId43"/>
    <p:sldId id="982" r:id="rId44"/>
    <p:sldId id="983" r:id="rId45"/>
    <p:sldId id="984" r:id="rId46"/>
    <p:sldId id="985" r:id="rId47"/>
    <p:sldId id="986" r:id="rId48"/>
    <p:sldId id="987" r:id="rId49"/>
    <p:sldId id="1048" r:id="rId50"/>
    <p:sldId id="1049" r:id="rId51"/>
    <p:sldId id="1050" r:id="rId52"/>
    <p:sldId id="1058" r:id="rId53"/>
    <p:sldId id="1060" r:id="rId54"/>
    <p:sldId id="1055" r:id="rId55"/>
    <p:sldId id="1056" r:id="rId56"/>
    <p:sldId id="1057" r:id="rId57"/>
    <p:sldId id="1051" r:id="rId58"/>
    <p:sldId id="1052" r:id="rId59"/>
    <p:sldId id="1013" r:id="rId60"/>
    <p:sldId id="1014" r:id="rId61"/>
    <p:sldId id="1044" r:id="rId62"/>
    <p:sldId id="1040" r:id="rId63"/>
    <p:sldId id="1017" r:id="rId64"/>
    <p:sldId id="1018" r:id="rId65"/>
    <p:sldId id="1019" r:id="rId66"/>
    <p:sldId id="1043" r:id="rId67"/>
    <p:sldId id="1020" r:id="rId68"/>
    <p:sldId id="1045" r:id="rId69"/>
    <p:sldId id="1042" r:id="rId70"/>
    <p:sldId id="1046" r:id="rId71"/>
    <p:sldId id="1061" r:id="rId72"/>
    <p:sldId id="1047" r:id="rId73"/>
    <p:sldId id="1021" r:id="rId74"/>
    <p:sldId id="1022" r:id="rId75"/>
    <p:sldId id="1023" r:id="rId76"/>
    <p:sldId id="1024" r:id="rId77"/>
    <p:sldId id="1025" r:id="rId78"/>
    <p:sldId id="1026" r:id="rId79"/>
    <p:sldId id="1027" r:id="rId80"/>
    <p:sldId id="1028" r:id="rId81"/>
    <p:sldId id="1029" r:id="rId82"/>
    <p:sldId id="1030" r:id="rId83"/>
    <p:sldId id="1031" r:id="rId84"/>
    <p:sldId id="1032" r:id="rId85"/>
    <p:sldId id="1033" r:id="rId86"/>
    <p:sldId id="1034" r:id="rId87"/>
    <p:sldId id="1035" r:id="rId88"/>
    <p:sldId id="1036" r:id="rId89"/>
    <p:sldId id="1037" r:id="rId90"/>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clrMru>
    <a:srgbClr val="CB3F2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7853C-536D-4A76-A0AE-DD22124D55A5}" styleName="Tema til typografi 1 - Markerin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ema til typografi 1 - Marker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26" autoAdjust="0"/>
    <p:restoredTop sz="89263" autoAdjust="0"/>
  </p:normalViewPr>
  <p:slideViewPr>
    <p:cSldViewPr snapToGrid="0">
      <p:cViewPr varScale="1">
        <p:scale>
          <a:sx n="65" d="100"/>
          <a:sy n="65" d="100"/>
        </p:scale>
        <p:origin x="1192" y="56"/>
      </p:cViewPr>
      <p:guideLst>
        <p:guide pos="2880"/>
        <p:guide orient="horz" pos="2160"/>
      </p:guideLst>
    </p:cSldViewPr>
  </p:slideViewPr>
  <p:notesTextViewPr>
    <p:cViewPr>
      <p:scale>
        <a:sx n="1" d="1"/>
        <a:sy n="1" d="1"/>
      </p:scale>
      <p:origin x="0" y="0"/>
    </p:cViewPr>
  </p:notesTextViewPr>
  <p:sorterViewPr>
    <p:cViewPr varScale="1">
      <p:scale>
        <a:sx n="1" d="1"/>
        <a:sy n="1" d="1"/>
      </p:scale>
      <p:origin x="0" y="-18076"/>
    </p:cViewPr>
  </p:sorterViewPr>
  <p:notesViewPr>
    <p:cSldViewPr snapToGrid="0">
      <p:cViewPr varScale="1">
        <p:scale>
          <a:sx n="82" d="100"/>
          <a:sy n="82" d="100"/>
        </p:scale>
        <p:origin x="385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C833B8-E5F7-4B21-B492-71964BD7EFA7}"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GB"/>
        </a:p>
      </dgm:t>
    </dgm:pt>
    <dgm:pt modelId="{E94FDA9F-0EBF-499B-8607-3C5F5290A04A}">
      <dgm:prSet phldrT="[Text]" custT="1"/>
      <dgm:spPr/>
      <dgm:t>
        <a:bodyPr/>
        <a:lstStyle/>
        <a:p>
          <a:pPr algn="l">
            <a:lnSpc>
              <a:spcPct val="100000"/>
            </a:lnSpc>
          </a:pPr>
          <a:r>
            <a:rPr lang="da-DK" sz="3200" dirty="0"/>
            <a:t>3. NORMING</a:t>
          </a:r>
        </a:p>
        <a:p>
          <a:pPr algn="r">
            <a:lnSpc>
              <a:spcPct val="100000"/>
            </a:lnSpc>
          </a:pPr>
          <a:r>
            <a:rPr lang="da-DK" sz="1600" dirty="0"/>
            <a:t>støttende</a:t>
          </a:r>
          <a:endParaRPr lang="da-DK" sz="4400" dirty="0"/>
        </a:p>
      </dgm:t>
    </dgm:pt>
    <dgm:pt modelId="{2F16E1F1-EEB2-405F-AAFB-09B317BA4303}" type="parTrans" cxnId="{7CE80284-87DD-476C-A6A8-56324E313574}">
      <dgm:prSet/>
      <dgm:spPr/>
      <dgm:t>
        <a:bodyPr/>
        <a:lstStyle/>
        <a:p>
          <a:endParaRPr lang="en-GB" sz="1100"/>
        </a:p>
      </dgm:t>
    </dgm:pt>
    <dgm:pt modelId="{F4C42E4E-6133-4134-8CE5-CBE5AFDD3F90}" type="sibTrans" cxnId="{7CE80284-87DD-476C-A6A8-56324E313574}">
      <dgm:prSet/>
      <dgm:spPr/>
      <dgm:t>
        <a:bodyPr/>
        <a:lstStyle/>
        <a:p>
          <a:endParaRPr lang="en-GB" sz="1100"/>
        </a:p>
      </dgm:t>
    </dgm:pt>
    <dgm:pt modelId="{BF0707B2-C5D5-426F-AF2A-790BF8A6B4CC}">
      <dgm:prSet phldrT="[Text]" custT="1"/>
      <dgm:spPr/>
      <dgm:t>
        <a:bodyPr/>
        <a:lstStyle/>
        <a:p>
          <a:pPr algn="ctr">
            <a:lnSpc>
              <a:spcPct val="90000"/>
            </a:lnSpc>
          </a:pPr>
          <a:r>
            <a:rPr lang="da-DK" sz="3200" dirty="0"/>
            <a:t>2. STORMING</a:t>
          </a:r>
        </a:p>
        <a:p>
          <a:pPr algn="r">
            <a:lnSpc>
              <a:spcPct val="100000"/>
            </a:lnSpc>
          </a:pPr>
          <a:r>
            <a:rPr lang="da-DK" sz="1600" dirty="0"/>
            <a:t>faciliterende</a:t>
          </a:r>
          <a:endParaRPr lang="en-GB" sz="1600" dirty="0"/>
        </a:p>
      </dgm:t>
    </dgm:pt>
    <dgm:pt modelId="{30D8B181-5EA3-4103-9A8E-A1EDABD852F9}" type="parTrans" cxnId="{54EE9AE5-7810-405C-A80B-0F28233096E5}">
      <dgm:prSet/>
      <dgm:spPr/>
      <dgm:t>
        <a:bodyPr/>
        <a:lstStyle/>
        <a:p>
          <a:endParaRPr lang="en-GB" sz="1100"/>
        </a:p>
      </dgm:t>
    </dgm:pt>
    <dgm:pt modelId="{66C5036A-BF23-46FE-ACAC-EC93BBDDE074}" type="sibTrans" cxnId="{54EE9AE5-7810-405C-A80B-0F28233096E5}">
      <dgm:prSet/>
      <dgm:spPr/>
      <dgm:t>
        <a:bodyPr/>
        <a:lstStyle/>
        <a:p>
          <a:endParaRPr lang="en-GB" sz="1100"/>
        </a:p>
      </dgm:t>
    </dgm:pt>
    <dgm:pt modelId="{8EC27CA3-19CA-4824-A668-B34D338AE77C}">
      <dgm:prSet phldrT="[Text]" custT="1"/>
      <dgm:spPr/>
      <dgm:t>
        <a:bodyPr/>
        <a:lstStyle/>
        <a:p>
          <a:pPr algn="l">
            <a:lnSpc>
              <a:spcPct val="100000"/>
            </a:lnSpc>
          </a:pPr>
          <a:endParaRPr lang="da-DK" sz="3600" dirty="0"/>
        </a:p>
        <a:p>
          <a:pPr algn="l">
            <a:lnSpc>
              <a:spcPct val="100000"/>
            </a:lnSpc>
          </a:pPr>
          <a:r>
            <a:rPr lang="da-DK" sz="3200" dirty="0"/>
            <a:t>4.PERFORMING</a:t>
          </a:r>
        </a:p>
        <a:p>
          <a:pPr algn="r">
            <a:lnSpc>
              <a:spcPct val="100000"/>
            </a:lnSpc>
          </a:pPr>
          <a:r>
            <a:rPr lang="da-DK" sz="1600" dirty="0"/>
            <a:t>delegerende</a:t>
          </a:r>
        </a:p>
        <a:p>
          <a:pPr algn="ctr">
            <a:lnSpc>
              <a:spcPct val="90000"/>
            </a:lnSpc>
          </a:pPr>
          <a:endParaRPr lang="en-GB" sz="2400" dirty="0"/>
        </a:p>
      </dgm:t>
    </dgm:pt>
    <dgm:pt modelId="{A35BF6B3-A148-4334-9EFE-904DF41FAEA4}" type="parTrans" cxnId="{E2D0B287-AF0B-45D3-8B9D-29DBFD3C63FE}">
      <dgm:prSet/>
      <dgm:spPr/>
      <dgm:t>
        <a:bodyPr/>
        <a:lstStyle/>
        <a:p>
          <a:endParaRPr lang="en-GB" sz="1100"/>
        </a:p>
      </dgm:t>
    </dgm:pt>
    <dgm:pt modelId="{30C1E13C-996A-4668-B6B8-2064ED831EF6}" type="sibTrans" cxnId="{E2D0B287-AF0B-45D3-8B9D-29DBFD3C63FE}">
      <dgm:prSet/>
      <dgm:spPr/>
      <dgm:t>
        <a:bodyPr/>
        <a:lstStyle/>
        <a:p>
          <a:endParaRPr lang="en-GB" sz="1100"/>
        </a:p>
      </dgm:t>
    </dgm:pt>
    <dgm:pt modelId="{1DA5B55D-3F79-42B7-9C2F-092355FC16E4}">
      <dgm:prSet phldrT="[Text]" custT="1"/>
      <dgm:spPr/>
      <dgm:t>
        <a:bodyPr/>
        <a:lstStyle/>
        <a:p>
          <a:pPr algn="ctr">
            <a:lnSpc>
              <a:spcPct val="90000"/>
            </a:lnSpc>
          </a:pPr>
          <a:endParaRPr lang="da-DK" sz="3600" dirty="0"/>
        </a:p>
        <a:p>
          <a:pPr algn="ctr">
            <a:lnSpc>
              <a:spcPct val="90000"/>
            </a:lnSpc>
          </a:pPr>
          <a:r>
            <a:rPr lang="da-DK" sz="3200" dirty="0"/>
            <a:t>1. FORMING</a:t>
          </a:r>
        </a:p>
        <a:p>
          <a:pPr algn="r">
            <a:lnSpc>
              <a:spcPct val="100000"/>
            </a:lnSpc>
          </a:pPr>
          <a:r>
            <a:rPr lang="da-DK" sz="1600" dirty="0"/>
            <a:t>instruerende</a:t>
          </a:r>
        </a:p>
        <a:p>
          <a:pPr algn="ctr">
            <a:lnSpc>
              <a:spcPct val="90000"/>
            </a:lnSpc>
          </a:pPr>
          <a:endParaRPr lang="en-GB" sz="2400" dirty="0"/>
        </a:p>
      </dgm:t>
    </dgm:pt>
    <dgm:pt modelId="{1CB540CA-15F2-4554-8097-ECF966115A40}" type="parTrans" cxnId="{89480341-E735-4C33-9D04-491C1CEC123A}">
      <dgm:prSet/>
      <dgm:spPr/>
      <dgm:t>
        <a:bodyPr/>
        <a:lstStyle/>
        <a:p>
          <a:endParaRPr lang="en-GB" sz="1100"/>
        </a:p>
      </dgm:t>
    </dgm:pt>
    <dgm:pt modelId="{56F20CE8-EE71-4872-B446-CAC7E251110E}" type="sibTrans" cxnId="{89480341-E735-4C33-9D04-491C1CEC123A}">
      <dgm:prSet/>
      <dgm:spPr/>
      <dgm:t>
        <a:bodyPr/>
        <a:lstStyle/>
        <a:p>
          <a:endParaRPr lang="en-GB" sz="1100"/>
        </a:p>
      </dgm:t>
    </dgm:pt>
    <dgm:pt modelId="{766BFEE0-EC2D-488D-96EF-2B68731C96B4}" type="pres">
      <dgm:prSet presAssocID="{E9C833B8-E5F7-4B21-B492-71964BD7EFA7}" presName="diagram" presStyleCnt="0">
        <dgm:presLayoutVars>
          <dgm:dir/>
          <dgm:resizeHandles val="exact"/>
        </dgm:presLayoutVars>
      </dgm:prSet>
      <dgm:spPr/>
    </dgm:pt>
    <dgm:pt modelId="{5B62FF37-BC60-4A85-8876-0AF6A4FA3B01}" type="pres">
      <dgm:prSet presAssocID="{E94FDA9F-0EBF-499B-8607-3C5F5290A04A}" presName="node" presStyleLbl="node1" presStyleIdx="0" presStyleCnt="4">
        <dgm:presLayoutVars>
          <dgm:bulletEnabled val="1"/>
        </dgm:presLayoutVars>
      </dgm:prSet>
      <dgm:spPr/>
    </dgm:pt>
    <dgm:pt modelId="{A6B9D3B6-1466-41F3-BBDF-43940DF6E3E1}" type="pres">
      <dgm:prSet presAssocID="{F4C42E4E-6133-4134-8CE5-CBE5AFDD3F90}" presName="sibTrans" presStyleCnt="0"/>
      <dgm:spPr/>
    </dgm:pt>
    <dgm:pt modelId="{EC87BE2C-76B4-4831-B9B7-64ED68350672}" type="pres">
      <dgm:prSet presAssocID="{BF0707B2-C5D5-426F-AF2A-790BF8A6B4CC}" presName="node" presStyleLbl="node1" presStyleIdx="1" presStyleCnt="4">
        <dgm:presLayoutVars>
          <dgm:bulletEnabled val="1"/>
        </dgm:presLayoutVars>
      </dgm:prSet>
      <dgm:spPr/>
    </dgm:pt>
    <dgm:pt modelId="{2CF10D44-8D36-4FD0-87F2-CF7B9CF79BDA}" type="pres">
      <dgm:prSet presAssocID="{66C5036A-BF23-46FE-ACAC-EC93BBDDE074}" presName="sibTrans" presStyleCnt="0"/>
      <dgm:spPr/>
    </dgm:pt>
    <dgm:pt modelId="{956A636E-EAE3-4D63-9ED9-CA097D6D051D}" type="pres">
      <dgm:prSet presAssocID="{8EC27CA3-19CA-4824-A668-B34D338AE77C}" presName="node" presStyleLbl="node1" presStyleIdx="2" presStyleCnt="4">
        <dgm:presLayoutVars>
          <dgm:bulletEnabled val="1"/>
        </dgm:presLayoutVars>
      </dgm:prSet>
      <dgm:spPr/>
    </dgm:pt>
    <dgm:pt modelId="{71A0AA60-E35D-41A7-ABC2-56D3E80636EA}" type="pres">
      <dgm:prSet presAssocID="{30C1E13C-996A-4668-B6B8-2064ED831EF6}" presName="sibTrans" presStyleCnt="0"/>
      <dgm:spPr/>
    </dgm:pt>
    <dgm:pt modelId="{3BFF0010-72B2-4508-A870-4C9BEB80815F}" type="pres">
      <dgm:prSet presAssocID="{1DA5B55D-3F79-42B7-9C2F-092355FC16E4}" presName="node" presStyleLbl="node1" presStyleIdx="3" presStyleCnt="4">
        <dgm:presLayoutVars>
          <dgm:bulletEnabled val="1"/>
        </dgm:presLayoutVars>
      </dgm:prSet>
      <dgm:spPr/>
    </dgm:pt>
  </dgm:ptLst>
  <dgm:cxnLst>
    <dgm:cxn modelId="{AB3193B7-7A87-7644-80E2-A9872DF97AC2}" type="presOf" srcId="{8EC27CA3-19CA-4824-A668-B34D338AE77C}" destId="{956A636E-EAE3-4D63-9ED9-CA097D6D051D}" srcOrd="0" destOrd="0" presId="urn:microsoft.com/office/officeart/2005/8/layout/default#1"/>
    <dgm:cxn modelId="{E2D0B287-AF0B-45D3-8B9D-29DBFD3C63FE}" srcId="{E9C833B8-E5F7-4B21-B492-71964BD7EFA7}" destId="{8EC27CA3-19CA-4824-A668-B34D338AE77C}" srcOrd="2" destOrd="0" parTransId="{A35BF6B3-A148-4334-9EFE-904DF41FAEA4}" sibTransId="{30C1E13C-996A-4668-B6B8-2064ED831EF6}"/>
    <dgm:cxn modelId="{429EC98C-5B12-0248-9987-84D1A046DCFF}" type="presOf" srcId="{E9C833B8-E5F7-4B21-B492-71964BD7EFA7}" destId="{766BFEE0-EC2D-488D-96EF-2B68731C96B4}" srcOrd="0" destOrd="0" presId="urn:microsoft.com/office/officeart/2005/8/layout/default#1"/>
    <dgm:cxn modelId="{7FD2A3DA-57A8-0541-B7D7-599BFA72870C}" type="presOf" srcId="{BF0707B2-C5D5-426F-AF2A-790BF8A6B4CC}" destId="{EC87BE2C-76B4-4831-B9B7-64ED68350672}" srcOrd="0" destOrd="0" presId="urn:microsoft.com/office/officeart/2005/8/layout/default#1"/>
    <dgm:cxn modelId="{7CE80284-87DD-476C-A6A8-56324E313574}" srcId="{E9C833B8-E5F7-4B21-B492-71964BD7EFA7}" destId="{E94FDA9F-0EBF-499B-8607-3C5F5290A04A}" srcOrd="0" destOrd="0" parTransId="{2F16E1F1-EEB2-405F-AAFB-09B317BA4303}" sibTransId="{F4C42E4E-6133-4134-8CE5-CBE5AFDD3F90}"/>
    <dgm:cxn modelId="{89480341-E735-4C33-9D04-491C1CEC123A}" srcId="{E9C833B8-E5F7-4B21-B492-71964BD7EFA7}" destId="{1DA5B55D-3F79-42B7-9C2F-092355FC16E4}" srcOrd="3" destOrd="0" parTransId="{1CB540CA-15F2-4554-8097-ECF966115A40}" sibTransId="{56F20CE8-EE71-4872-B446-CAC7E251110E}"/>
    <dgm:cxn modelId="{54EE9AE5-7810-405C-A80B-0F28233096E5}" srcId="{E9C833B8-E5F7-4B21-B492-71964BD7EFA7}" destId="{BF0707B2-C5D5-426F-AF2A-790BF8A6B4CC}" srcOrd="1" destOrd="0" parTransId="{30D8B181-5EA3-4103-9A8E-A1EDABD852F9}" sibTransId="{66C5036A-BF23-46FE-ACAC-EC93BBDDE074}"/>
    <dgm:cxn modelId="{D8534FFF-7F18-7543-98D9-83CB5D897FF9}" type="presOf" srcId="{E94FDA9F-0EBF-499B-8607-3C5F5290A04A}" destId="{5B62FF37-BC60-4A85-8876-0AF6A4FA3B01}" srcOrd="0" destOrd="0" presId="urn:microsoft.com/office/officeart/2005/8/layout/default#1"/>
    <dgm:cxn modelId="{DD7C701F-37A8-F441-823E-E4E91A571231}" type="presOf" srcId="{1DA5B55D-3F79-42B7-9C2F-092355FC16E4}" destId="{3BFF0010-72B2-4508-A870-4C9BEB80815F}" srcOrd="0" destOrd="0" presId="urn:microsoft.com/office/officeart/2005/8/layout/default#1"/>
    <dgm:cxn modelId="{ABE95C63-D182-1343-B76F-123CC6CCDB97}" type="presParOf" srcId="{766BFEE0-EC2D-488D-96EF-2B68731C96B4}" destId="{5B62FF37-BC60-4A85-8876-0AF6A4FA3B01}" srcOrd="0" destOrd="0" presId="urn:microsoft.com/office/officeart/2005/8/layout/default#1"/>
    <dgm:cxn modelId="{938A4BCE-8A6A-9B40-A75E-843D492CC269}" type="presParOf" srcId="{766BFEE0-EC2D-488D-96EF-2B68731C96B4}" destId="{A6B9D3B6-1466-41F3-BBDF-43940DF6E3E1}" srcOrd="1" destOrd="0" presId="urn:microsoft.com/office/officeart/2005/8/layout/default#1"/>
    <dgm:cxn modelId="{7301BCA2-F75E-BF40-9412-542746879813}" type="presParOf" srcId="{766BFEE0-EC2D-488D-96EF-2B68731C96B4}" destId="{EC87BE2C-76B4-4831-B9B7-64ED68350672}" srcOrd="2" destOrd="0" presId="urn:microsoft.com/office/officeart/2005/8/layout/default#1"/>
    <dgm:cxn modelId="{2B5B6CBF-DA28-C244-A770-A0FB68CD9353}" type="presParOf" srcId="{766BFEE0-EC2D-488D-96EF-2B68731C96B4}" destId="{2CF10D44-8D36-4FD0-87F2-CF7B9CF79BDA}" srcOrd="3" destOrd="0" presId="urn:microsoft.com/office/officeart/2005/8/layout/default#1"/>
    <dgm:cxn modelId="{5DF80835-352B-A348-86B4-FDAD2E5E9838}" type="presParOf" srcId="{766BFEE0-EC2D-488D-96EF-2B68731C96B4}" destId="{956A636E-EAE3-4D63-9ED9-CA097D6D051D}" srcOrd="4" destOrd="0" presId="urn:microsoft.com/office/officeart/2005/8/layout/default#1"/>
    <dgm:cxn modelId="{DA77DCE3-6249-2947-B885-448F1B9B0BBB}" type="presParOf" srcId="{766BFEE0-EC2D-488D-96EF-2B68731C96B4}" destId="{71A0AA60-E35D-41A7-ABC2-56D3E80636EA}" srcOrd="5" destOrd="0" presId="urn:microsoft.com/office/officeart/2005/8/layout/default#1"/>
    <dgm:cxn modelId="{F204260A-C020-6D45-81FB-9B5E9785EB17}" type="presParOf" srcId="{766BFEE0-EC2D-488D-96EF-2B68731C96B4}" destId="{3BFF0010-72B2-4508-A870-4C9BEB80815F}"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2FF37-BC60-4A85-8876-0AF6A4FA3B01}">
      <dsp:nvSpPr>
        <dsp:cNvPr id="0" name=""/>
        <dsp:cNvSpPr/>
      </dsp:nvSpPr>
      <dsp:spPr>
        <a:xfrm>
          <a:off x="306430" y="933"/>
          <a:ext cx="2933664" cy="17601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100000"/>
            </a:lnSpc>
            <a:spcBef>
              <a:spcPct val="0"/>
            </a:spcBef>
            <a:spcAft>
              <a:spcPct val="35000"/>
            </a:spcAft>
            <a:buNone/>
          </a:pPr>
          <a:r>
            <a:rPr lang="da-DK" sz="3200" kern="1200" dirty="0"/>
            <a:t>3. NORMING</a:t>
          </a:r>
        </a:p>
        <a:p>
          <a:pPr marL="0" lvl="0" indent="0" algn="r" defTabSz="1422400">
            <a:lnSpc>
              <a:spcPct val="100000"/>
            </a:lnSpc>
            <a:spcBef>
              <a:spcPct val="0"/>
            </a:spcBef>
            <a:spcAft>
              <a:spcPct val="35000"/>
            </a:spcAft>
            <a:buNone/>
          </a:pPr>
          <a:r>
            <a:rPr lang="da-DK" sz="1600" kern="1200" dirty="0"/>
            <a:t>støttende</a:t>
          </a:r>
          <a:endParaRPr lang="da-DK" sz="4400" kern="1200" dirty="0"/>
        </a:p>
      </dsp:txBody>
      <dsp:txXfrm>
        <a:off x="306430" y="933"/>
        <a:ext cx="2933664" cy="1760198"/>
      </dsp:txXfrm>
    </dsp:sp>
    <dsp:sp modelId="{EC87BE2C-76B4-4831-B9B7-64ED68350672}">
      <dsp:nvSpPr>
        <dsp:cNvPr id="0" name=""/>
        <dsp:cNvSpPr/>
      </dsp:nvSpPr>
      <dsp:spPr>
        <a:xfrm>
          <a:off x="3533461" y="933"/>
          <a:ext cx="2933664" cy="17601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a-DK" sz="3200" kern="1200" dirty="0"/>
            <a:t>2. STORMING</a:t>
          </a:r>
        </a:p>
        <a:p>
          <a:pPr marL="0" lvl="0" indent="0" algn="r" defTabSz="1422400">
            <a:lnSpc>
              <a:spcPct val="100000"/>
            </a:lnSpc>
            <a:spcBef>
              <a:spcPct val="0"/>
            </a:spcBef>
            <a:spcAft>
              <a:spcPct val="35000"/>
            </a:spcAft>
            <a:buNone/>
          </a:pPr>
          <a:r>
            <a:rPr lang="da-DK" sz="1600" kern="1200" dirty="0"/>
            <a:t>faciliterende</a:t>
          </a:r>
          <a:endParaRPr lang="en-GB" sz="1600" kern="1200" dirty="0"/>
        </a:p>
      </dsp:txBody>
      <dsp:txXfrm>
        <a:off x="3533461" y="933"/>
        <a:ext cx="2933664" cy="1760198"/>
      </dsp:txXfrm>
    </dsp:sp>
    <dsp:sp modelId="{956A636E-EAE3-4D63-9ED9-CA097D6D051D}">
      <dsp:nvSpPr>
        <dsp:cNvPr id="0" name=""/>
        <dsp:cNvSpPr/>
      </dsp:nvSpPr>
      <dsp:spPr>
        <a:xfrm>
          <a:off x="306430" y="2054498"/>
          <a:ext cx="2933664" cy="17601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100000"/>
            </a:lnSpc>
            <a:spcBef>
              <a:spcPct val="0"/>
            </a:spcBef>
            <a:spcAft>
              <a:spcPct val="35000"/>
            </a:spcAft>
            <a:buNone/>
          </a:pPr>
          <a:endParaRPr lang="da-DK" sz="3600" kern="1200" dirty="0"/>
        </a:p>
        <a:p>
          <a:pPr marL="0" lvl="0" indent="0" algn="l" defTabSz="1600200">
            <a:lnSpc>
              <a:spcPct val="100000"/>
            </a:lnSpc>
            <a:spcBef>
              <a:spcPct val="0"/>
            </a:spcBef>
            <a:spcAft>
              <a:spcPct val="35000"/>
            </a:spcAft>
            <a:buNone/>
          </a:pPr>
          <a:r>
            <a:rPr lang="da-DK" sz="3200" kern="1200" dirty="0"/>
            <a:t>4.PERFORMING</a:t>
          </a:r>
        </a:p>
        <a:p>
          <a:pPr marL="0" lvl="0" indent="0" algn="r" defTabSz="1600200">
            <a:lnSpc>
              <a:spcPct val="100000"/>
            </a:lnSpc>
            <a:spcBef>
              <a:spcPct val="0"/>
            </a:spcBef>
            <a:spcAft>
              <a:spcPct val="35000"/>
            </a:spcAft>
            <a:buNone/>
          </a:pPr>
          <a:r>
            <a:rPr lang="da-DK" sz="1600" kern="1200" dirty="0"/>
            <a:t>delegerende</a:t>
          </a:r>
        </a:p>
        <a:p>
          <a:pPr marL="0" lvl="0" indent="0" algn="ctr" defTabSz="1600200">
            <a:lnSpc>
              <a:spcPct val="90000"/>
            </a:lnSpc>
            <a:spcBef>
              <a:spcPct val="0"/>
            </a:spcBef>
            <a:spcAft>
              <a:spcPct val="35000"/>
            </a:spcAft>
            <a:buNone/>
          </a:pPr>
          <a:endParaRPr lang="en-GB" sz="2400" kern="1200" dirty="0"/>
        </a:p>
      </dsp:txBody>
      <dsp:txXfrm>
        <a:off x="306430" y="2054498"/>
        <a:ext cx="2933664" cy="1760198"/>
      </dsp:txXfrm>
    </dsp:sp>
    <dsp:sp modelId="{3BFF0010-72B2-4508-A870-4C9BEB80815F}">
      <dsp:nvSpPr>
        <dsp:cNvPr id="0" name=""/>
        <dsp:cNvSpPr/>
      </dsp:nvSpPr>
      <dsp:spPr>
        <a:xfrm>
          <a:off x="3533461" y="2054498"/>
          <a:ext cx="2933664" cy="17601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da-DK" sz="3600" kern="1200" dirty="0"/>
        </a:p>
        <a:p>
          <a:pPr marL="0" lvl="0" indent="0" algn="ctr" defTabSz="1600200">
            <a:lnSpc>
              <a:spcPct val="90000"/>
            </a:lnSpc>
            <a:spcBef>
              <a:spcPct val="0"/>
            </a:spcBef>
            <a:spcAft>
              <a:spcPct val="35000"/>
            </a:spcAft>
            <a:buNone/>
          </a:pPr>
          <a:r>
            <a:rPr lang="da-DK" sz="3200" kern="1200" dirty="0"/>
            <a:t>1. FORMING</a:t>
          </a:r>
        </a:p>
        <a:p>
          <a:pPr marL="0" lvl="0" indent="0" algn="r" defTabSz="1600200">
            <a:lnSpc>
              <a:spcPct val="100000"/>
            </a:lnSpc>
            <a:spcBef>
              <a:spcPct val="0"/>
            </a:spcBef>
            <a:spcAft>
              <a:spcPct val="35000"/>
            </a:spcAft>
            <a:buNone/>
          </a:pPr>
          <a:r>
            <a:rPr lang="da-DK" sz="1600" kern="1200" dirty="0"/>
            <a:t>instruerende</a:t>
          </a:r>
        </a:p>
        <a:p>
          <a:pPr marL="0" lvl="0" indent="0" algn="ctr" defTabSz="1600200">
            <a:lnSpc>
              <a:spcPct val="90000"/>
            </a:lnSpc>
            <a:spcBef>
              <a:spcPct val="0"/>
            </a:spcBef>
            <a:spcAft>
              <a:spcPct val="35000"/>
            </a:spcAft>
            <a:buNone/>
          </a:pPr>
          <a:endParaRPr lang="en-GB" sz="2400" kern="1200" dirty="0"/>
        </a:p>
      </dsp:txBody>
      <dsp:txXfrm>
        <a:off x="3533461" y="2054498"/>
        <a:ext cx="2933664" cy="17601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84870" cy="502755"/>
          </a:xfrm>
          <a:prstGeom prst="rect">
            <a:avLst/>
          </a:prstGeom>
        </p:spPr>
        <p:txBody>
          <a:bodyPr vert="horz" lIns="93139" tIns="46569" rIns="93139" bIns="46569" rtlCol="0"/>
          <a:lstStyle>
            <a:lvl1pPr algn="l">
              <a:defRPr sz="1300"/>
            </a:lvl1pPr>
          </a:lstStyle>
          <a:p>
            <a:endParaRPr lang="en-US"/>
          </a:p>
        </p:txBody>
      </p:sp>
      <p:sp>
        <p:nvSpPr>
          <p:cNvPr id="3" name="Date Placeholder 2"/>
          <p:cNvSpPr>
            <a:spLocks noGrp="1"/>
          </p:cNvSpPr>
          <p:nvPr>
            <p:ph type="dt" sz="quarter" idx="1"/>
          </p:nvPr>
        </p:nvSpPr>
        <p:spPr>
          <a:xfrm>
            <a:off x="3901700" y="2"/>
            <a:ext cx="2984870" cy="502755"/>
          </a:xfrm>
          <a:prstGeom prst="rect">
            <a:avLst/>
          </a:prstGeom>
        </p:spPr>
        <p:txBody>
          <a:bodyPr vert="horz" lIns="93139" tIns="46569" rIns="93139" bIns="46569" rtlCol="0"/>
          <a:lstStyle>
            <a:lvl1pPr algn="r">
              <a:defRPr sz="1300"/>
            </a:lvl1pPr>
          </a:lstStyle>
          <a:p>
            <a:fld id="{59041DB8-B66F-4DC8-A96E-33677E0F90FF}" type="datetimeFigureOut">
              <a:rPr lang="en-US" smtClean="0"/>
              <a:t>2/1/2017</a:t>
            </a:fld>
            <a:endParaRPr lang="en-US"/>
          </a:p>
        </p:txBody>
      </p:sp>
      <p:sp>
        <p:nvSpPr>
          <p:cNvPr id="4" name="Footer Placeholder 3"/>
          <p:cNvSpPr>
            <a:spLocks noGrp="1"/>
          </p:cNvSpPr>
          <p:nvPr>
            <p:ph type="ftr" sz="quarter" idx="2"/>
          </p:nvPr>
        </p:nvSpPr>
        <p:spPr>
          <a:xfrm>
            <a:off x="3" y="9517548"/>
            <a:ext cx="2984870" cy="502754"/>
          </a:xfrm>
          <a:prstGeom prst="rect">
            <a:avLst/>
          </a:prstGeom>
        </p:spPr>
        <p:txBody>
          <a:bodyPr vert="horz" lIns="93139" tIns="46569" rIns="93139" bIns="46569" rtlCol="0" anchor="b"/>
          <a:lstStyle>
            <a:lvl1pPr algn="l">
              <a:defRPr sz="1300"/>
            </a:lvl1pPr>
          </a:lstStyle>
          <a:p>
            <a:endParaRPr lang="en-US"/>
          </a:p>
        </p:txBody>
      </p:sp>
      <p:sp>
        <p:nvSpPr>
          <p:cNvPr id="5" name="Slide Number Placeholder 4"/>
          <p:cNvSpPr>
            <a:spLocks noGrp="1"/>
          </p:cNvSpPr>
          <p:nvPr>
            <p:ph type="sldNum" sz="quarter" idx="3"/>
          </p:nvPr>
        </p:nvSpPr>
        <p:spPr>
          <a:xfrm>
            <a:off x="3901700" y="9517548"/>
            <a:ext cx="2984870" cy="502754"/>
          </a:xfrm>
          <a:prstGeom prst="rect">
            <a:avLst/>
          </a:prstGeom>
        </p:spPr>
        <p:txBody>
          <a:bodyPr vert="horz" lIns="93139" tIns="46569" rIns="93139" bIns="46569" rtlCol="0" anchor="b"/>
          <a:lstStyle>
            <a:lvl1pPr algn="r">
              <a:defRPr sz="1300"/>
            </a:lvl1pPr>
          </a:lstStyle>
          <a:p>
            <a:fld id="{1604A0D4-B89B-4ADD-AF9E-38636B40EE4E}" type="slidenum">
              <a:rPr lang="en-US" smtClean="0"/>
              <a:t>‹nr.›</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84870" cy="502755"/>
          </a:xfrm>
          <a:prstGeom prst="rect">
            <a:avLst/>
          </a:prstGeom>
        </p:spPr>
        <p:txBody>
          <a:bodyPr vert="horz" lIns="93139" tIns="46569" rIns="93139" bIns="46569" rtlCol="0"/>
          <a:lstStyle>
            <a:lvl1pPr algn="l">
              <a:defRPr sz="1300"/>
            </a:lvl1pPr>
          </a:lstStyle>
          <a:p>
            <a:endParaRPr lang="en-US"/>
          </a:p>
        </p:txBody>
      </p:sp>
      <p:sp>
        <p:nvSpPr>
          <p:cNvPr id="3" name="Date Placeholder 2"/>
          <p:cNvSpPr>
            <a:spLocks noGrp="1"/>
          </p:cNvSpPr>
          <p:nvPr>
            <p:ph type="dt" idx="1"/>
          </p:nvPr>
        </p:nvSpPr>
        <p:spPr>
          <a:xfrm>
            <a:off x="3901700" y="2"/>
            <a:ext cx="2984870" cy="502755"/>
          </a:xfrm>
          <a:prstGeom prst="rect">
            <a:avLst/>
          </a:prstGeom>
        </p:spPr>
        <p:txBody>
          <a:bodyPr vert="horz" lIns="93139" tIns="46569" rIns="93139" bIns="46569" rtlCol="0"/>
          <a:lstStyle>
            <a:lvl1pPr algn="r">
              <a:defRPr sz="1300"/>
            </a:lvl1pPr>
          </a:lstStyle>
          <a:p>
            <a:fld id="{DEB49C4A-65AC-492D-9701-81B46C3AD0E4}" type="datetimeFigureOut">
              <a:rPr lang="en-US" smtClean="0"/>
              <a:t>2/1/2017</a:t>
            </a:fld>
            <a:endParaRPr lang="en-US"/>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3139" tIns="46569" rIns="93139" bIns="46569" rtlCol="0" anchor="ctr"/>
          <a:lstStyle/>
          <a:p>
            <a:endParaRPr lang="en-US"/>
          </a:p>
        </p:txBody>
      </p:sp>
      <p:sp>
        <p:nvSpPr>
          <p:cNvPr id="5" name="Notes Placeholder 4"/>
          <p:cNvSpPr>
            <a:spLocks noGrp="1"/>
          </p:cNvSpPr>
          <p:nvPr>
            <p:ph type="body" sz="quarter" idx="3"/>
          </p:nvPr>
        </p:nvSpPr>
        <p:spPr>
          <a:xfrm>
            <a:off x="688817" y="4822273"/>
            <a:ext cx="5510530" cy="3381851"/>
          </a:xfrm>
          <a:prstGeom prst="rect">
            <a:avLst/>
          </a:prstGeom>
        </p:spPr>
        <p:txBody>
          <a:bodyPr vert="horz" lIns="93139" tIns="46569" rIns="93139" bIns="4656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 y="9517548"/>
            <a:ext cx="2984870" cy="502754"/>
          </a:xfrm>
          <a:prstGeom prst="rect">
            <a:avLst/>
          </a:prstGeom>
        </p:spPr>
        <p:txBody>
          <a:bodyPr vert="horz" lIns="93139" tIns="46569" rIns="93139" bIns="46569" rtlCol="0" anchor="b"/>
          <a:lstStyle>
            <a:lvl1pPr algn="l">
              <a:defRPr sz="1300"/>
            </a:lvl1pPr>
          </a:lstStyle>
          <a:p>
            <a:endParaRPr lang="en-US"/>
          </a:p>
        </p:txBody>
      </p:sp>
      <p:sp>
        <p:nvSpPr>
          <p:cNvPr id="7" name="Slide Number Placeholder 6"/>
          <p:cNvSpPr>
            <a:spLocks noGrp="1"/>
          </p:cNvSpPr>
          <p:nvPr>
            <p:ph type="sldNum" sz="quarter" idx="5"/>
          </p:nvPr>
        </p:nvSpPr>
        <p:spPr>
          <a:xfrm>
            <a:off x="3901700" y="9517548"/>
            <a:ext cx="2984870" cy="502754"/>
          </a:xfrm>
          <a:prstGeom prst="rect">
            <a:avLst/>
          </a:prstGeom>
        </p:spPr>
        <p:txBody>
          <a:bodyPr vert="horz" lIns="93139" tIns="46569" rIns="93139" bIns="46569" rtlCol="0" anchor="b"/>
          <a:lstStyle>
            <a:lvl1pPr algn="r">
              <a:defRPr sz="1300"/>
            </a:lvl1pPr>
          </a:lstStyle>
          <a:p>
            <a:fld id="{82869989-EB00-4EE7-BCB5-25BDC5BB29F8}" type="slidenum">
              <a:rPr lang="en-US" smtClean="0"/>
              <a:t>‹nr.›</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1</a:t>
            </a:fld>
            <a:endParaRPr lang="en-US"/>
          </a:p>
        </p:txBody>
      </p:sp>
    </p:spTree>
    <p:extLst>
      <p:ext uri="{BB962C8B-B14F-4D97-AF65-F5344CB8AC3E}">
        <p14:creationId xmlns:p14="http://schemas.microsoft.com/office/powerpoint/2010/main" val="887302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10</a:t>
            </a:fld>
            <a:endParaRPr lang="en-US"/>
          </a:p>
        </p:txBody>
      </p:sp>
    </p:spTree>
    <p:extLst>
      <p:ext uri="{BB962C8B-B14F-4D97-AF65-F5344CB8AC3E}">
        <p14:creationId xmlns:p14="http://schemas.microsoft.com/office/powerpoint/2010/main" val="868629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Projekter lever med og i usikkerhed Formålet med projektplanlægning og projektstyring er at reducere usikkerhed </a:t>
            </a:r>
            <a:r>
              <a:rPr lang="da-DK"/>
              <a:t>! </a:t>
            </a:r>
            <a:endParaRPr lang="da-DK" dirty="0"/>
          </a:p>
        </p:txBody>
      </p:sp>
      <p:sp>
        <p:nvSpPr>
          <p:cNvPr id="4" name="Pladsholder til slidenummer 3"/>
          <p:cNvSpPr>
            <a:spLocks noGrp="1"/>
          </p:cNvSpPr>
          <p:nvPr>
            <p:ph type="sldNum" sz="quarter" idx="10"/>
          </p:nvPr>
        </p:nvSpPr>
        <p:spPr/>
        <p:txBody>
          <a:bodyPr/>
          <a:lstStyle/>
          <a:p>
            <a:fld id="{82869989-EB00-4EE7-BCB5-25BDC5BB29F8}" type="slidenum">
              <a:rPr lang="en-US" smtClean="0"/>
              <a:t>11</a:t>
            </a:fld>
            <a:endParaRPr lang="en-US"/>
          </a:p>
        </p:txBody>
      </p:sp>
    </p:spTree>
    <p:extLst>
      <p:ext uri="{BB962C8B-B14F-4D97-AF65-F5344CB8AC3E}">
        <p14:creationId xmlns:p14="http://schemas.microsoft.com/office/powerpoint/2010/main" val="2089985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12</a:t>
            </a:fld>
            <a:endParaRPr lang="en-US"/>
          </a:p>
        </p:txBody>
      </p:sp>
    </p:spTree>
    <p:extLst>
      <p:ext uri="{BB962C8B-B14F-4D97-AF65-F5344CB8AC3E}">
        <p14:creationId xmlns:p14="http://schemas.microsoft.com/office/powerpoint/2010/main" val="2962687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13</a:t>
            </a:fld>
            <a:endParaRPr lang="en-US"/>
          </a:p>
        </p:txBody>
      </p:sp>
    </p:spTree>
    <p:extLst>
      <p:ext uri="{BB962C8B-B14F-4D97-AF65-F5344CB8AC3E}">
        <p14:creationId xmlns:p14="http://schemas.microsoft.com/office/powerpoint/2010/main" val="1866103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14</a:t>
            </a:fld>
            <a:endParaRPr lang="en-US"/>
          </a:p>
        </p:txBody>
      </p:sp>
    </p:spTree>
    <p:extLst>
      <p:ext uri="{BB962C8B-B14F-4D97-AF65-F5344CB8AC3E}">
        <p14:creationId xmlns:p14="http://schemas.microsoft.com/office/powerpoint/2010/main" val="3712567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1"/>
            <a:r>
              <a:rPr lang="da-DK" dirty="0"/>
              <a:t>Overordnet projektplan – formål: </a:t>
            </a:r>
            <a:r>
              <a:rPr lang="da-DK" dirty="0" err="1"/>
              <a:t>kommunikerbar</a:t>
            </a:r>
            <a:r>
              <a:rPr lang="da-DK" dirty="0"/>
              <a:t> afstemning – indhold: indsatområder, hovedmilepæle,  faser og beslutningspunkter, hovedaktiviteter</a:t>
            </a:r>
          </a:p>
          <a:p>
            <a:pPr lvl="1"/>
            <a:r>
              <a:rPr lang="da-DK" dirty="0"/>
              <a:t>Faseplan - </a:t>
            </a:r>
            <a:r>
              <a:rPr lang="da-DK" dirty="0" err="1"/>
              <a:t>kommunikerbar</a:t>
            </a:r>
            <a:r>
              <a:rPr lang="da-DK" dirty="0"/>
              <a:t>, indsatområder, milepæle og aktiviteter</a:t>
            </a:r>
          </a:p>
          <a:p>
            <a:pPr lvl="1"/>
            <a:r>
              <a:rPr lang="da-DK" dirty="0"/>
              <a:t>Arbejdsgruppeplan – koordinering - næste uge, hvem gør hvad </a:t>
            </a:r>
          </a:p>
          <a:p>
            <a:pPr lvl="1"/>
            <a:r>
              <a:rPr lang="da-DK" dirty="0"/>
              <a:t>Personligplan – </a:t>
            </a:r>
            <a:r>
              <a:rPr lang="da-DK" dirty="0" err="1"/>
              <a:t>handlinganvisning</a:t>
            </a:r>
            <a:r>
              <a:rPr lang="da-DK" dirty="0"/>
              <a:t> og effektivitet (to-do liste)</a:t>
            </a:r>
          </a:p>
          <a:p>
            <a:r>
              <a:rPr lang="da-DK" dirty="0"/>
              <a:t>Trin 8 er risikoanalyse</a:t>
            </a:r>
          </a:p>
        </p:txBody>
      </p:sp>
      <p:sp>
        <p:nvSpPr>
          <p:cNvPr id="4" name="Pladsholder til slidenummer 3"/>
          <p:cNvSpPr>
            <a:spLocks noGrp="1"/>
          </p:cNvSpPr>
          <p:nvPr>
            <p:ph type="sldNum" sz="quarter" idx="10"/>
          </p:nvPr>
        </p:nvSpPr>
        <p:spPr/>
        <p:txBody>
          <a:bodyPr/>
          <a:lstStyle/>
          <a:p>
            <a:fld id="{82869989-EB00-4EE7-BCB5-25BDC5BB29F8}" type="slidenum">
              <a:rPr lang="en-US" smtClean="0"/>
              <a:t>15</a:t>
            </a:fld>
            <a:endParaRPr lang="en-US"/>
          </a:p>
        </p:txBody>
      </p:sp>
    </p:spTree>
    <p:extLst>
      <p:ext uri="{BB962C8B-B14F-4D97-AF65-F5344CB8AC3E}">
        <p14:creationId xmlns:p14="http://schemas.microsoft.com/office/powerpoint/2010/main" val="1588660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2869989-EB00-4EE7-BCB5-25BDC5BB29F8}" type="slidenum">
              <a:rPr lang="en-US" smtClean="0"/>
              <a:t>16</a:t>
            </a:fld>
            <a:endParaRPr lang="en-US"/>
          </a:p>
        </p:txBody>
      </p:sp>
    </p:spTree>
    <p:extLst>
      <p:ext uri="{BB962C8B-B14F-4D97-AF65-F5344CB8AC3E}">
        <p14:creationId xmlns:p14="http://schemas.microsoft.com/office/powerpoint/2010/main" val="551907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17</a:t>
            </a:fld>
            <a:endParaRPr lang="en-US"/>
          </a:p>
        </p:txBody>
      </p:sp>
    </p:spTree>
    <p:extLst>
      <p:ext uri="{BB962C8B-B14F-4D97-AF65-F5344CB8AC3E}">
        <p14:creationId xmlns:p14="http://schemas.microsoft.com/office/powerpoint/2010/main" val="808020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18</a:t>
            </a:fld>
            <a:endParaRPr lang="en-US"/>
          </a:p>
        </p:txBody>
      </p:sp>
    </p:spTree>
    <p:extLst>
      <p:ext uri="{BB962C8B-B14F-4D97-AF65-F5344CB8AC3E}">
        <p14:creationId xmlns:p14="http://schemas.microsoft.com/office/powerpoint/2010/main" val="580124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19</a:t>
            </a:fld>
            <a:endParaRPr lang="en-US"/>
          </a:p>
        </p:txBody>
      </p:sp>
    </p:spTree>
    <p:extLst>
      <p:ext uri="{BB962C8B-B14F-4D97-AF65-F5344CB8AC3E}">
        <p14:creationId xmlns:p14="http://schemas.microsoft.com/office/powerpoint/2010/main" val="3361013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2</a:t>
            </a:fld>
            <a:endParaRPr lang="en-US"/>
          </a:p>
        </p:txBody>
      </p:sp>
    </p:spTree>
    <p:extLst>
      <p:ext uri="{BB962C8B-B14F-4D97-AF65-F5344CB8AC3E}">
        <p14:creationId xmlns:p14="http://schemas.microsoft.com/office/powerpoint/2010/main" val="2033372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20</a:t>
            </a:fld>
            <a:endParaRPr lang="en-US"/>
          </a:p>
        </p:txBody>
      </p:sp>
    </p:spTree>
    <p:extLst>
      <p:ext uri="{BB962C8B-B14F-4D97-AF65-F5344CB8AC3E}">
        <p14:creationId xmlns:p14="http://schemas.microsoft.com/office/powerpoint/2010/main" val="1718675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Estimat eller ‘</a:t>
            </a:r>
            <a:r>
              <a:rPr lang="da-DK" dirty="0" err="1"/>
              <a:t>gestimate</a:t>
            </a:r>
            <a:r>
              <a:rPr lang="da-DK" dirty="0"/>
              <a:t>’</a:t>
            </a:r>
          </a:p>
          <a:p>
            <a:r>
              <a:rPr lang="da-DK" dirty="0"/>
              <a:t>Estimat danner baggrund for ressourcer tildeling (forhandling) og validering af plan</a:t>
            </a:r>
          </a:p>
          <a:p>
            <a:r>
              <a:rPr lang="da-DK" dirty="0"/>
              <a:t>Estimater giver input til risikoanalyse</a:t>
            </a:r>
          </a:p>
          <a:p>
            <a:pPr lvl="1"/>
            <a:r>
              <a:rPr lang="da-DK" dirty="0"/>
              <a:t>Kø eller motorsammenbrud</a:t>
            </a:r>
          </a:p>
          <a:p>
            <a:r>
              <a:rPr lang="da-DK" dirty="0"/>
              <a:t>Nogle opgaver er lette at estimere andre er svære</a:t>
            </a:r>
          </a:p>
          <a:p>
            <a:endParaRPr lang="da-DK" dirty="0"/>
          </a:p>
        </p:txBody>
      </p:sp>
      <p:sp>
        <p:nvSpPr>
          <p:cNvPr id="4" name="Pladsholder til slidenummer 3"/>
          <p:cNvSpPr>
            <a:spLocks noGrp="1"/>
          </p:cNvSpPr>
          <p:nvPr>
            <p:ph type="sldNum" sz="quarter" idx="10"/>
          </p:nvPr>
        </p:nvSpPr>
        <p:spPr/>
        <p:txBody>
          <a:bodyPr/>
          <a:lstStyle/>
          <a:p>
            <a:fld id="{82869989-EB00-4EE7-BCB5-25BDC5BB29F8}" type="slidenum">
              <a:rPr lang="en-US" smtClean="0"/>
              <a:t>21</a:t>
            </a:fld>
            <a:endParaRPr lang="en-US"/>
          </a:p>
        </p:txBody>
      </p:sp>
    </p:spTree>
    <p:extLst>
      <p:ext uri="{BB962C8B-B14F-4D97-AF65-F5344CB8AC3E}">
        <p14:creationId xmlns:p14="http://schemas.microsoft.com/office/powerpoint/2010/main" val="2724570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22</a:t>
            </a:fld>
            <a:endParaRPr lang="en-US"/>
          </a:p>
        </p:txBody>
      </p:sp>
    </p:spTree>
    <p:extLst>
      <p:ext uri="{BB962C8B-B14F-4D97-AF65-F5344CB8AC3E}">
        <p14:creationId xmlns:p14="http://schemas.microsoft.com/office/powerpoint/2010/main" val="1990025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23</a:t>
            </a:fld>
            <a:endParaRPr lang="en-US"/>
          </a:p>
        </p:txBody>
      </p:sp>
    </p:spTree>
    <p:extLst>
      <p:ext uri="{BB962C8B-B14F-4D97-AF65-F5344CB8AC3E}">
        <p14:creationId xmlns:p14="http://schemas.microsoft.com/office/powerpoint/2010/main" val="4279089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24</a:t>
            </a:fld>
            <a:endParaRPr lang="en-US"/>
          </a:p>
        </p:txBody>
      </p:sp>
    </p:spTree>
    <p:extLst>
      <p:ext uri="{BB962C8B-B14F-4D97-AF65-F5344CB8AC3E}">
        <p14:creationId xmlns:p14="http://schemas.microsoft.com/office/powerpoint/2010/main" val="463154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25</a:t>
            </a:fld>
            <a:endParaRPr lang="en-US"/>
          </a:p>
        </p:txBody>
      </p:sp>
    </p:spTree>
    <p:extLst>
      <p:ext uri="{BB962C8B-B14F-4D97-AF65-F5344CB8AC3E}">
        <p14:creationId xmlns:p14="http://schemas.microsoft.com/office/powerpoint/2010/main" val="415588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26</a:t>
            </a:fld>
            <a:endParaRPr lang="en-US"/>
          </a:p>
        </p:txBody>
      </p:sp>
    </p:spTree>
    <p:extLst>
      <p:ext uri="{BB962C8B-B14F-4D97-AF65-F5344CB8AC3E}">
        <p14:creationId xmlns:p14="http://schemas.microsoft.com/office/powerpoint/2010/main" val="834975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27</a:t>
            </a:fld>
            <a:endParaRPr lang="en-US"/>
          </a:p>
        </p:txBody>
      </p:sp>
    </p:spTree>
    <p:extLst>
      <p:ext uri="{BB962C8B-B14F-4D97-AF65-F5344CB8AC3E}">
        <p14:creationId xmlns:p14="http://schemas.microsoft.com/office/powerpoint/2010/main" val="1604407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28</a:t>
            </a:fld>
            <a:endParaRPr lang="en-US"/>
          </a:p>
        </p:txBody>
      </p:sp>
    </p:spTree>
    <p:extLst>
      <p:ext uri="{BB962C8B-B14F-4D97-AF65-F5344CB8AC3E}">
        <p14:creationId xmlns:p14="http://schemas.microsoft.com/office/powerpoint/2010/main" val="4167318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29</a:t>
            </a:fld>
            <a:endParaRPr lang="en-US"/>
          </a:p>
        </p:txBody>
      </p:sp>
    </p:spTree>
    <p:extLst>
      <p:ext uri="{BB962C8B-B14F-4D97-AF65-F5344CB8AC3E}">
        <p14:creationId xmlns:p14="http://schemas.microsoft.com/office/powerpoint/2010/main" val="2152504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3</a:t>
            </a:fld>
            <a:endParaRPr lang="en-US"/>
          </a:p>
        </p:txBody>
      </p:sp>
    </p:spTree>
    <p:extLst>
      <p:ext uri="{BB962C8B-B14F-4D97-AF65-F5344CB8AC3E}">
        <p14:creationId xmlns:p14="http://schemas.microsoft.com/office/powerpoint/2010/main" val="2999723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9873">
              <a:defRPr sz="2300">
                <a:solidFill>
                  <a:schemeClr val="tx1"/>
                </a:solidFill>
                <a:latin typeface="Arial" panose="020B0604020202020204" pitchFamily="34" charset="0"/>
              </a:defRPr>
            </a:lvl1pPr>
            <a:lvl2pPr marL="748092" indent="-287728" defTabSz="979873">
              <a:defRPr sz="2300">
                <a:solidFill>
                  <a:schemeClr val="tx1"/>
                </a:solidFill>
                <a:latin typeface="Arial" panose="020B0604020202020204" pitchFamily="34" charset="0"/>
              </a:defRPr>
            </a:lvl2pPr>
            <a:lvl3pPr marL="1150912" indent="-230182" defTabSz="979873">
              <a:defRPr sz="2300">
                <a:solidFill>
                  <a:schemeClr val="tx1"/>
                </a:solidFill>
                <a:latin typeface="Arial" panose="020B0604020202020204" pitchFamily="34" charset="0"/>
              </a:defRPr>
            </a:lvl3pPr>
            <a:lvl4pPr marL="1611276" indent="-230182" defTabSz="979873">
              <a:defRPr sz="2300">
                <a:solidFill>
                  <a:schemeClr val="tx1"/>
                </a:solidFill>
                <a:latin typeface="Arial" panose="020B0604020202020204" pitchFamily="34" charset="0"/>
              </a:defRPr>
            </a:lvl4pPr>
            <a:lvl5pPr marL="2071639" indent="-230182" defTabSz="979873">
              <a:defRPr sz="2300">
                <a:solidFill>
                  <a:schemeClr val="tx1"/>
                </a:solidFill>
                <a:latin typeface="Arial" panose="020B0604020202020204" pitchFamily="34" charset="0"/>
              </a:defRPr>
            </a:lvl5pPr>
            <a:lvl6pPr marL="2532004" indent="-230182" defTabSz="979873" eaLnBrk="0" fontAlgn="base" hangingPunct="0">
              <a:lnSpc>
                <a:spcPct val="120000"/>
              </a:lnSpc>
              <a:spcBef>
                <a:spcPct val="45000"/>
              </a:spcBef>
              <a:spcAft>
                <a:spcPct val="0"/>
              </a:spcAft>
              <a:buChar char="–"/>
              <a:defRPr sz="2300">
                <a:solidFill>
                  <a:schemeClr val="tx1"/>
                </a:solidFill>
                <a:latin typeface="Arial" panose="020B0604020202020204" pitchFamily="34" charset="0"/>
              </a:defRPr>
            </a:lvl6pPr>
            <a:lvl7pPr marL="2992368" indent="-230182" defTabSz="979873" eaLnBrk="0" fontAlgn="base" hangingPunct="0">
              <a:lnSpc>
                <a:spcPct val="120000"/>
              </a:lnSpc>
              <a:spcBef>
                <a:spcPct val="45000"/>
              </a:spcBef>
              <a:spcAft>
                <a:spcPct val="0"/>
              </a:spcAft>
              <a:buChar char="–"/>
              <a:defRPr sz="2300">
                <a:solidFill>
                  <a:schemeClr val="tx1"/>
                </a:solidFill>
                <a:latin typeface="Arial" panose="020B0604020202020204" pitchFamily="34" charset="0"/>
              </a:defRPr>
            </a:lvl7pPr>
            <a:lvl8pPr marL="3452734" indent="-230182" defTabSz="979873" eaLnBrk="0" fontAlgn="base" hangingPunct="0">
              <a:lnSpc>
                <a:spcPct val="120000"/>
              </a:lnSpc>
              <a:spcBef>
                <a:spcPct val="45000"/>
              </a:spcBef>
              <a:spcAft>
                <a:spcPct val="0"/>
              </a:spcAft>
              <a:buChar char="–"/>
              <a:defRPr sz="2300">
                <a:solidFill>
                  <a:schemeClr val="tx1"/>
                </a:solidFill>
                <a:latin typeface="Arial" panose="020B0604020202020204" pitchFamily="34" charset="0"/>
              </a:defRPr>
            </a:lvl8pPr>
            <a:lvl9pPr marL="3913098" indent="-230182" defTabSz="979873" eaLnBrk="0" fontAlgn="base" hangingPunct="0">
              <a:lnSpc>
                <a:spcPct val="120000"/>
              </a:lnSpc>
              <a:spcBef>
                <a:spcPct val="45000"/>
              </a:spcBef>
              <a:spcAft>
                <a:spcPct val="0"/>
              </a:spcAft>
              <a:buChar char="–"/>
              <a:defRPr sz="2300">
                <a:solidFill>
                  <a:schemeClr val="tx1"/>
                </a:solidFill>
                <a:latin typeface="Arial" panose="020B0604020202020204" pitchFamily="34" charset="0"/>
              </a:defRPr>
            </a:lvl9pPr>
          </a:lstStyle>
          <a:p>
            <a:fld id="{18EF6EDD-2195-4434-B791-EB30657BD002}" type="slidenum">
              <a:rPr lang="en-GB" altLang="da-DK" sz="1400">
                <a:latin typeface="Times New Roman" panose="02020603050405020304" pitchFamily="18" charset="0"/>
              </a:rPr>
              <a:pPr/>
              <a:t>30</a:t>
            </a:fld>
            <a:endParaRPr lang="en-GB" altLang="da-DK" sz="1400">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xfrm>
            <a:off x="1008063" y="1217613"/>
            <a:ext cx="5175250" cy="3881437"/>
          </a:xfrm>
          <a:ln/>
        </p:spPr>
      </p:sp>
    </p:spTree>
    <p:extLst>
      <p:ext uri="{BB962C8B-B14F-4D97-AF65-F5344CB8AC3E}">
        <p14:creationId xmlns:p14="http://schemas.microsoft.com/office/powerpoint/2010/main" val="128979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9873">
              <a:defRPr sz="2300">
                <a:solidFill>
                  <a:schemeClr val="tx1"/>
                </a:solidFill>
                <a:latin typeface="Arial" panose="020B0604020202020204" pitchFamily="34" charset="0"/>
              </a:defRPr>
            </a:lvl1pPr>
            <a:lvl2pPr marL="748092" indent="-287728" defTabSz="979873">
              <a:defRPr sz="2300">
                <a:solidFill>
                  <a:schemeClr val="tx1"/>
                </a:solidFill>
                <a:latin typeface="Arial" panose="020B0604020202020204" pitchFamily="34" charset="0"/>
              </a:defRPr>
            </a:lvl2pPr>
            <a:lvl3pPr marL="1150912" indent="-230182" defTabSz="979873">
              <a:defRPr sz="2300">
                <a:solidFill>
                  <a:schemeClr val="tx1"/>
                </a:solidFill>
                <a:latin typeface="Arial" panose="020B0604020202020204" pitchFamily="34" charset="0"/>
              </a:defRPr>
            </a:lvl3pPr>
            <a:lvl4pPr marL="1611276" indent="-230182" defTabSz="979873">
              <a:defRPr sz="2300">
                <a:solidFill>
                  <a:schemeClr val="tx1"/>
                </a:solidFill>
                <a:latin typeface="Arial" panose="020B0604020202020204" pitchFamily="34" charset="0"/>
              </a:defRPr>
            </a:lvl4pPr>
            <a:lvl5pPr marL="2071639" indent="-230182" defTabSz="979873">
              <a:defRPr sz="2300">
                <a:solidFill>
                  <a:schemeClr val="tx1"/>
                </a:solidFill>
                <a:latin typeface="Arial" panose="020B0604020202020204" pitchFamily="34" charset="0"/>
              </a:defRPr>
            </a:lvl5pPr>
            <a:lvl6pPr marL="2532004" indent="-230182" defTabSz="979873" eaLnBrk="0" fontAlgn="base" hangingPunct="0">
              <a:lnSpc>
                <a:spcPct val="120000"/>
              </a:lnSpc>
              <a:spcBef>
                <a:spcPct val="45000"/>
              </a:spcBef>
              <a:spcAft>
                <a:spcPct val="0"/>
              </a:spcAft>
              <a:buChar char="–"/>
              <a:defRPr sz="2300">
                <a:solidFill>
                  <a:schemeClr val="tx1"/>
                </a:solidFill>
                <a:latin typeface="Arial" panose="020B0604020202020204" pitchFamily="34" charset="0"/>
              </a:defRPr>
            </a:lvl6pPr>
            <a:lvl7pPr marL="2992368" indent="-230182" defTabSz="979873" eaLnBrk="0" fontAlgn="base" hangingPunct="0">
              <a:lnSpc>
                <a:spcPct val="120000"/>
              </a:lnSpc>
              <a:spcBef>
                <a:spcPct val="45000"/>
              </a:spcBef>
              <a:spcAft>
                <a:spcPct val="0"/>
              </a:spcAft>
              <a:buChar char="–"/>
              <a:defRPr sz="2300">
                <a:solidFill>
                  <a:schemeClr val="tx1"/>
                </a:solidFill>
                <a:latin typeface="Arial" panose="020B0604020202020204" pitchFamily="34" charset="0"/>
              </a:defRPr>
            </a:lvl7pPr>
            <a:lvl8pPr marL="3452734" indent="-230182" defTabSz="979873" eaLnBrk="0" fontAlgn="base" hangingPunct="0">
              <a:lnSpc>
                <a:spcPct val="120000"/>
              </a:lnSpc>
              <a:spcBef>
                <a:spcPct val="45000"/>
              </a:spcBef>
              <a:spcAft>
                <a:spcPct val="0"/>
              </a:spcAft>
              <a:buChar char="–"/>
              <a:defRPr sz="2300">
                <a:solidFill>
                  <a:schemeClr val="tx1"/>
                </a:solidFill>
                <a:latin typeface="Arial" panose="020B0604020202020204" pitchFamily="34" charset="0"/>
              </a:defRPr>
            </a:lvl8pPr>
            <a:lvl9pPr marL="3913098" indent="-230182" defTabSz="979873" eaLnBrk="0" fontAlgn="base" hangingPunct="0">
              <a:lnSpc>
                <a:spcPct val="120000"/>
              </a:lnSpc>
              <a:spcBef>
                <a:spcPct val="45000"/>
              </a:spcBef>
              <a:spcAft>
                <a:spcPct val="0"/>
              </a:spcAft>
              <a:buChar char="–"/>
              <a:defRPr sz="2300">
                <a:solidFill>
                  <a:schemeClr val="tx1"/>
                </a:solidFill>
                <a:latin typeface="Arial" panose="020B0604020202020204" pitchFamily="34" charset="0"/>
              </a:defRPr>
            </a:lvl9pPr>
          </a:lstStyle>
          <a:p>
            <a:fld id="{96B8D955-94A4-46FC-8615-8D6A960E5B60}" type="slidenum">
              <a:rPr lang="en-GB" altLang="da-DK" sz="1400">
                <a:latin typeface="Times New Roman" panose="02020603050405020304" pitchFamily="18" charset="0"/>
              </a:rPr>
              <a:pPr/>
              <a:t>31</a:t>
            </a:fld>
            <a:endParaRPr lang="en-GB" altLang="da-DK" sz="14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xfrm>
            <a:off x="-1012825" y="1651000"/>
            <a:ext cx="7026275" cy="5270500"/>
          </a:xfrm>
          <a:ln/>
        </p:spPr>
      </p:sp>
    </p:spTree>
    <p:extLst>
      <p:ext uri="{BB962C8B-B14F-4D97-AF65-F5344CB8AC3E}">
        <p14:creationId xmlns:p14="http://schemas.microsoft.com/office/powerpoint/2010/main" val="2135204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32</a:t>
            </a:fld>
            <a:endParaRPr lang="en-US"/>
          </a:p>
        </p:txBody>
      </p:sp>
    </p:spTree>
    <p:extLst>
      <p:ext uri="{BB962C8B-B14F-4D97-AF65-F5344CB8AC3E}">
        <p14:creationId xmlns:p14="http://schemas.microsoft.com/office/powerpoint/2010/main" val="3270922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33</a:t>
            </a:fld>
            <a:endParaRPr lang="en-US"/>
          </a:p>
        </p:txBody>
      </p:sp>
    </p:spTree>
    <p:extLst>
      <p:ext uri="{BB962C8B-B14F-4D97-AF65-F5344CB8AC3E}">
        <p14:creationId xmlns:p14="http://schemas.microsoft.com/office/powerpoint/2010/main" val="1109179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34</a:t>
            </a:fld>
            <a:endParaRPr lang="en-US"/>
          </a:p>
        </p:txBody>
      </p:sp>
    </p:spTree>
    <p:extLst>
      <p:ext uri="{BB962C8B-B14F-4D97-AF65-F5344CB8AC3E}">
        <p14:creationId xmlns:p14="http://schemas.microsoft.com/office/powerpoint/2010/main" val="129333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Ledelse udøves med henblik på at påvirke en organiseret gruppe til at formulere og arbejde hen imod opfyldelsen af bestemte mål.</a:t>
            </a:r>
          </a:p>
          <a:p>
            <a:r>
              <a:rPr lang="da-DK" dirty="0"/>
              <a:t>Dermed gøres det klart, at der er tale om en påvirkningsproces, hvori der er ledere og underordnede, og at denne proces foregår med henblik på at opfylde mål. Lederen bringes dermed i fokus, og effektiv ledelse bliver målt på evnen til at sikre målopfyldelse. Ofte fokuseres der på den formelle ledelse, men mange ledelsesforskere fremhæver, at ledelse udøves af enhver, som er i stand til at påvirke en gruppe, formelt som uformelt, dvs. at en leder er en, som har følgere.</a:t>
            </a:r>
          </a:p>
          <a:p>
            <a:endParaRPr lang="da-DK" dirty="0"/>
          </a:p>
        </p:txBody>
      </p:sp>
      <p:sp>
        <p:nvSpPr>
          <p:cNvPr id="4" name="Pladsholder til diasnummer 3"/>
          <p:cNvSpPr>
            <a:spLocks noGrp="1"/>
          </p:cNvSpPr>
          <p:nvPr>
            <p:ph type="sldNum" sz="quarter" idx="10"/>
          </p:nvPr>
        </p:nvSpPr>
        <p:spPr/>
        <p:txBody>
          <a:bodyPr/>
          <a:lstStyle/>
          <a:p>
            <a:fld id="{82869989-EB00-4EE7-BCB5-25BDC5BB29F8}" type="slidenum">
              <a:rPr lang="en-US" smtClean="0"/>
              <a:t>35</a:t>
            </a:fld>
            <a:endParaRPr lang="en-US"/>
          </a:p>
        </p:txBody>
      </p:sp>
    </p:spTree>
    <p:extLst>
      <p:ext uri="{BB962C8B-B14F-4D97-AF65-F5344CB8AC3E}">
        <p14:creationId xmlns:p14="http://schemas.microsoft.com/office/powerpoint/2010/main" val="19159949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36</a:t>
            </a:fld>
            <a:endParaRPr lang="en-US"/>
          </a:p>
        </p:txBody>
      </p:sp>
    </p:spTree>
    <p:extLst>
      <p:ext uri="{BB962C8B-B14F-4D97-AF65-F5344CB8AC3E}">
        <p14:creationId xmlns:p14="http://schemas.microsoft.com/office/powerpoint/2010/main" val="1320009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31382">
              <a:defRPr/>
            </a:pPr>
            <a:endParaRPr lang="da-DK" sz="1300" dirty="0"/>
          </a:p>
          <a:p>
            <a:pPr defTabSz="931382">
              <a:defRPr/>
            </a:pPr>
            <a:r>
              <a:rPr lang="da-DK" sz="1300" dirty="0"/>
              <a:t>Relatér til behovspyramiden modul 1 </a:t>
            </a:r>
          </a:p>
          <a:p>
            <a:pPr defTabSz="931382">
              <a:defRPr/>
            </a:pPr>
            <a:r>
              <a:rPr lang="da-DK" sz="1300" dirty="0"/>
              <a:t>Jo mere uklar en organisationsstruktur er, uklare roller, uklar ledelse etc., jo mere overlades ledelsen til det uformelle system. Det kan umiddelbart lyde fint at kunne klare tingene </a:t>
            </a:r>
            <a:r>
              <a:rPr lang="da-DK" sz="1300" dirty="0" err="1"/>
              <a:t>pa</a:t>
            </a:r>
            <a:r>
              <a:rPr lang="da-DK" sz="1300" dirty="0"/>
              <a:t>̊ den uformelle facon, uden stive regler og formelle procedurer, og det kan </a:t>
            </a:r>
            <a:r>
              <a:rPr lang="da-DK" sz="1300" dirty="0" err="1"/>
              <a:t>ogsa</a:t>
            </a:r>
            <a:r>
              <a:rPr lang="da-DK" sz="1300" dirty="0"/>
              <a:t>̊ være </a:t>
            </a:r>
            <a:r>
              <a:rPr lang="da-DK" sz="1300" dirty="0" err="1"/>
              <a:t>både</a:t>
            </a:r>
            <a:r>
              <a:rPr lang="da-DK" sz="1300" dirty="0"/>
              <a:t> rart og effektivt, </a:t>
            </a:r>
            <a:r>
              <a:rPr lang="da-DK" sz="1300" dirty="0" err="1"/>
              <a:t>når</a:t>
            </a:r>
            <a:r>
              <a:rPr lang="da-DK" sz="1300" dirty="0"/>
              <a:t> det </a:t>
            </a:r>
            <a:r>
              <a:rPr lang="da-DK" sz="1300" dirty="0" err="1"/>
              <a:t>går</a:t>
            </a:r>
            <a:r>
              <a:rPr lang="da-DK" sz="1300" dirty="0"/>
              <a:t> godt, men </a:t>
            </a:r>
            <a:r>
              <a:rPr lang="da-DK" sz="1300" dirty="0" err="1"/>
              <a:t>når</a:t>
            </a:r>
            <a:r>
              <a:rPr lang="da-DK" sz="1300" dirty="0"/>
              <a:t> der </a:t>
            </a:r>
            <a:r>
              <a:rPr lang="da-DK" sz="1300" dirty="0" err="1"/>
              <a:t>opstår</a:t>
            </a:r>
            <a:r>
              <a:rPr lang="da-DK" sz="1300" dirty="0"/>
              <a:t> problemer, bliver det vanskeligt. Medarbejdere er som nævnt </a:t>
            </a:r>
            <a:r>
              <a:rPr lang="da-DK" sz="1300" dirty="0" err="1"/>
              <a:t>ogsa</a:t>
            </a:r>
            <a:r>
              <a:rPr lang="da-DK" sz="1300" dirty="0"/>
              <a:t>̊ mennesker. De er forskellige, nogen er søde og flinke, nogen er negative og egoistiske og nogen er søde og flinke nogen gange og sure og selviske andre gange. Medarbejdere skaber </a:t>
            </a:r>
            <a:r>
              <a:rPr lang="da-DK" sz="1300" dirty="0" err="1"/>
              <a:t>ogsa</a:t>
            </a:r>
            <a:r>
              <a:rPr lang="da-DK" sz="1300" dirty="0"/>
              <a:t>̊ uformelle relationer til hinanden, nogen holder sammen med nogen, andre med andre og nogen er mere isolerede. Medarbejdere har </a:t>
            </a:r>
            <a:r>
              <a:rPr lang="da-DK" sz="1300" dirty="0" err="1"/>
              <a:t>ogsa</a:t>
            </a:r>
            <a:r>
              <a:rPr lang="da-DK" sz="1300" dirty="0"/>
              <a:t>̊ forskellige interesser, og de interesser, som de har tilfælles, viser sig undertiden at være i indbyrdes konflikt, f.eks. ved nedskæringer, hvor den fælles interesse i at beholde sit job skaber en situation af indbyrdes konkurrence. </a:t>
            </a:r>
            <a:endParaRPr lang="da-DK" dirty="0"/>
          </a:p>
          <a:p>
            <a:endParaRPr lang="da-DK" dirty="0"/>
          </a:p>
        </p:txBody>
      </p:sp>
      <p:sp>
        <p:nvSpPr>
          <p:cNvPr id="4" name="Pladsholder til diasnummer 3"/>
          <p:cNvSpPr>
            <a:spLocks noGrp="1"/>
          </p:cNvSpPr>
          <p:nvPr>
            <p:ph type="sldNum" sz="quarter" idx="10"/>
          </p:nvPr>
        </p:nvSpPr>
        <p:spPr/>
        <p:txBody>
          <a:bodyPr/>
          <a:lstStyle/>
          <a:p>
            <a:fld id="{82869989-EB00-4EE7-BCB5-25BDC5BB29F8}" type="slidenum">
              <a:rPr lang="en-US" smtClean="0"/>
              <a:t>37</a:t>
            </a:fld>
            <a:endParaRPr lang="en-US"/>
          </a:p>
        </p:txBody>
      </p:sp>
    </p:spTree>
    <p:extLst>
      <p:ext uri="{BB962C8B-B14F-4D97-AF65-F5344CB8AC3E}">
        <p14:creationId xmlns:p14="http://schemas.microsoft.com/office/powerpoint/2010/main" val="23190474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91787">
              <a:defRPr/>
            </a:pPr>
            <a:r>
              <a:rPr lang="da-DK" dirty="0"/>
              <a:t>Ser interessenter</a:t>
            </a:r>
            <a:r>
              <a:rPr lang="da-DK" baseline="0" dirty="0"/>
              <a:t> – opgavestillere og  p-gruppe som hver deres orkester, som skal spille sammen og fokusere på hver deres område samt mødes  hvor de er i deres behov  (for til sidst at spille sammen i stort orkester)</a:t>
            </a:r>
            <a:endParaRPr lang="da-DK" dirty="0"/>
          </a:p>
          <a:p>
            <a:pPr defTabSz="891787">
              <a:defRPr/>
            </a:pPr>
            <a:endParaRPr lang="da-DK" dirty="0"/>
          </a:p>
          <a:p>
            <a:pPr defTabSz="891787">
              <a:defRPr/>
            </a:pPr>
            <a:r>
              <a:rPr lang="da-DK" dirty="0"/>
              <a:t>billede 1</a:t>
            </a:r>
            <a:r>
              <a:rPr lang="da-DK" baseline="0" dirty="0"/>
              <a:t> - </a:t>
            </a:r>
            <a:r>
              <a:rPr lang="da-DK" dirty="0"/>
              <a:t>Tillid til at P-leder har overblikket  - har ser samspillet </a:t>
            </a:r>
          </a:p>
          <a:p>
            <a:pPr defTabSz="891787">
              <a:defRPr/>
            </a:pPr>
            <a:endParaRPr lang="da-DK" dirty="0"/>
          </a:p>
          <a:p>
            <a:pPr defTabSz="891787">
              <a:defRPr/>
            </a:pPr>
            <a:r>
              <a:rPr lang="da-DK" baseline="0" dirty="0"/>
              <a:t>billede 2 - </a:t>
            </a:r>
            <a:r>
              <a:rPr lang="da-DK" dirty="0"/>
              <a:t>Fokus på P-leder</a:t>
            </a:r>
            <a:r>
              <a:rPr lang="da-DK" baseline="0" dirty="0"/>
              <a:t> (dirigenten)  han er tilstede og koncentreret 100% fokus på opgaven  / troværdig (ellers taber han folk) </a:t>
            </a:r>
          </a:p>
          <a:p>
            <a:pPr defTabSz="891787">
              <a:defRPr/>
            </a:pPr>
            <a:endParaRPr lang="da-DK" baseline="0" dirty="0"/>
          </a:p>
          <a:p>
            <a:pPr defTabSz="891787">
              <a:defRPr/>
            </a:pPr>
            <a:r>
              <a:rPr lang="da-DK" baseline="0" dirty="0"/>
              <a:t>Billede 3 -  Følg og forstå detaljen – omvendt, hvis han ikke er koncentreret mister orkesteret tilliden fordi de kommer til at spille forkert og udstiller sig selv</a:t>
            </a:r>
          </a:p>
          <a:p>
            <a:pPr defTabSz="891787">
              <a:defRPr/>
            </a:pPr>
            <a:endParaRPr lang="da-DK" baseline="0" dirty="0"/>
          </a:p>
          <a:p>
            <a:pPr defTabSz="891787">
              <a:defRPr/>
            </a:pPr>
            <a:r>
              <a:rPr lang="da-DK" baseline="0" dirty="0"/>
              <a:t>+  </a:t>
            </a:r>
            <a:r>
              <a:rPr lang="da-DK" baseline="0" dirty="0" err="1"/>
              <a:t>Refere</a:t>
            </a:r>
            <a:r>
              <a:rPr lang="da-DK" baseline="0" dirty="0"/>
              <a:t> til </a:t>
            </a:r>
            <a:r>
              <a:rPr lang="da-DK" baseline="0" dirty="0" err="1"/>
              <a:t>relationstrekanten</a:t>
            </a:r>
            <a:r>
              <a:rPr lang="da-DK" baseline="0" dirty="0"/>
              <a:t> modul 1</a:t>
            </a:r>
            <a:endParaRPr lang="da-DK" dirty="0"/>
          </a:p>
        </p:txBody>
      </p:sp>
      <p:sp>
        <p:nvSpPr>
          <p:cNvPr id="4" name="Pladsholder til diasnummer 3"/>
          <p:cNvSpPr>
            <a:spLocks noGrp="1"/>
          </p:cNvSpPr>
          <p:nvPr>
            <p:ph type="sldNum" sz="quarter" idx="10"/>
          </p:nvPr>
        </p:nvSpPr>
        <p:spPr/>
        <p:txBody>
          <a:bodyPr/>
          <a:lstStyle/>
          <a:p>
            <a:fld id="{82869989-EB00-4EE7-BCB5-25BDC5BB29F8}" type="slidenum">
              <a:rPr lang="en-US" smtClean="0"/>
              <a:t>38</a:t>
            </a:fld>
            <a:endParaRPr lang="en-US"/>
          </a:p>
        </p:txBody>
      </p:sp>
    </p:spTree>
    <p:extLst>
      <p:ext uri="{BB962C8B-B14F-4D97-AF65-F5344CB8AC3E}">
        <p14:creationId xmlns:p14="http://schemas.microsoft.com/office/powerpoint/2010/main" val="13442325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39</a:t>
            </a:fld>
            <a:endParaRPr lang="en-US"/>
          </a:p>
        </p:txBody>
      </p:sp>
    </p:spTree>
    <p:extLst>
      <p:ext uri="{BB962C8B-B14F-4D97-AF65-F5344CB8AC3E}">
        <p14:creationId xmlns:p14="http://schemas.microsoft.com/office/powerpoint/2010/main" val="275488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4</a:t>
            </a:fld>
            <a:endParaRPr lang="en-US"/>
          </a:p>
        </p:txBody>
      </p:sp>
    </p:spTree>
    <p:extLst>
      <p:ext uri="{BB962C8B-B14F-4D97-AF65-F5344CB8AC3E}">
        <p14:creationId xmlns:p14="http://schemas.microsoft.com/office/powerpoint/2010/main" val="25875233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Hvordan</a:t>
            </a:r>
            <a:r>
              <a:rPr lang="da-DK" baseline="0" dirty="0"/>
              <a:t> hjælper vi hinanden med at udvide det kendte område?</a:t>
            </a:r>
          </a:p>
          <a:p>
            <a:r>
              <a:rPr lang="da-DK" baseline="0" dirty="0"/>
              <a:t>Vi kan vælge at fortælle mere selv</a:t>
            </a:r>
          </a:p>
          <a:p>
            <a:endParaRPr lang="da-DK" baseline="0" dirty="0"/>
          </a:p>
          <a:p>
            <a:r>
              <a:rPr lang="da-DK" baseline="0" dirty="0"/>
              <a:t>Det er relationen mellem mennesker, der er afgørende for, hvor langt man kommer</a:t>
            </a:r>
          </a:p>
          <a:p>
            <a:r>
              <a:rPr lang="da-DK" baseline="0" dirty="0"/>
              <a:t>Og der er relationen og deraf fx medfølgende uvilje mod at dele informationer, der kan føre til konflikter.</a:t>
            </a:r>
          </a:p>
          <a:p>
            <a:endParaRPr lang="da-DK" baseline="0" dirty="0"/>
          </a:p>
          <a:p>
            <a:r>
              <a:rPr lang="da-DK" baseline="0" dirty="0"/>
              <a:t>360 PR hjælper med at </a:t>
            </a:r>
            <a:r>
              <a:rPr lang="da-DK" baseline="0" dirty="0" err="1"/>
              <a:t>udvidde</a:t>
            </a:r>
            <a:r>
              <a:rPr lang="da-DK" baseline="0" dirty="0"/>
              <a:t> det skjulte og blinde område.</a:t>
            </a:r>
          </a:p>
          <a:p>
            <a:endParaRPr lang="da-DK" baseline="0" dirty="0"/>
          </a:p>
          <a:p>
            <a:r>
              <a:rPr lang="da-DK" baseline="0" dirty="0"/>
              <a:t>Jeg / de andre er ikke kun på personligt plan – men kan også være de andre interessenter over for hinanden</a:t>
            </a:r>
          </a:p>
          <a:p>
            <a:r>
              <a:rPr lang="da-DK" baseline="0" dirty="0"/>
              <a:t>En af årsagerne til at foretage analysen interessentgruppe-baseret</a:t>
            </a:r>
          </a:p>
          <a:p>
            <a:endParaRPr lang="da-DK" baseline="0" dirty="0"/>
          </a:p>
          <a:p>
            <a:r>
              <a:rPr lang="da-DK" baseline="0" dirty="0"/>
              <a:t>Ukendte:</a:t>
            </a:r>
          </a:p>
          <a:p>
            <a:r>
              <a:rPr lang="da-DK" baseline="0" dirty="0"/>
              <a:t>Der er altid noget, der ikke kommer frem til det ukendte</a:t>
            </a:r>
          </a:p>
          <a:p>
            <a:r>
              <a:rPr lang="da-DK" baseline="0" dirty="0"/>
              <a:t>Risici som ingen kan tage højre for og ikke kan forestille sig (fx konkurs)</a:t>
            </a:r>
          </a:p>
          <a:p>
            <a:pPr defTabSz="465692">
              <a:defRPr/>
            </a:pPr>
            <a:r>
              <a:rPr lang="da-DK" baseline="0" dirty="0"/>
              <a:t>Som eksperter i IT projekter kan vi hjælpe med at </a:t>
            </a:r>
            <a:r>
              <a:rPr lang="da-DK" baseline="0" dirty="0" err="1"/>
              <a:t>udvidde</a:t>
            </a:r>
            <a:r>
              <a:rPr lang="da-DK" baseline="0" dirty="0"/>
              <a:t> det ukendt.</a:t>
            </a:r>
          </a:p>
          <a:p>
            <a:endParaRPr lang="da-DK" dirty="0"/>
          </a:p>
        </p:txBody>
      </p:sp>
      <p:sp>
        <p:nvSpPr>
          <p:cNvPr id="4" name="Slide Number Placeholder 3"/>
          <p:cNvSpPr>
            <a:spLocks noGrp="1"/>
          </p:cNvSpPr>
          <p:nvPr>
            <p:ph type="sldNum" sz="quarter" idx="10"/>
          </p:nvPr>
        </p:nvSpPr>
        <p:spPr/>
        <p:txBody>
          <a:bodyPr/>
          <a:lstStyle/>
          <a:p>
            <a:fld id="{6E3A3F39-FF56-0243-868C-C6EDEB43C846}" type="slidenum">
              <a:rPr lang="da-DK" smtClean="0"/>
              <a:t>40</a:t>
            </a:fld>
            <a:endParaRPr lang="da-DK"/>
          </a:p>
        </p:txBody>
      </p:sp>
    </p:spTree>
    <p:extLst>
      <p:ext uri="{BB962C8B-B14F-4D97-AF65-F5344CB8AC3E}">
        <p14:creationId xmlns:p14="http://schemas.microsoft.com/office/powerpoint/2010/main" val="24747874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6E3A3F39-FF56-0243-868C-C6EDEB43C846}" type="slidenum">
              <a:rPr lang="da-DK" smtClean="0"/>
              <a:t>41</a:t>
            </a:fld>
            <a:endParaRPr lang="da-DK"/>
          </a:p>
        </p:txBody>
      </p:sp>
    </p:spTree>
    <p:extLst>
      <p:ext uri="{BB962C8B-B14F-4D97-AF65-F5344CB8AC3E}">
        <p14:creationId xmlns:p14="http://schemas.microsoft.com/office/powerpoint/2010/main" val="7205490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42</a:t>
            </a:fld>
            <a:endParaRPr lang="en-US"/>
          </a:p>
        </p:txBody>
      </p:sp>
    </p:spTree>
    <p:extLst>
      <p:ext uri="{BB962C8B-B14F-4D97-AF65-F5344CB8AC3E}">
        <p14:creationId xmlns:p14="http://schemas.microsoft.com/office/powerpoint/2010/main" val="21627840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300" dirty="0"/>
              <a:t>Opfattelsen hos andre.</a:t>
            </a:r>
          </a:p>
          <a:p>
            <a:r>
              <a:rPr lang="da-DK" sz="1300" dirty="0"/>
              <a:t>Som projektleder med flere kasketter kan være en udfordring…</a:t>
            </a:r>
          </a:p>
          <a:p>
            <a:endParaRPr lang="da-DK" sz="1300" dirty="0"/>
          </a:p>
          <a:p>
            <a:r>
              <a:rPr lang="da-DK" sz="1300" dirty="0"/>
              <a:t>En lige så vigtig form for projektiv identifikation er skabelsen af autoriteten "lederen" - formel såvel som uformel, som bærer af viden, magt og kontrol i gruppen. Han kan så enten ses som kilden til noget godt, idealiseringen, eller roden til alt ondt, syndebukken. Billedet kan skifte. (Dette er hyppigt forekommende i forhold til ledere af organisationer af central reel eller symbolsk betydning f.eks. tidligere koncernleder i SAS Jan Carlzon, statsledere f.eks. Gorbatjov og senere Jeltsin og fodboldtrænere f.eks. Richard Møller Nielsen)</a:t>
            </a:r>
            <a:endParaRPr lang="da-DK" dirty="0"/>
          </a:p>
        </p:txBody>
      </p:sp>
      <p:sp>
        <p:nvSpPr>
          <p:cNvPr id="4" name="Pladsholder til diasnummer 3"/>
          <p:cNvSpPr>
            <a:spLocks noGrp="1"/>
          </p:cNvSpPr>
          <p:nvPr>
            <p:ph type="sldNum" sz="quarter" idx="10"/>
          </p:nvPr>
        </p:nvSpPr>
        <p:spPr/>
        <p:txBody>
          <a:bodyPr/>
          <a:lstStyle/>
          <a:p>
            <a:fld id="{82869989-EB00-4EE7-BCB5-25BDC5BB29F8}" type="slidenum">
              <a:rPr lang="en-US" smtClean="0"/>
              <a:t>43</a:t>
            </a:fld>
            <a:endParaRPr lang="en-US"/>
          </a:p>
        </p:txBody>
      </p:sp>
    </p:spTree>
    <p:extLst>
      <p:ext uri="{BB962C8B-B14F-4D97-AF65-F5344CB8AC3E}">
        <p14:creationId xmlns:p14="http://schemas.microsoft.com/office/powerpoint/2010/main" val="38396487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300" dirty="0"/>
              <a:t>Noget af det, som er sket i nyere tid, er, at formel magt har ændret sig til en mere uformel magt og det har betydning for kravene til lederens retoriske evner. I gamle dage handlede det om, hvor mange striber man havde på skulderen, og den med flest striber bestemte, hvad du skulle gøre. Sådan er virkeligheden ikke mere. Du kan måske udstikke en ordre, men hvem siger, at medarbejderne gør, som du vil have? Derfor er det blevet vigtigere end nogensinde at forstå, hvad der foregår mellem mennesker. At det er et lederskab OG et følgeskab, og at vi skal være enige om, at det forholder sig sådan.”</a:t>
            </a:r>
          </a:p>
          <a:p>
            <a:r>
              <a:rPr lang="da-DK" sz="1300" dirty="0"/>
              <a:t>FX:  Hvorledes en gruppe mennesker, som er faret vild ude i fjeldet, agerer. “Hvad skal man gøre, hvis den ene person siger, at vejen ud er den vej, og den anden person siger, at vejen ud er den stik modsatte? Her vælger vi at følge den person, som vi har mest tillid til, og dermed accepterer vi vedkommendes lederskab. Vi giver vores følgeskab, fordi vi kan se, at vedkommende kan bringe os sikkert hjem, eller derhen vi gerne vil.”</a:t>
            </a:r>
            <a:endParaRPr lang="da-DK" dirty="0"/>
          </a:p>
        </p:txBody>
      </p:sp>
      <p:sp>
        <p:nvSpPr>
          <p:cNvPr id="4" name="Pladsholder til diasnummer 3"/>
          <p:cNvSpPr>
            <a:spLocks noGrp="1"/>
          </p:cNvSpPr>
          <p:nvPr>
            <p:ph type="sldNum" sz="quarter" idx="10"/>
          </p:nvPr>
        </p:nvSpPr>
        <p:spPr/>
        <p:txBody>
          <a:bodyPr/>
          <a:lstStyle/>
          <a:p>
            <a:fld id="{82869989-EB00-4EE7-BCB5-25BDC5BB29F8}" type="slidenum">
              <a:rPr lang="en-US" smtClean="0"/>
              <a:t>44</a:t>
            </a:fld>
            <a:endParaRPr lang="en-US"/>
          </a:p>
        </p:txBody>
      </p:sp>
    </p:spTree>
    <p:extLst>
      <p:ext uri="{BB962C8B-B14F-4D97-AF65-F5344CB8AC3E}">
        <p14:creationId xmlns:p14="http://schemas.microsoft.com/office/powerpoint/2010/main" val="659394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45</a:t>
            </a:fld>
            <a:endParaRPr lang="en-US"/>
          </a:p>
        </p:txBody>
      </p:sp>
    </p:spTree>
    <p:extLst>
      <p:ext uri="{BB962C8B-B14F-4D97-AF65-F5344CB8AC3E}">
        <p14:creationId xmlns:p14="http://schemas.microsoft.com/office/powerpoint/2010/main" val="23111381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31382">
              <a:defRPr/>
            </a:pPr>
            <a:r>
              <a:rPr lang="da-DK" sz="1300" dirty="0"/>
              <a:t>Udnævnt til chef – gjort sig fortjent til at være leder   (der kan også være usunde strukturer i den uformelle magt)    </a:t>
            </a:r>
          </a:p>
          <a:p>
            <a:pPr defTabSz="931382">
              <a:defRPr/>
            </a:pPr>
            <a:r>
              <a:rPr lang="da-DK" sz="1300" dirty="0"/>
              <a:t>Den gode P-leder balancerer på begge (Chef + leder)</a:t>
            </a:r>
          </a:p>
          <a:p>
            <a:pPr defTabSz="931382">
              <a:defRPr/>
            </a:pPr>
            <a:endParaRPr lang="da-DK" sz="1300" dirty="0"/>
          </a:p>
          <a:p>
            <a:pPr defTabSz="931382">
              <a:defRPr/>
            </a:pPr>
            <a:r>
              <a:rPr lang="da-DK" sz="1300" dirty="0"/>
              <a:t>Jo mere uklar en organisationsstruktur er, uklare roller, uklar ledelse etc., jo mere overlades ledelsen til det uformelle system. Det kan umiddelbart lyde fint at kunne klare tingene </a:t>
            </a:r>
            <a:r>
              <a:rPr lang="da-DK" sz="1300" dirty="0" err="1"/>
              <a:t>pa</a:t>
            </a:r>
            <a:r>
              <a:rPr lang="da-DK" sz="1300" dirty="0"/>
              <a:t>̊ den uformelle facon, uden stive regler og formelle procedurer, og det kan </a:t>
            </a:r>
            <a:r>
              <a:rPr lang="da-DK" sz="1300" dirty="0" err="1"/>
              <a:t>ogsa</a:t>
            </a:r>
            <a:r>
              <a:rPr lang="da-DK" sz="1300" dirty="0"/>
              <a:t>̊ være </a:t>
            </a:r>
            <a:r>
              <a:rPr lang="da-DK" sz="1300" dirty="0" err="1"/>
              <a:t>både</a:t>
            </a:r>
            <a:r>
              <a:rPr lang="da-DK" sz="1300" dirty="0"/>
              <a:t> rart og effektivt, </a:t>
            </a:r>
            <a:r>
              <a:rPr lang="da-DK" sz="1300" dirty="0" err="1"/>
              <a:t>når</a:t>
            </a:r>
            <a:r>
              <a:rPr lang="da-DK" sz="1300" dirty="0"/>
              <a:t> det </a:t>
            </a:r>
            <a:r>
              <a:rPr lang="da-DK" sz="1300" dirty="0" err="1"/>
              <a:t>går</a:t>
            </a:r>
            <a:r>
              <a:rPr lang="da-DK" sz="1300" dirty="0"/>
              <a:t> godt, men </a:t>
            </a:r>
            <a:r>
              <a:rPr lang="da-DK" sz="1300" dirty="0" err="1"/>
              <a:t>når</a:t>
            </a:r>
            <a:r>
              <a:rPr lang="da-DK" sz="1300" dirty="0"/>
              <a:t> der </a:t>
            </a:r>
            <a:r>
              <a:rPr lang="da-DK" sz="1300" dirty="0" err="1"/>
              <a:t>opstår</a:t>
            </a:r>
            <a:r>
              <a:rPr lang="da-DK" sz="1300" dirty="0"/>
              <a:t> problemer, bliver det vanskeligt. Medarbejdere er som nævnt </a:t>
            </a:r>
            <a:r>
              <a:rPr lang="da-DK" sz="1300" dirty="0" err="1"/>
              <a:t>ogsa</a:t>
            </a:r>
            <a:r>
              <a:rPr lang="da-DK" sz="1300" dirty="0"/>
              <a:t>̊ mennesker. De er forskellige, nogen er søde og flinke, nogen er negative og egoistiske og nogen er søde og flinke nogen gange og sure og selviske andre gange. Medarbejdere skaber </a:t>
            </a:r>
            <a:r>
              <a:rPr lang="da-DK" sz="1300" dirty="0" err="1"/>
              <a:t>ogsa</a:t>
            </a:r>
            <a:r>
              <a:rPr lang="da-DK" sz="1300" dirty="0"/>
              <a:t>̊ uformelle relationer til hinanden, nogen holder sammen med nogen, andre med andre og nogen er mere isolerede. Medarbejdere har </a:t>
            </a:r>
            <a:r>
              <a:rPr lang="da-DK" sz="1300" dirty="0" err="1"/>
              <a:t>ogsa</a:t>
            </a:r>
            <a:r>
              <a:rPr lang="da-DK" sz="1300" dirty="0"/>
              <a:t>̊ forskellige interesser, og de interesser, som de har tilfælles, viser sig undertiden at være i indbyrdes konflikt, f.eks. ved nedskæringer, hvor den fælles interesse i at beholde sit job skaber en situation af indbyrdes konkurrence. </a:t>
            </a:r>
            <a:endParaRPr lang="da-DK" dirty="0"/>
          </a:p>
          <a:p>
            <a:endParaRPr lang="da-DK" dirty="0"/>
          </a:p>
        </p:txBody>
      </p:sp>
      <p:sp>
        <p:nvSpPr>
          <p:cNvPr id="4" name="Pladsholder til diasnummer 3"/>
          <p:cNvSpPr>
            <a:spLocks noGrp="1"/>
          </p:cNvSpPr>
          <p:nvPr>
            <p:ph type="sldNum" sz="quarter" idx="10"/>
          </p:nvPr>
        </p:nvSpPr>
        <p:spPr/>
        <p:txBody>
          <a:bodyPr/>
          <a:lstStyle/>
          <a:p>
            <a:fld id="{82869989-EB00-4EE7-BCB5-25BDC5BB29F8}" type="slidenum">
              <a:rPr lang="en-US" smtClean="0"/>
              <a:t>46</a:t>
            </a:fld>
            <a:endParaRPr lang="en-US"/>
          </a:p>
        </p:txBody>
      </p:sp>
    </p:spTree>
    <p:extLst>
      <p:ext uri="{BB962C8B-B14F-4D97-AF65-F5344CB8AC3E}">
        <p14:creationId xmlns:p14="http://schemas.microsoft.com/office/powerpoint/2010/main" val="23190474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Pladsholder til diasbillede 1"/>
          <p:cNvSpPr>
            <a:spLocks noGrp="1" noRot="1" noChangeAspect="1" noTextEdit="1"/>
          </p:cNvSpPr>
          <p:nvPr>
            <p:ph type="sldImg"/>
          </p:nvPr>
        </p:nvSpPr>
        <p:spPr>
          <a:ln/>
        </p:spPr>
      </p:sp>
      <p:sp>
        <p:nvSpPr>
          <p:cNvPr id="125955" name="Pladsholder til no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a-DK" dirty="0">
              <a:latin typeface="Times New Roman" charset="0"/>
              <a:ea typeface="MS PGothic" charset="0"/>
              <a:cs typeface="MS PGothic" charset="0"/>
            </a:endParaRPr>
          </a:p>
        </p:txBody>
      </p:sp>
      <p:sp>
        <p:nvSpPr>
          <p:cNvPr id="125956" name="Pladsholder til dias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300" b="1">
                <a:solidFill>
                  <a:schemeClr val="tx1"/>
                </a:solidFill>
                <a:latin typeface="Calibri" charset="0"/>
                <a:ea typeface="MS PGothic" charset="0"/>
                <a:cs typeface="MS PGothic" charset="0"/>
              </a:defRPr>
            </a:lvl1pPr>
            <a:lvl2pPr marL="756749" indent="-291057" eaLnBrk="0" hangingPunct="0">
              <a:defRPr sz="1300" b="1">
                <a:solidFill>
                  <a:schemeClr val="tx1"/>
                </a:solidFill>
                <a:latin typeface="Calibri" charset="0"/>
                <a:ea typeface="MS PGothic" charset="0"/>
                <a:cs typeface="MS PGothic" charset="0"/>
              </a:defRPr>
            </a:lvl2pPr>
            <a:lvl3pPr marL="1164228" indent="-232846" eaLnBrk="0" hangingPunct="0">
              <a:defRPr sz="1300" b="1">
                <a:solidFill>
                  <a:schemeClr val="tx1"/>
                </a:solidFill>
                <a:latin typeface="Calibri" charset="0"/>
                <a:ea typeface="MS PGothic" charset="0"/>
                <a:cs typeface="MS PGothic" charset="0"/>
              </a:defRPr>
            </a:lvl3pPr>
            <a:lvl4pPr marL="1629920" indent="-232846" eaLnBrk="0" hangingPunct="0">
              <a:defRPr sz="1300" b="1">
                <a:solidFill>
                  <a:schemeClr val="tx1"/>
                </a:solidFill>
                <a:latin typeface="Calibri" charset="0"/>
                <a:ea typeface="MS PGothic" charset="0"/>
                <a:cs typeface="MS PGothic" charset="0"/>
              </a:defRPr>
            </a:lvl4pPr>
            <a:lvl5pPr marL="2095613" indent="-232846" eaLnBrk="0" hangingPunct="0">
              <a:defRPr sz="1300" b="1">
                <a:solidFill>
                  <a:schemeClr val="tx1"/>
                </a:solidFill>
                <a:latin typeface="Calibri" charset="0"/>
                <a:ea typeface="MS PGothic" charset="0"/>
                <a:cs typeface="MS PGothic" charset="0"/>
              </a:defRPr>
            </a:lvl5pPr>
            <a:lvl6pPr marL="2561303" indent="-232846" eaLnBrk="0" fontAlgn="base" hangingPunct="0">
              <a:spcBef>
                <a:spcPct val="0"/>
              </a:spcBef>
              <a:spcAft>
                <a:spcPct val="0"/>
              </a:spcAft>
              <a:defRPr sz="1300" b="1">
                <a:solidFill>
                  <a:schemeClr val="tx1"/>
                </a:solidFill>
                <a:latin typeface="Calibri" charset="0"/>
                <a:ea typeface="MS PGothic" charset="0"/>
                <a:cs typeface="MS PGothic" charset="0"/>
              </a:defRPr>
            </a:lvl6pPr>
            <a:lvl7pPr marL="3026995" indent="-232846" eaLnBrk="0" fontAlgn="base" hangingPunct="0">
              <a:spcBef>
                <a:spcPct val="0"/>
              </a:spcBef>
              <a:spcAft>
                <a:spcPct val="0"/>
              </a:spcAft>
              <a:defRPr sz="1300" b="1">
                <a:solidFill>
                  <a:schemeClr val="tx1"/>
                </a:solidFill>
                <a:latin typeface="Calibri" charset="0"/>
                <a:ea typeface="MS PGothic" charset="0"/>
                <a:cs typeface="MS PGothic" charset="0"/>
              </a:defRPr>
            </a:lvl7pPr>
            <a:lvl8pPr marL="3492686" indent="-232846" eaLnBrk="0" fontAlgn="base" hangingPunct="0">
              <a:spcBef>
                <a:spcPct val="0"/>
              </a:spcBef>
              <a:spcAft>
                <a:spcPct val="0"/>
              </a:spcAft>
              <a:defRPr sz="1300" b="1">
                <a:solidFill>
                  <a:schemeClr val="tx1"/>
                </a:solidFill>
                <a:latin typeface="Calibri" charset="0"/>
                <a:ea typeface="MS PGothic" charset="0"/>
                <a:cs typeface="MS PGothic" charset="0"/>
              </a:defRPr>
            </a:lvl8pPr>
            <a:lvl9pPr marL="3958377" indent="-232846" eaLnBrk="0" fontAlgn="base" hangingPunct="0">
              <a:spcBef>
                <a:spcPct val="0"/>
              </a:spcBef>
              <a:spcAft>
                <a:spcPct val="0"/>
              </a:spcAft>
              <a:defRPr sz="1300" b="1">
                <a:solidFill>
                  <a:schemeClr val="tx1"/>
                </a:solidFill>
                <a:latin typeface="Calibri" charset="0"/>
                <a:ea typeface="MS PGothic" charset="0"/>
                <a:cs typeface="MS PGothic" charset="0"/>
              </a:defRPr>
            </a:lvl9pPr>
          </a:lstStyle>
          <a:p>
            <a:pPr eaLnBrk="1" hangingPunct="1"/>
            <a:fld id="{3AD27B3D-F7F5-0D4C-BFC1-8EF2A8F347FD}" type="slidenum">
              <a:rPr lang="da-DK" b="0">
                <a:latin typeface="Times New Roman" charset="0"/>
              </a:rPr>
              <a:pPr eaLnBrk="1" hangingPunct="1"/>
              <a:t>47</a:t>
            </a:fld>
            <a:endParaRPr lang="da-DK" b="0">
              <a:latin typeface="Times New Roman" charset="0"/>
            </a:endParaRPr>
          </a:p>
        </p:txBody>
      </p:sp>
    </p:spTree>
    <p:extLst>
      <p:ext uri="{BB962C8B-B14F-4D97-AF65-F5344CB8AC3E}">
        <p14:creationId xmlns:p14="http://schemas.microsoft.com/office/powerpoint/2010/main" val="12572450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82869989-EB00-4EE7-BCB5-25BDC5BB29F8}" type="slidenum">
              <a:rPr lang="en-US" smtClean="0"/>
              <a:t>50</a:t>
            </a:fld>
            <a:endParaRPr lang="en-US"/>
          </a:p>
        </p:txBody>
      </p:sp>
    </p:spTree>
    <p:extLst>
      <p:ext uri="{BB962C8B-B14F-4D97-AF65-F5344CB8AC3E}">
        <p14:creationId xmlns:p14="http://schemas.microsoft.com/office/powerpoint/2010/main" val="19964078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Pladsholder til diasbillede 1"/>
          <p:cNvSpPr>
            <a:spLocks noGrp="1" noRot="1" noChangeAspect="1" noTextEdit="1"/>
          </p:cNvSpPr>
          <p:nvPr>
            <p:ph type="sldImg"/>
          </p:nvPr>
        </p:nvSpPr>
        <p:spPr>
          <a:ln/>
        </p:spPr>
      </p:sp>
      <p:sp>
        <p:nvSpPr>
          <p:cNvPr id="128003" name="Pladsholder til no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a-DK">
                <a:latin typeface="Times New Roman" charset="0"/>
                <a:ea typeface="MS PGothic" charset="0"/>
                <a:cs typeface="MS PGothic" charset="0"/>
              </a:rPr>
              <a:t>Minus behov – basale behov, primære behov. </a:t>
            </a:r>
          </a:p>
          <a:p>
            <a:r>
              <a:rPr lang="da-DK">
                <a:latin typeface="Times New Roman" charset="0"/>
                <a:ea typeface="MS PGothic" charset="0"/>
                <a:cs typeface="MS PGothic" charset="0"/>
              </a:rPr>
              <a:t>Er de ikke opfyldt– fx mangler søvn, er sårbarheden stor  og der skal kun lidt til for at ryge i konflikt. </a:t>
            </a:r>
          </a:p>
          <a:p>
            <a:endParaRPr lang="da-DK">
              <a:latin typeface="Times New Roman" charset="0"/>
              <a:ea typeface="MS PGothic" charset="0"/>
              <a:cs typeface="MS PGothic" charset="0"/>
            </a:endParaRPr>
          </a:p>
          <a:p>
            <a:r>
              <a:rPr lang="da-DK">
                <a:latin typeface="Times New Roman" charset="0"/>
                <a:ea typeface="MS PGothic" charset="0"/>
                <a:cs typeface="MS PGothic" charset="0"/>
              </a:rPr>
              <a:t>Behovspyramiden er lavet i 50´erne hvor samfundet var et andet (Maslow flyttede fra Rusland til USA)</a:t>
            </a:r>
          </a:p>
          <a:p>
            <a:r>
              <a:rPr lang="da-DK">
                <a:latin typeface="Times New Roman" charset="0"/>
                <a:ea typeface="MS PGothic" charset="0"/>
                <a:cs typeface="MS PGothic" charset="0"/>
              </a:rPr>
              <a:t>I dag er man begybdt at vende den på hovedet – dvs. Mere fokus på de øvre dele  -primære bliver sekundære, hvad betyder det??</a:t>
            </a:r>
          </a:p>
          <a:p>
            <a:endParaRPr lang="da-DK">
              <a:latin typeface="Times New Roman" charset="0"/>
              <a:ea typeface="MS PGothic" charset="0"/>
              <a:cs typeface="MS PGothic" charset="0"/>
            </a:endParaRPr>
          </a:p>
          <a:p>
            <a:r>
              <a:rPr lang="da-DK">
                <a:latin typeface="Times New Roman" charset="0"/>
                <a:ea typeface="MS PGothic" charset="0"/>
                <a:cs typeface="MS PGothic" charset="0"/>
              </a:rPr>
              <a:t>OPGAVE til natten og dag 2:</a:t>
            </a:r>
          </a:p>
          <a:p>
            <a:r>
              <a:rPr lang="da-DK">
                <a:latin typeface="Times New Roman" charset="0"/>
                <a:ea typeface="MS PGothic" charset="0"/>
                <a:cs typeface="MS PGothic" charset="0"/>
              </a:rPr>
              <a:t>Hvilke tiltag laver I for jer selv for at skabe tryghed i eget liv??</a:t>
            </a:r>
          </a:p>
        </p:txBody>
      </p:sp>
      <p:sp>
        <p:nvSpPr>
          <p:cNvPr id="128004" name="Pladsholder til dias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Calibri" charset="0"/>
                <a:ea typeface="MS PGothic" charset="0"/>
                <a:cs typeface="MS PGothic" charset="0"/>
              </a:defRPr>
            </a:lvl1pPr>
            <a:lvl2pPr marL="724673" indent="-278721" eaLnBrk="0" hangingPunct="0">
              <a:defRPr sz="1200" b="1">
                <a:solidFill>
                  <a:schemeClr val="tx1"/>
                </a:solidFill>
                <a:latin typeface="Calibri" charset="0"/>
                <a:ea typeface="MS PGothic" charset="0"/>
                <a:cs typeface="MS PGothic" charset="0"/>
              </a:defRPr>
            </a:lvl2pPr>
            <a:lvl3pPr marL="1114882" indent="-222976" eaLnBrk="0" hangingPunct="0">
              <a:defRPr sz="1200" b="1">
                <a:solidFill>
                  <a:schemeClr val="tx1"/>
                </a:solidFill>
                <a:latin typeface="Calibri" charset="0"/>
                <a:ea typeface="MS PGothic" charset="0"/>
                <a:cs typeface="MS PGothic" charset="0"/>
              </a:defRPr>
            </a:lvl3pPr>
            <a:lvl4pPr marL="1560835" indent="-222976" eaLnBrk="0" hangingPunct="0">
              <a:defRPr sz="1200" b="1">
                <a:solidFill>
                  <a:schemeClr val="tx1"/>
                </a:solidFill>
                <a:latin typeface="Calibri" charset="0"/>
                <a:ea typeface="MS PGothic" charset="0"/>
                <a:cs typeface="MS PGothic" charset="0"/>
              </a:defRPr>
            </a:lvl4pPr>
            <a:lvl5pPr marL="2006788" indent="-222976" eaLnBrk="0" hangingPunct="0">
              <a:defRPr sz="1200" b="1">
                <a:solidFill>
                  <a:schemeClr val="tx1"/>
                </a:solidFill>
                <a:latin typeface="Calibri" charset="0"/>
                <a:ea typeface="MS PGothic" charset="0"/>
                <a:cs typeface="MS PGothic" charset="0"/>
              </a:defRPr>
            </a:lvl5pPr>
            <a:lvl6pPr marL="2452741" indent="-222976" eaLnBrk="0" fontAlgn="base" hangingPunct="0">
              <a:spcBef>
                <a:spcPct val="0"/>
              </a:spcBef>
              <a:spcAft>
                <a:spcPct val="0"/>
              </a:spcAft>
              <a:defRPr sz="1200" b="1">
                <a:solidFill>
                  <a:schemeClr val="tx1"/>
                </a:solidFill>
                <a:latin typeface="Calibri" charset="0"/>
                <a:ea typeface="MS PGothic" charset="0"/>
                <a:cs typeface="MS PGothic" charset="0"/>
              </a:defRPr>
            </a:lvl6pPr>
            <a:lvl7pPr marL="2898694" indent="-222976" eaLnBrk="0" fontAlgn="base" hangingPunct="0">
              <a:spcBef>
                <a:spcPct val="0"/>
              </a:spcBef>
              <a:spcAft>
                <a:spcPct val="0"/>
              </a:spcAft>
              <a:defRPr sz="1200" b="1">
                <a:solidFill>
                  <a:schemeClr val="tx1"/>
                </a:solidFill>
                <a:latin typeface="Calibri" charset="0"/>
                <a:ea typeface="MS PGothic" charset="0"/>
                <a:cs typeface="MS PGothic" charset="0"/>
              </a:defRPr>
            </a:lvl7pPr>
            <a:lvl8pPr marL="3344647" indent="-222976" eaLnBrk="0" fontAlgn="base" hangingPunct="0">
              <a:spcBef>
                <a:spcPct val="0"/>
              </a:spcBef>
              <a:spcAft>
                <a:spcPct val="0"/>
              </a:spcAft>
              <a:defRPr sz="1200" b="1">
                <a:solidFill>
                  <a:schemeClr val="tx1"/>
                </a:solidFill>
                <a:latin typeface="Calibri" charset="0"/>
                <a:ea typeface="MS PGothic" charset="0"/>
                <a:cs typeface="MS PGothic" charset="0"/>
              </a:defRPr>
            </a:lvl8pPr>
            <a:lvl9pPr marL="3790599" indent="-222976" eaLnBrk="0" fontAlgn="base" hangingPunct="0">
              <a:spcBef>
                <a:spcPct val="0"/>
              </a:spcBef>
              <a:spcAft>
                <a:spcPct val="0"/>
              </a:spcAft>
              <a:defRPr sz="1200" b="1">
                <a:solidFill>
                  <a:schemeClr val="tx1"/>
                </a:solidFill>
                <a:latin typeface="Calibri" charset="0"/>
                <a:ea typeface="MS PGothic" charset="0"/>
                <a:cs typeface="MS PGothic" charset="0"/>
              </a:defRPr>
            </a:lvl9pPr>
          </a:lstStyle>
          <a:p>
            <a:pPr eaLnBrk="1" hangingPunct="1"/>
            <a:fld id="{FECACE31-DAF9-6E4A-B6CC-40A246EAC740}" type="slidenum">
              <a:rPr lang="en-GB" b="0">
                <a:latin typeface="Humanst521 BT" charset="0"/>
              </a:rPr>
              <a:pPr eaLnBrk="1" hangingPunct="1"/>
              <a:t>52</a:t>
            </a:fld>
            <a:endParaRPr lang="en-GB" b="0">
              <a:latin typeface="Humanst521 BT" charset="0"/>
            </a:endParaRPr>
          </a:p>
        </p:txBody>
      </p:sp>
    </p:spTree>
    <p:extLst>
      <p:ext uri="{BB962C8B-B14F-4D97-AF65-F5344CB8AC3E}">
        <p14:creationId xmlns:p14="http://schemas.microsoft.com/office/powerpoint/2010/main" val="928723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5</a:t>
            </a:fld>
            <a:endParaRPr lang="en-US"/>
          </a:p>
        </p:txBody>
      </p:sp>
    </p:spTree>
    <p:extLst>
      <p:ext uri="{BB962C8B-B14F-4D97-AF65-F5344CB8AC3E}">
        <p14:creationId xmlns:p14="http://schemas.microsoft.com/office/powerpoint/2010/main" val="37371815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MCH – skibsklokken</a:t>
            </a:r>
          </a:p>
          <a:p>
            <a:r>
              <a:rPr lang="da-DK" dirty="0"/>
              <a:t>Milestones</a:t>
            </a:r>
            <a:r>
              <a:rPr lang="da-DK" baseline="0" dirty="0"/>
              <a:t> kager</a:t>
            </a:r>
          </a:p>
        </p:txBody>
      </p:sp>
      <p:sp>
        <p:nvSpPr>
          <p:cNvPr id="4" name="Pladsholder til diasnummer 3"/>
          <p:cNvSpPr>
            <a:spLocks noGrp="1"/>
          </p:cNvSpPr>
          <p:nvPr>
            <p:ph type="sldNum" sz="quarter" idx="10"/>
          </p:nvPr>
        </p:nvSpPr>
        <p:spPr/>
        <p:txBody>
          <a:bodyPr/>
          <a:lstStyle/>
          <a:p>
            <a:fld id="{82869989-EB00-4EE7-BCB5-25BDC5BB29F8}" type="slidenum">
              <a:rPr lang="en-US" smtClean="0"/>
              <a:t>57</a:t>
            </a:fld>
            <a:endParaRPr lang="en-US"/>
          </a:p>
        </p:txBody>
      </p:sp>
    </p:spTree>
    <p:extLst>
      <p:ext uri="{BB962C8B-B14F-4D97-AF65-F5344CB8AC3E}">
        <p14:creationId xmlns:p14="http://schemas.microsoft.com/office/powerpoint/2010/main" val="14803474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Case GL politi:</a:t>
            </a:r>
          </a:p>
          <a:p>
            <a:pPr marL="167210" indent="-167210">
              <a:buFont typeface="Arial"/>
              <a:buChar char="•"/>
            </a:pPr>
            <a:r>
              <a:rPr lang="da-DK" dirty="0"/>
              <a:t>18 politistationer spredt udover kysten og i Østgrønland</a:t>
            </a:r>
          </a:p>
          <a:p>
            <a:pPr marL="167210" indent="-167210">
              <a:buFont typeface="Arial"/>
              <a:buChar char="•"/>
            </a:pPr>
            <a:r>
              <a:rPr lang="da-DK" dirty="0"/>
              <a:t>2800</a:t>
            </a:r>
            <a:r>
              <a:rPr lang="da-DK" baseline="0" dirty="0"/>
              <a:t> km fra sydligste til nordligste beliggende arbejdsplads</a:t>
            </a:r>
          </a:p>
          <a:p>
            <a:pPr marL="167210" indent="-167210">
              <a:buFont typeface="Arial"/>
              <a:buChar char="•"/>
            </a:pPr>
            <a:r>
              <a:rPr lang="da-DK" baseline="0" dirty="0"/>
              <a:t>Ikke altid så heldige at vi har mulighed for at komme i kontakt med vores kollegaer</a:t>
            </a:r>
          </a:p>
          <a:p>
            <a:pPr marL="167210" indent="-167210">
              <a:buFont typeface="Arial"/>
              <a:buChar char="•"/>
            </a:pPr>
            <a:r>
              <a:rPr lang="da-DK" baseline="0" dirty="0"/>
              <a:t>”Når vi er heldige kan vi ringe til alle vores kollegaer” og er vi  rigtig heldige, så fungerer internettet også.</a:t>
            </a:r>
            <a:endParaRPr lang="da-DK" dirty="0"/>
          </a:p>
          <a:p>
            <a:endParaRPr lang="da-DK" dirty="0"/>
          </a:p>
        </p:txBody>
      </p:sp>
      <p:sp>
        <p:nvSpPr>
          <p:cNvPr id="4" name="Pladsholder til diasnummer 3"/>
          <p:cNvSpPr>
            <a:spLocks noGrp="1"/>
          </p:cNvSpPr>
          <p:nvPr>
            <p:ph type="sldNum" sz="quarter" idx="10"/>
          </p:nvPr>
        </p:nvSpPr>
        <p:spPr/>
        <p:txBody>
          <a:bodyPr/>
          <a:lstStyle/>
          <a:p>
            <a:fld id="{82869989-EB00-4EE7-BCB5-25BDC5BB29F8}" type="slidenum">
              <a:rPr lang="en-US" smtClean="0"/>
              <a:t>58</a:t>
            </a:fld>
            <a:endParaRPr lang="en-US"/>
          </a:p>
        </p:txBody>
      </p:sp>
    </p:spTree>
    <p:extLst>
      <p:ext uri="{BB962C8B-B14F-4D97-AF65-F5344CB8AC3E}">
        <p14:creationId xmlns:p14="http://schemas.microsoft.com/office/powerpoint/2010/main" val="5680725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31382">
              <a:defRPr/>
            </a:pPr>
            <a:r>
              <a:rPr lang="da-DK" sz="1300" dirty="0"/>
              <a:t>Hvad dækker ”distance” ovre, </a:t>
            </a:r>
            <a:r>
              <a:rPr lang="da-DK" sz="1300" dirty="0" err="1"/>
              <a:t>når</a:t>
            </a:r>
            <a:r>
              <a:rPr lang="da-DK" sz="1300" dirty="0"/>
              <a:t> vi taler om samarbejde på distancen? I nyere forskning taler man om den ”oplevede distance”, som omfatter mere end blot tid og sted, men derimod tre typer distance, som hver for sig kan give en følelse af afstand: Fysisk distance, operationel distance og affinitetsdistance. </a:t>
            </a:r>
            <a:endParaRPr lang="da-DK" dirty="0"/>
          </a:p>
          <a:p>
            <a:endParaRPr lang="da-DK" sz="1300" dirty="0"/>
          </a:p>
          <a:p>
            <a:r>
              <a:rPr lang="da-DK" sz="1300" dirty="0"/>
              <a:t>Fysisk distance er det faktum, at du er </a:t>
            </a:r>
            <a:r>
              <a:rPr lang="da-DK" sz="1300" dirty="0" err="1"/>
              <a:t>ét</a:t>
            </a:r>
            <a:r>
              <a:rPr lang="da-DK" sz="1300" dirty="0"/>
              <a:t> sted, og jeg er i et andet, og vi er nødt til at arbejde sammen. Der er ikke meget, du kan gøre ved det faktum, at afstanden eksisterer, bortset fra ændringer i budgettet, </a:t>
            </a:r>
            <a:r>
              <a:rPr lang="da-DK" sz="1300" dirty="0" err="1"/>
              <a:t>sa</a:t>
            </a:r>
            <a:r>
              <a:rPr lang="da-DK" sz="1300" dirty="0"/>
              <a:t>̊ vi kan ses noget oftere. </a:t>
            </a:r>
            <a:endParaRPr lang="da-DK" dirty="0">
              <a:effectLst/>
            </a:endParaRPr>
          </a:p>
          <a:p>
            <a:r>
              <a:rPr lang="da-DK" sz="1300" dirty="0"/>
              <a:t>Operationel distance er processerne og den </a:t>
            </a:r>
            <a:r>
              <a:rPr lang="da-DK" sz="1300" dirty="0" err="1"/>
              <a:t>måde</a:t>
            </a:r>
            <a:r>
              <a:rPr lang="da-DK" sz="1300" dirty="0"/>
              <a:t>, </a:t>
            </a:r>
            <a:r>
              <a:rPr lang="da-DK" sz="1300" dirty="0" err="1"/>
              <a:t>hvorpa</a:t>
            </a:r>
            <a:r>
              <a:rPr lang="da-DK" sz="1300" dirty="0"/>
              <a:t>̊ du arbejder - at du enten bidrager til samarbejdet og videndeler, eller at du holder andre </a:t>
            </a:r>
            <a:r>
              <a:rPr lang="da-DK" sz="1300" dirty="0" err="1"/>
              <a:t>pa</a:t>
            </a:r>
            <a:r>
              <a:rPr lang="da-DK" sz="1300" dirty="0"/>
              <a:t>̊ afstand og holder </a:t>
            </a:r>
            <a:r>
              <a:rPr lang="da-DK" sz="1300" dirty="0" err="1"/>
              <a:t>pa</a:t>
            </a:r>
            <a:r>
              <a:rPr lang="da-DK" sz="1300" dirty="0"/>
              <a:t>̊ din viden. Teknologi er en </a:t>
            </a:r>
            <a:r>
              <a:rPr lang="da-DK" sz="1300" dirty="0" err="1"/>
              <a:t>måde</a:t>
            </a:r>
            <a:r>
              <a:rPr lang="da-DK" sz="1300" dirty="0"/>
              <a:t> at bygge bro over denne kløft ... men hvilke værktøjer bruger du? Bruger du det rigtige værktøj </a:t>
            </a:r>
            <a:r>
              <a:rPr lang="da-DK" sz="1300" dirty="0" err="1"/>
              <a:t>pa</a:t>
            </a:r>
            <a:r>
              <a:rPr lang="da-DK" sz="1300" dirty="0"/>
              <a:t>̊ det rigtige tidspunkt for at skabe samarbejde og hjælpe teamet til virkelig at kommunikere og ikke bare overføre data? </a:t>
            </a:r>
            <a:r>
              <a:rPr lang="da-DK" sz="1300" dirty="0" err="1"/>
              <a:t>Håndtering</a:t>
            </a:r>
            <a:r>
              <a:rPr lang="da-DK" sz="1300" dirty="0"/>
              <a:t> af e-mails alene hjælper eksempelvis ikke teamet til at udvikle sammenhænge og løse problemer, de er nødt til at forudse hinandens behov eller vide, </a:t>
            </a:r>
            <a:r>
              <a:rPr lang="da-DK" sz="1300" dirty="0" err="1"/>
              <a:t>hvornår</a:t>
            </a:r>
            <a:r>
              <a:rPr lang="da-DK" sz="1300" dirty="0"/>
              <a:t> der kan </a:t>
            </a:r>
            <a:r>
              <a:rPr lang="da-DK" sz="1300" dirty="0" err="1"/>
              <a:t>opsta</a:t>
            </a:r>
            <a:r>
              <a:rPr lang="da-DK" sz="1300" dirty="0"/>
              <a:t>̊ problemer. </a:t>
            </a:r>
            <a:endParaRPr lang="da-DK" dirty="0">
              <a:effectLst/>
            </a:endParaRPr>
          </a:p>
          <a:p>
            <a:r>
              <a:rPr lang="da-DK" sz="1300" dirty="0"/>
              <a:t>Affinitet er den </a:t>
            </a:r>
            <a:r>
              <a:rPr lang="da-DK" sz="1300" dirty="0" err="1"/>
              <a:t>måde</a:t>
            </a:r>
            <a:r>
              <a:rPr lang="da-DK" sz="1300" dirty="0"/>
              <a:t>, </a:t>
            </a:r>
            <a:r>
              <a:rPr lang="da-DK" sz="1300" dirty="0" err="1"/>
              <a:t>hvorpa</a:t>
            </a:r>
            <a:r>
              <a:rPr lang="da-DK" sz="1300" dirty="0"/>
              <a:t>̊ du forbinder dig følelsesmæssigt og mentalt til dine kolleger. Kender I hinanden som mennesker? Har I tillid til hinanden? Deler I fælles </a:t>
            </a:r>
            <a:r>
              <a:rPr lang="da-DK" sz="1300" dirty="0" err="1"/>
              <a:t>mål</a:t>
            </a:r>
            <a:r>
              <a:rPr lang="da-DK" sz="1300" dirty="0"/>
              <a:t>, og ønsker I at bidrage til dem? Hvis ja, </a:t>
            </a:r>
            <a:r>
              <a:rPr lang="da-DK" sz="1300" dirty="0" err="1"/>
              <a:t>sa</a:t>
            </a:r>
            <a:r>
              <a:rPr lang="da-DK" sz="1300" dirty="0"/>
              <a:t>̊ vil du blive motiveret til at overvinde de fysiske og driftsmæssige hindringer for samarbejde. Hvis nej, </a:t>
            </a:r>
            <a:r>
              <a:rPr lang="da-DK" sz="1300" dirty="0" err="1"/>
              <a:t>sa</a:t>
            </a:r>
            <a:r>
              <a:rPr lang="da-DK" sz="1300" dirty="0"/>
              <a:t>̊ vil al den bedste teknologi i verden ikke hjælpe dig til at levere resultater. Det er vigtigt at erkende, at affinitetsdistancen ikke nødvendigvis kræver fysisk afstand. Hvis du har en kollega, der kun kommunikerer via e-mail, selv </a:t>
            </a:r>
            <a:r>
              <a:rPr lang="da-DK" sz="1300" dirty="0" err="1"/>
              <a:t>når</a:t>
            </a:r>
            <a:r>
              <a:rPr lang="da-DK" sz="1300" dirty="0"/>
              <a:t> I sidder to skriveborde væk, </a:t>
            </a:r>
            <a:r>
              <a:rPr lang="da-DK" sz="1300" dirty="0" err="1"/>
              <a:t>sa</a:t>
            </a:r>
            <a:r>
              <a:rPr lang="da-DK" sz="1300" dirty="0"/>
              <a:t>̊ er det ikke et fysisk problem, om der er en relation. Derfor er det ikke nok kun at være opmærksom </a:t>
            </a:r>
            <a:r>
              <a:rPr lang="da-DK" sz="1300" dirty="0" err="1"/>
              <a:t>pa</a:t>
            </a:r>
            <a:r>
              <a:rPr lang="da-DK" sz="1300" dirty="0"/>
              <a:t>̊ den </a:t>
            </a:r>
            <a:r>
              <a:rPr lang="da-DK" sz="1300" dirty="0" err="1"/>
              <a:t>åbenlyse</a:t>
            </a:r>
            <a:r>
              <a:rPr lang="da-DK" sz="1300" dirty="0"/>
              <a:t> afstand mellem os, vi skal </a:t>
            </a:r>
            <a:r>
              <a:rPr lang="da-DK" sz="1300" dirty="0" err="1"/>
              <a:t>ogsa</a:t>
            </a:r>
            <a:r>
              <a:rPr lang="da-DK" sz="1300" dirty="0"/>
              <a:t>̊ have øje for den følelsesmæssige afstand og det gensidige engagement. </a:t>
            </a:r>
            <a:endParaRPr lang="da-DK" dirty="0">
              <a:effectLst/>
            </a:endParaRPr>
          </a:p>
          <a:p>
            <a:endParaRPr lang="da-DK" sz="1300" dirty="0"/>
          </a:p>
          <a:p>
            <a:r>
              <a:rPr lang="da-DK" sz="1300" dirty="0"/>
              <a:t>Det er altså ikke nødvendigvis kun den geografiske distance, der kan være en udfordring for samarbejde og performance. Et team kan sidde i den samme bygning, på den samme etage, og opleve udfordringer af samme kompleksitet, som hvis de sad placeret med mange kilometers afstand, fordi distancen er til stede i en anden skikkelse.</a:t>
            </a:r>
            <a:endParaRPr lang="da-DK" dirty="0"/>
          </a:p>
        </p:txBody>
      </p:sp>
      <p:sp>
        <p:nvSpPr>
          <p:cNvPr id="4" name="Pladsholder til diasnummer 3"/>
          <p:cNvSpPr>
            <a:spLocks noGrp="1"/>
          </p:cNvSpPr>
          <p:nvPr>
            <p:ph type="sldNum" sz="quarter" idx="10"/>
          </p:nvPr>
        </p:nvSpPr>
        <p:spPr/>
        <p:txBody>
          <a:bodyPr/>
          <a:lstStyle/>
          <a:p>
            <a:fld id="{82869989-EB00-4EE7-BCB5-25BDC5BB29F8}" type="slidenum">
              <a:rPr lang="en-US" smtClean="0"/>
              <a:t>59</a:t>
            </a:fld>
            <a:endParaRPr lang="en-US"/>
          </a:p>
        </p:txBody>
      </p:sp>
    </p:spTree>
    <p:extLst>
      <p:ext uri="{BB962C8B-B14F-4D97-AF65-F5344CB8AC3E}">
        <p14:creationId xmlns:p14="http://schemas.microsoft.com/office/powerpoint/2010/main" val="24755315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Jo længere væk vi opfatter folk jo mindre har vi tendens til at kommunikere med dem!!!</a:t>
            </a:r>
          </a:p>
          <a:p>
            <a:r>
              <a:rPr lang="da-DK" dirty="0"/>
              <a:t>Hvis du er en dygtig leder er du også en god distanceleder, men hvis du er en dårlig leder er du en endnu dårligere distanceleder”</a:t>
            </a:r>
          </a:p>
          <a:p>
            <a:r>
              <a:rPr lang="da-DK" dirty="0"/>
              <a:t>http://www18.georgetown.edu/data/people/mbo9/publication-77556.pdf</a:t>
            </a:r>
          </a:p>
          <a:p>
            <a:r>
              <a:rPr lang="da-DK" dirty="0"/>
              <a:t>http://slideplayer.dk/slide/2012815/</a:t>
            </a:r>
          </a:p>
        </p:txBody>
      </p:sp>
      <p:sp>
        <p:nvSpPr>
          <p:cNvPr id="4" name="Pladsholder til slidenummer 3"/>
          <p:cNvSpPr>
            <a:spLocks noGrp="1"/>
          </p:cNvSpPr>
          <p:nvPr>
            <p:ph type="sldNum" sz="quarter" idx="10"/>
          </p:nvPr>
        </p:nvSpPr>
        <p:spPr/>
        <p:txBody>
          <a:bodyPr/>
          <a:lstStyle/>
          <a:p>
            <a:fld id="{82869989-EB00-4EE7-BCB5-25BDC5BB29F8}" type="slidenum">
              <a:rPr lang="en-US" smtClean="0"/>
              <a:t>60</a:t>
            </a:fld>
            <a:endParaRPr lang="en-US"/>
          </a:p>
        </p:txBody>
      </p:sp>
    </p:spTree>
    <p:extLst>
      <p:ext uri="{BB962C8B-B14F-4D97-AF65-F5344CB8AC3E}">
        <p14:creationId xmlns:p14="http://schemas.microsoft.com/office/powerpoint/2010/main" val="9449157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61</a:t>
            </a:fld>
            <a:endParaRPr lang="en-US"/>
          </a:p>
        </p:txBody>
      </p:sp>
    </p:spTree>
    <p:extLst>
      <p:ext uri="{BB962C8B-B14F-4D97-AF65-F5344CB8AC3E}">
        <p14:creationId xmlns:p14="http://schemas.microsoft.com/office/powerpoint/2010/main" val="35734781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62</a:t>
            </a:fld>
            <a:endParaRPr lang="en-US"/>
          </a:p>
        </p:txBody>
      </p:sp>
    </p:spTree>
    <p:extLst>
      <p:ext uri="{BB962C8B-B14F-4D97-AF65-F5344CB8AC3E}">
        <p14:creationId xmlns:p14="http://schemas.microsoft.com/office/powerpoint/2010/main" val="34025956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Worst</a:t>
            </a:r>
            <a:r>
              <a:rPr lang="da-DK" dirty="0"/>
              <a:t> case:    Rigsmyndighed med påtale fra intern revision (i DK)  om tog i stedet for fly.</a:t>
            </a:r>
          </a:p>
          <a:p>
            <a:endParaRPr lang="da-DK" dirty="0"/>
          </a:p>
          <a:p>
            <a:r>
              <a:rPr lang="da-DK" dirty="0"/>
              <a:t>Personlige relationer og massiv kommunikation er vejen vej.  Kan medlemmer af en organisation ikke mødes fysisk, skal distancelederen bruge tid på de virtuelle kaffepauser og kommunikationsmedier. En virtuel leder er ofte usynlig i dagligdagen, men skal faktisk være den mest synlige af alle for at motivere  distancemedarbejderne og skaffe resultater. Han er ankeret, og bør overveje hvor ofte han hyggesnakker eller vender en arbejdssituation med sine on location-medarbejdere ved kaffemaskinen, eller når de mødes på gangen.</a:t>
            </a:r>
          </a:p>
          <a:p>
            <a:r>
              <a:rPr lang="da-DK" dirty="0"/>
              <a:t>Den mulighed har de virtuelle medarbejdere ikke. Til gengæld føler de sig nemt nedprioritere i forhold til kolleger, der har direkte adgang til lederen, og dermed til oplysninger og uformel sparring. Distancen gør, at virtuelle medarbejdere ikke synes, at en fifty-fifty-fordeling af tiden er retfærdig. Den bør snarere være 75/25 i deres favør.</a:t>
            </a:r>
          </a:p>
        </p:txBody>
      </p:sp>
      <p:sp>
        <p:nvSpPr>
          <p:cNvPr id="4" name="Pladsholder til diasnummer 3"/>
          <p:cNvSpPr>
            <a:spLocks noGrp="1"/>
          </p:cNvSpPr>
          <p:nvPr>
            <p:ph type="sldNum" sz="quarter" idx="10"/>
          </p:nvPr>
        </p:nvSpPr>
        <p:spPr/>
        <p:txBody>
          <a:bodyPr/>
          <a:lstStyle/>
          <a:p>
            <a:fld id="{82869989-EB00-4EE7-BCB5-25BDC5BB29F8}" type="slidenum">
              <a:rPr lang="en-US" smtClean="0"/>
              <a:t>63</a:t>
            </a:fld>
            <a:endParaRPr lang="en-US"/>
          </a:p>
        </p:txBody>
      </p:sp>
    </p:spTree>
    <p:extLst>
      <p:ext uri="{BB962C8B-B14F-4D97-AF65-F5344CB8AC3E}">
        <p14:creationId xmlns:p14="http://schemas.microsoft.com/office/powerpoint/2010/main" val="20408927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300" i="1" dirty="0"/>
              <a:t>- Hils på dine virtuelle kollegaer på </a:t>
            </a:r>
            <a:r>
              <a:rPr lang="da-DK" sz="1300" i="1" dirty="0" err="1"/>
              <a:t>instant</a:t>
            </a:r>
            <a:r>
              <a:rPr lang="da-DK" sz="1300" i="1" dirty="0"/>
              <a:t> </a:t>
            </a:r>
            <a:r>
              <a:rPr lang="da-DK" sz="1300" i="1" dirty="0" err="1"/>
              <a:t>messenger</a:t>
            </a:r>
            <a:r>
              <a:rPr lang="da-DK" sz="1300" i="1" dirty="0"/>
              <a:t> hver dag. </a:t>
            </a:r>
            <a:r>
              <a:rPr lang="da-DK" sz="1300" dirty="0"/>
              <a:t>Ligesom når du går gennem kontoret, så bliver det ved et enkelt 'hej' til de fleste, men nogle gange, så vil denne simple hilsen minde jer om, at der faktisk også var noget andet i lige skulle have snakket om. Og nogle gange fører dette til en snak om weekend, vind og vejr - præcis som med dine kollegaer, der sidder et par skridt fra dig. </a:t>
            </a:r>
            <a:br>
              <a:rPr lang="da-DK" dirty="0"/>
            </a:br>
            <a:br>
              <a:rPr lang="da-DK" sz="1300" i="1" dirty="0"/>
            </a:br>
            <a:r>
              <a:rPr lang="da-DK" sz="1300" i="1" dirty="0"/>
              <a:t>- Hold </a:t>
            </a:r>
            <a:r>
              <a:rPr lang="da-DK" sz="1300" i="1" dirty="0" err="1"/>
              <a:t>webcam</a:t>
            </a:r>
            <a:r>
              <a:rPr lang="da-DK" sz="1300" i="1" dirty="0"/>
              <a:t> tændt en hel dag.</a:t>
            </a:r>
            <a:r>
              <a:rPr lang="da-DK" sz="1300" dirty="0"/>
              <a:t> Præcis ligesom i delekontorer og kontorfællesskaber, så giver dette mulighed for at holde visuel kontakt - og det mindsker den mentale afstand, når der lige er noget man vil spørge om, samtidig med at det sætter ansigt på den fjerne kollega, der bliver til et menneske af kød og blod. Et trick er at sætte kameraet lidt væk, så det ikke er "lige op i hovedet". </a:t>
            </a:r>
            <a:br>
              <a:rPr lang="da-DK" dirty="0"/>
            </a:br>
            <a:br>
              <a:rPr lang="da-DK" sz="1300" i="1" dirty="0"/>
            </a:br>
            <a:r>
              <a:rPr lang="da-DK" sz="1300" i="1" dirty="0"/>
              <a:t>- Book 'open chat' møder i 3 timer. </a:t>
            </a:r>
            <a:r>
              <a:rPr lang="da-DK" sz="1300" dirty="0"/>
              <a:t>Formålet er ikke, at have væg-til-væg agenda, ej heller at tale eller skrive sammen i tre stive timer. Tværtimod er formålet at signalere tilgængelighed; at det er ok at tage kontakt; at de virtuelle kollegaer også bliver prioriteret. Book sådanne møder ofte, især hvis du er leder af et virtuelt team.</a:t>
            </a:r>
            <a:br>
              <a:rPr lang="da-DK" sz="1300" dirty="0"/>
            </a:br>
            <a:r>
              <a:rPr lang="da-DK" sz="1300" dirty="0"/>
              <a:t>Read more at http://www.computerworld.dk/blog/outsourcing-bloggen/222709/bliv-bedre-til-virtuelt-samarbejde#EmaybWKG26B7C8hO.99</a:t>
            </a:r>
            <a:endParaRPr lang="da-DK" dirty="0"/>
          </a:p>
        </p:txBody>
      </p:sp>
      <p:sp>
        <p:nvSpPr>
          <p:cNvPr id="4" name="Pladsholder til diasnummer 3"/>
          <p:cNvSpPr>
            <a:spLocks noGrp="1"/>
          </p:cNvSpPr>
          <p:nvPr>
            <p:ph type="sldNum" sz="quarter" idx="10"/>
          </p:nvPr>
        </p:nvSpPr>
        <p:spPr/>
        <p:txBody>
          <a:bodyPr/>
          <a:lstStyle/>
          <a:p>
            <a:fld id="{82869989-EB00-4EE7-BCB5-25BDC5BB29F8}" type="slidenum">
              <a:rPr lang="en-US" smtClean="0"/>
              <a:t>64</a:t>
            </a:fld>
            <a:endParaRPr lang="en-US"/>
          </a:p>
        </p:txBody>
      </p:sp>
    </p:spTree>
    <p:extLst>
      <p:ext uri="{BB962C8B-B14F-4D97-AF65-F5344CB8AC3E}">
        <p14:creationId xmlns:p14="http://schemas.microsoft.com/office/powerpoint/2010/main" val="10544203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Genlæsning og dokumentation</a:t>
            </a:r>
          </a:p>
          <a:p>
            <a:r>
              <a:rPr lang="da-DK" dirty="0"/>
              <a:t>For det første, så giver alle skriftlige medier (</a:t>
            </a:r>
            <a:r>
              <a:rPr lang="da-DK" dirty="0" err="1"/>
              <a:t>email</a:t>
            </a:r>
            <a:r>
              <a:rPr lang="da-DK" dirty="0"/>
              <a:t>, </a:t>
            </a:r>
            <a:r>
              <a:rPr lang="da-DK" dirty="0" err="1"/>
              <a:t>instant</a:t>
            </a:r>
            <a:r>
              <a:rPr lang="da-DK" dirty="0"/>
              <a:t> </a:t>
            </a:r>
            <a:r>
              <a:rPr lang="da-DK" dirty="0" err="1"/>
              <a:t>messengers</a:t>
            </a:r>
            <a:r>
              <a:rPr lang="da-DK" dirty="0"/>
              <a:t>, </a:t>
            </a:r>
            <a:r>
              <a:rPr lang="da-DK" dirty="0" err="1"/>
              <a:t>microblogs</a:t>
            </a:r>
            <a:r>
              <a:rPr lang="da-DK" dirty="0"/>
              <a:t>, diskussionsfora m.v.), samt andre medier der kan optages, (som f.eks. </a:t>
            </a:r>
            <a:r>
              <a:rPr lang="da-DK" dirty="0" err="1"/>
              <a:t>webinars</a:t>
            </a:r>
            <a:r>
              <a:rPr lang="da-DK" dirty="0"/>
              <a:t> og videokonferencer) mulighed for at genbesøge, det i talte om.</a:t>
            </a:r>
            <a:br>
              <a:rPr lang="da-DK" dirty="0"/>
            </a:br>
            <a:br>
              <a:rPr lang="da-DK" dirty="0"/>
            </a:br>
            <a:r>
              <a:rPr lang="da-DK" dirty="0"/>
              <a:t>I en verden, hvor vi ofte under stort tidspres diskuterer komplicerede emner og træffer svære beslutninger, er dette bestemt værd at huske på. Samtidig har I fået dokumenteret jeres beslutninger, så der ikke senere er tvivl om, hvad der blev aftalt.</a:t>
            </a:r>
          </a:p>
          <a:p>
            <a:r>
              <a:rPr lang="da-DK" dirty="0"/>
              <a:t>Plads til andre medarbejdertyper</a:t>
            </a:r>
          </a:p>
          <a:p>
            <a:r>
              <a:rPr lang="da-DK" dirty="0"/>
              <a:t>For det andet så giver skriftlig kommunikation mulighed for, at medarbejdere - der måske ikke er så stærke verbalt og derfor har svært ved at komme igennem med deres gode idéer og forslag i det almindelige møde-</a:t>
            </a:r>
            <a:r>
              <a:rPr lang="da-DK" dirty="0" err="1"/>
              <a:t>setup</a:t>
            </a:r>
            <a:r>
              <a:rPr lang="da-DK" dirty="0"/>
              <a:t>, hvor meninger udveksles verbalt her-og-nu - kommer til orde.</a:t>
            </a:r>
            <a:br>
              <a:rPr lang="da-DK" dirty="0"/>
            </a:br>
            <a:br>
              <a:rPr lang="da-DK" dirty="0"/>
            </a:br>
            <a:r>
              <a:rPr lang="da-DK" dirty="0"/>
              <a:t>I alle de virksomheder jeg har arbejdet i igennem årene, har de dominerende medarbejdere og ledere praktiske taget altid haft det fællestræk, at de har været væsentligt bedre til at kommunikere mundtligt end skiftligt. Og det betyder jo så, at de medarbejdere, der ikke er så verbalt stærke, men foretrækker at tænke tingene grundigt igennem før de udtaler sig, eller måske slet og ret er generte, ikke bliver hørt. Og det er en skam.</a:t>
            </a:r>
            <a:br>
              <a:rPr lang="da-DK" dirty="0"/>
            </a:br>
            <a:br>
              <a:rPr lang="da-DK" dirty="0"/>
            </a:br>
            <a:r>
              <a:rPr lang="da-DK" dirty="0"/>
              <a:t>Ved at gøre skriftlig kommunikation til en etableret del af jeres interne kommunikation får I mulighed for at udnytte de overhørte medarbejderes potentiale til gavn for virksomhedens videre udvikling.  Har I råd til at lade være?</a:t>
            </a:r>
          </a:p>
          <a:p>
            <a:r>
              <a:rPr lang="da-DK" dirty="0"/>
              <a:t>Spar på ressourcerne</a:t>
            </a:r>
          </a:p>
          <a:p>
            <a:r>
              <a:rPr lang="da-DK" dirty="0"/>
              <a:t>Sidst men ikke mindst så er der naturligvis ressourcebesparelsen: Vi sparer flybilletter, togbilletter, taxa-regninger, kilometerpenge - til gavn for både økonomien og naturen. Men vi sparer også tid! Jeg medgiver, at det kræver øvelse, at blive god til at holde virtuelle møder, men når man først har lært det, så kan lang de fleste dagligdagsmøder sagtens klares virtuelt - og den sparede rejsetid er jeg sikker på at du godt kan finde ud af at bruge til noget fornuftigt!</a:t>
            </a:r>
          </a:p>
          <a:p>
            <a:br>
              <a:rPr lang="da-DK" dirty="0"/>
            </a:br>
            <a:r>
              <a:rPr lang="da-DK" dirty="0"/>
              <a:t>Read more at http://www.computerworld.dk/blog/outsourcing-bloggen/222917/derfor-er-virtuelle-moeder-bedst#rgpTFG29pow3R3qO.99</a:t>
            </a:r>
          </a:p>
        </p:txBody>
      </p:sp>
      <p:sp>
        <p:nvSpPr>
          <p:cNvPr id="4" name="Pladsholder til slidenummer 3"/>
          <p:cNvSpPr>
            <a:spLocks noGrp="1"/>
          </p:cNvSpPr>
          <p:nvPr>
            <p:ph type="sldNum" sz="quarter" idx="10"/>
          </p:nvPr>
        </p:nvSpPr>
        <p:spPr/>
        <p:txBody>
          <a:bodyPr/>
          <a:lstStyle/>
          <a:p>
            <a:fld id="{82869989-EB00-4EE7-BCB5-25BDC5BB29F8}" type="slidenum">
              <a:rPr lang="en-US" smtClean="0"/>
              <a:t>65</a:t>
            </a:fld>
            <a:endParaRPr lang="en-US"/>
          </a:p>
        </p:txBody>
      </p:sp>
    </p:spTree>
    <p:extLst>
      <p:ext uri="{BB962C8B-B14F-4D97-AF65-F5344CB8AC3E}">
        <p14:creationId xmlns:p14="http://schemas.microsoft.com/office/powerpoint/2010/main" val="41007312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66</a:t>
            </a:fld>
            <a:endParaRPr lang="en-US"/>
          </a:p>
        </p:txBody>
      </p:sp>
    </p:spTree>
    <p:extLst>
      <p:ext uri="{BB962C8B-B14F-4D97-AF65-F5344CB8AC3E}">
        <p14:creationId xmlns:p14="http://schemas.microsoft.com/office/powerpoint/2010/main" val="1569766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6</a:t>
            </a:fld>
            <a:endParaRPr lang="en-US"/>
          </a:p>
        </p:txBody>
      </p:sp>
    </p:spTree>
    <p:extLst>
      <p:ext uri="{BB962C8B-B14F-4D97-AF65-F5344CB8AC3E}">
        <p14:creationId xmlns:p14="http://schemas.microsoft.com/office/powerpoint/2010/main" val="6760880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69</a:t>
            </a:fld>
            <a:endParaRPr lang="en-US"/>
          </a:p>
        </p:txBody>
      </p:sp>
    </p:spTree>
    <p:extLst>
      <p:ext uri="{BB962C8B-B14F-4D97-AF65-F5344CB8AC3E}">
        <p14:creationId xmlns:p14="http://schemas.microsoft.com/office/powerpoint/2010/main" val="27601188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Hvis ikke video er valgt får de sidste</a:t>
            </a:r>
            <a:r>
              <a:rPr lang="da-DK" baseline="0" dirty="0"/>
              <a:t> 3 min </a:t>
            </a:r>
            <a:r>
              <a:rPr lang="da-DK" baseline="0" dirty="0" err="1"/>
              <a:t>skype</a:t>
            </a:r>
            <a:r>
              <a:rPr lang="da-DK" baseline="0" dirty="0"/>
              <a:t> tale </a:t>
            </a:r>
          </a:p>
          <a:p>
            <a:endParaRPr lang="da-DK" baseline="0" dirty="0"/>
          </a:p>
          <a:p>
            <a:r>
              <a:rPr lang="da-DK" baseline="0" dirty="0" err="1"/>
              <a:t>Facetime</a:t>
            </a:r>
            <a:endParaRPr lang="da-DK" dirty="0"/>
          </a:p>
        </p:txBody>
      </p:sp>
      <p:sp>
        <p:nvSpPr>
          <p:cNvPr id="4" name="Pladsholder til slidenummer 3"/>
          <p:cNvSpPr>
            <a:spLocks noGrp="1"/>
          </p:cNvSpPr>
          <p:nvPr>
            <p:ph type="sldNum" sz="quarter" idx="10"/>
          </p:nvPr>
        </p:nvSpPr>
        <p:spPr/>
        <p:txBody>
          <a:bodyPr/>
          <a:lstStyle/>
          <a:p>
            <a:fld id="{82869989-EB00-4EE7-BCB5-25BDC5BB29F8}" type="slidenum">
              <a:rPr lang="en-US" smtClean="0"/>
              <a:t>70</a:t>
            </a:fld>
            <a:endParaRPr lang="en-US"/>
          </a:p>
        </p:txBody>
      </p:sp>
    </p:spTree>
    <p:extLst>
      <p:ext uri="{BB962C8B-B14F-4D97-AF65-F5344CB8AC3E}">
        <p14:creationId xmlns:p14="http://schemas.microsoft.com/office/powerpoint/2010/main" val="20555354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Case GL politi:</a:t>
            </a:r>
          </a:p>
          <a:p>
            <a:pPr marL="167210" indent="-167210">
              <a:buFont typeface="Arial"/>
              <a:buChar char="•"/>
            </a:pPr>
            <a:r>
              <a:rPr lang="da-DK" dirty="0"/>
              <a:t>18 politistationer spredt udover kysten og i Østgrønland</a:t>
            </a:r>
          </a:p>
          <a:p>
            <a:pPr marL="167210" indent="-167210">
              <a:buFont typeface="Arial"/>
              <a:buChar char="•"/>
            </a:pPr>
            <a:r>
              <a:rPr lang="da-DK" dirty="0"/>
              <a:t>2800</a:t>
            </a:r>
            <a:r>
              <a:rPr lang="da-DK" baseline="0" dirty="0"/>
              <a:t> km fra sydligste til nordligste beliggende arbejdsplads</a:t>
            </a:r>
          </a:p>
          <a:p>
            <a:pPr marL="167210" indent="-167210">
              <a:buFont typeface="Arial"/>
              <a:buChar char="•"/>
            </a:pPr>
            <a:r>
              <a:rPr lang="da-DK" baseline="0" dirty="0"/>
              <a:t>Ikke altid så heldige at vi har mulighed for at komme i kontakt med vores kollegaer</a:t>
            </a:r>
          </a:p>
          <a:p>
            <a:pPr marL="167210" indent="-167210">
              <a:buFont typeface="Arial"/>
              <a:buChar char="•"/>
            </a:pPr>
            <a:r>
              <a:rPr lang="da-DK" baseline="0" dirty="0"/>
              <a:t>”Når vi er heldige kan vi ringe til alle vores kollegaer” og er vi  rigtig heldige, så fungerer internettet også.</a:t>
            </a:r>
            <a:endParaRPr lang="da-DK" dirty="0"/>
          </a:p>
          <a:p>
            <a:endParaRPr lang="da-DK" dirty="0"/>
          </a:p>
        </p:txBody>
      </p:sp>
      <p:sp>
        <p:nvSpPr>
          <p:cNvPr id="4" name="Pladsholder til diasnummer 3"/>
          <p:cNvSpPr>
            <a:spLocks noGrp="1"/>
          </p:cNvSpPr>
          <p:nvPr>
            <p:ph type="sldNum" sz="quarter" idx="10"/>
          </p:nvPr>
        </p:nvSpPr>
        <p:spPr/>
        <p:txBody>
          <a:bodyPr/>
          <a:lstStyle/>
          <a:p>
            <a:fld id="{82869989-EB00-4EE7-BCB5-25BDC5BB29F8}" type="slidenum">
              <a:rPr lang="en-US" smtClean="0"/>
              <a:t>71</a:t>
            </a:fld>
            <a:endParaRPr lang="en-US"/>
          </a:p>
        </p:txBody>
      </p:sp>
    </p:spTree>
    <p:extLst>
      <p:ext uri="{BB962C8B-B14F-4D97-AF65-F5344CB8AC3E}">
        <p14:creationId xmlns:p14="http://schemas.microsoft.com/office/powerpoint/2010/main" val="14469005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72</a:t>
            </a:fld>
            <a:endParaRPr lang="en-US"/>
          </a:p>
        </p:txBody>
      </p:sp>
    </p:spTree>
    <p:extLst>
      <p:ext uri="{BB962C8B-B14F-4D97-AF65-F5344CB8AC3E}">
        <p14:creationId xmlns:p14="http://schemas.microsoft.com/office/powerpoint/2010/main" val="23586974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73</a:t>
            </a:fld>
            <a:endParaRPr lang="en-US"/>
          </a:p>
        </p:txBody>
      </p:sp>
    </p:spTree>
    <p:extLst>
      <p:ext uri="{BB962C8B-B14F-4D97-AF65-F5344CB8AC3E}">
        <p14:creationId xmlns:p14="http://schemas.microsoft.com/office/powerpoint/2010/main" val="23593962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”At hente ost på månen”</a:t>
            </a:r>
          </a:p>
        </p:txBody>
      </p:sp>
      <p:sp>
        <p:nvSpPr>
          <p:cNvPr id="4" name="Pladsholder til diasnummer 3"/>
          <p:cNvSpPr>
            <a:spLocks noGrp="1"/>
          </p:cNvSpPr>
          <p:nvPr>
            <p:ph type="sldNum" sz="quarter" idx="10"/>
          </p:nvPr>
        </p:nvSpPr>
        <p:spPr/>
        <p:txBody>
          <a:bodyPr/>
          <a:lstStyle/>
          <a:p>
            <a:fld id="{82869989-EB00-4EE7-BCB5-25BDC5BB29F8}" type="slidenum">
              <a:rPr lang="en-US" smtClean="0"/>
              <a:t>74</a:t>
            </a:fld>
            <a:endParaRPr lang="en-US"/>
          </a:p>
        </p:txBody>
      </p:sp>
    </p:spTree>
    <p:extLst>
      <p:ext uri="{BB962C8B-B14F-4D97-AF65-F5344CB8AC3E}">
        <p14:creationId xmlns:p14="http://schemas.microsoft.com/office/powerpoint/2010/main" val="10725997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91787">
              <a:defRPr/>
            </a:pPr>
            <a:r>
              <a:rPr lang="da-DK" dirty="0"/>
              <a:t>Beslutningsfaktorer (handler om personen, der skal udvise tillid) - kan være rigid, da komplekst miks mellem personlighed, kultur, erfaring (eget landkort)</a:t>
            </a:r>
          </a:p>
          <a:p>
            <a:endParaRPr lang="da-DK" dirty="0"/>
          </a:p>
          <a:p>
            <a:r>
              <a:rPr lang="da-DK" dirty="0"/>
              <a:t>Situationsfaktorerne (omhandler omgivelserne og relationerne mellem parterne) Her</a:t>
            </a:r>
            <a:r>
              <a:rPr lang="da-DK" baseline="0" dirty="0"/>
              <a:t> kan sættes proaktivt ind</a:t>
            </a:r>
          </a:p>
          <a:p>
            <a:endParaRPr lang="da-DK" baseline="0" dirty="0"/>
          </a:p>
          <a:p>
            <a:r>
              <a:rPr lang="da-DK" dirty="0"/>
              <a:t>Hvordan skabes tilliden? Robert F. </a:t>
            </a:r>
            <a:r>
              <a:rPr lang="da-DK" dirty="0" err="1"/>
              <a:t>Hurley</a:t>
            </a:r>
            <a:r>
              <a:rPr lang="da-DK" dirty="0"/>
              <a:t>, professor i ledelse på </a:t>
            </a:r>
            <a:r>
              <a:rPr lang="da-DK" dirty="0" err="1"/>
              <a:t>Fordham</a:t>
            </a:r>
            <a:r>
              <a:rPr lang="da-DK" dirty="0"/>
              <a:t> </a:t>
            </a:r>
            <a:r>
              <a:rPr lang="da-DK" dirty="0" err="1"/>
              <a:t>University</a:t>
            </a:r>
            <a:r>
              <a:rPr lang="da-DK" dirty="0"/>
              <a:t>, New York, kan berolige os med, at tillid ikke opstår ved magi og i det hele taget ikke er spor mystisk. Når vi vælger at vise tillid, har vi gennemgået en beslutningsproces, der involverer specifikke faktorer, der kan identificeres, analyseres og påvirkes. Der er to hovedgrupper – beslutningsfaktorer og situationsfaktorer – som består af en række underfaktorer:</a:t>
            </a:r>
          </a:p>
          <a:p>
            <a:r>
              <a:rPr lang="da-DK" b="1" dirty="0"/>
              <a:t>Beslutningsfaktorer</a:t>
            </a:r>
            <a:endParaRPr lang="da-DK" dirty="0"/>
          </a:p>
          <a:p>
            <a:r>
              <a:rPr lang="da-DK" dirty="0"/>
              <a:t>Risikovillighed – er der risiko ved at vise tillid. Der er stor forskel på mennesker risikovillighed, som beror på mange bagvedliggende forhold (opvækst, erfaringer, kulturel baggrund osv.). Et godt råd: Brug tid på at forklare muligheder og risici, og tilbyd om nødvendigt et ”sikkerhedsnet” for medarbejderen, som øger risikovilligheden.</a:t>
            </a:r>
          </a:p>
          <a:p>
            <a:r>
              <a:rPr lang="da-DK" dirty="0"/>
              <a:t>Tilpasningsevne – mennesker med høj tilpasningsevne har ofte lettere ved at vise tillid, da de generelt har en tro på, at verden er et godt sted at være, og andre vil dem ikke ondt. Dårligt tilpassede mennesker vil have behov for flere beviser på, at tilliden ikke indebærer risiko for dem. Et godt råd: Udvis tålmodighed - det tager ganske enkelt længere tid at opbygge tillid til nogen end til andre.</a:t>
            </a:r>
          </a:p>
          <a:p>
            <a:r>
              <a:rPr lang="da-DK" dirty="0"/>
              <a:t>Relativ magt – personer med autoritet overfor andre vil kunne udvise mere tillid til andre, idet de har sanktionsmuligheder, hvis tilliden brydes (oppefra og ned i hierarkiet). Det er vanskeligere for personer uden autoritet at udvise tillid, idet tilliden skal bygge på en vurdering af fx intentioner og integritet (nedefra og op). Et godt råd: Udvis ligeværdighed og respekt</a:t>
            </a:r>
          </a:p>
          <a:p>
            <a:r>
              <a:rPr lang="da-DK" dirty="0"/>
              <a:t> </a:t>
            </a:r>
          </a:p>
          <a:p>
            <a:r>
              <a:rPr lang="da-DK" b="1" dirty="0"/>
              <a:t>Situationsfaktorer</a:t>
            </a:r>
            <a:endParaRPr lang="da-DK" dirty="0"/>
          </a:p>
          <a:p>
            <a:r>
              <a:rPr lang="da-DK" dirty="0"/>
              <a:t>Sikkerhed – jo sikrere omgivelserne er, jo lettere er det at udvise tillid. Er der fx en fyringsrunde i gang, vil den generelle usikkerhed true også allerede etablerede tillidsforhold, idet usikkerheden vil skabe en højere grad af mistænksomhed og utryghed. Et godt råd: Arbejd for, at medarbejderne konstant udvider deres komfortzone.</a:t>
            </a:r>
          </a:p>
          <a:p>
            <a:r>
              <a:rPr lang="da-DK" dirty="0"/>
              <a:t>Ligheder – det er grundlæggende lettere at stole på nogen, der ligner dig selv. Derfor kan der skabes et mere tillidsfuldt miljø ved at skabe fælles værdier og ledestjerner, da der så opstår et værdifællesskab i organisationen, og dermed også et højere tillidsniveau. Et godt råd: Understreg og tal om, hvad I har til fælles. Vær opmærksom på at tale mere om ”vi” end om ”jeg”.</a:t>
            </a:r>
          </a:p>
          <a:p>
            <a:r>
              <a:rPr lang="da-DK" dirty="0"/>
              <a:t>Interessefællesskab – hvis begge parter har interesse i et bestemt udfald af en situation, vil der være tillid imellem dem. På samme måde vil manglende interessefællesskab føre til mistænksomhed, fx hvis en virksomhed med store tab og fyringsrunder samtidig belønner direktionen med en stor bonus. Et godt råd: Vær selv bevidst om, hvilke interesser du varetager.</a:t>
            </a:r>
          </a:p>
          <a:p>
            <a:r>
              <a:rPr lang="da-DK" dirty="0"/>
              <a:t>Velvillighed – lederen, der tør løbe en risiko for sine medarbejdere, opnår tillid. Et godt råd: Varetag i så høj grad som muligt andres interesser, også selv om de ind imellem kan være i strid med dine egne</a:t>
            </a:r>
          </a:p>
          <a:p>
            <a:r>
              <a:rPr lang="da-DK" dirty="0"/>
              <a:t>Evner – en kompetent leder vil have lettere ved at vinde medarbejdernes tillid end en inkompetent, også selv om sidstnævnte er et behageligt og rart menneske. Et godt råd: Vis din kompetence ved løsning af opgaver i praksis. Vær åben om områder, hvor du ikke har kompetencer.</a:t>
            </a:r>
          </a:p>
          <a:p>
            <a:r>
              <a:rPr lang="da-DK" dirty="0"/>
              <a:t>Forudsigelighed og integritet – medarbejderen skal føle sig sikker på lederens reaktioner, som skal være konsistente og troværdige. Et godt råd: Gør, hvad du siger.</a:t>
            </a:r>
          </a:p>
          <a:p>
            <a:r>
              <a:rPr lang="da-DK" dirty="0"/>
              <a:t>Kommunikationsniveau – åben og ærlig kommunikation skaber gensidig tillid og vil ofte bevirke, at modparten også udviser åbenhed. Et godt råd: Øg frekvensen og oprigtigheden af din kommunikation. Vær åben, når det er en fordel for medarbejderen, ikke kun for dig selv.</a:t>
            </a:r>
          </a:p>
          <a:p>
            <a:r>
              <a:rPr lang="da-DK" dirty="0"/>
              <a:t> </a:t>
            </a:r>
          </a:p>
          <a:p>
            <a:r>
              <a:rPr lang="da-DK" dirty="0"/>
              <a:t>Generelt er tillid et mål på kvaliteten af en relation. Den leder, der opbygger den tilstrækkelige tillid i relationen til medarbejderen, belønnes til gengæld med medarbejderens loyalitet overfor såvel lederen som virksomheden. Men skal processen ovenfor udmunde i en beslutning om tillid, kræver det nærvær fra lederens side. Lederen skal ”ville” relationen og udvise vilje og lyst til kontakt - også når der ikke lige er en deadline eller konkret problemstilling undervejs. </a:t>
            </a:r>
          </a:p>
          <a:p>
            <a:r>
              <a:rPr lang="da-DK" dirty="0"/>
              <a:t>Professor Jim O’Toole, Center for </a:t>
            </a:r>
            <a:r>
              <a:rPr lang="da-DK" dirty="0" err="1"/>
              <a:t>Effective</a:t>
            </a:r>
            <a:r>
              <a:rPr lang="da-DK" dirty="0"/>
              <a:t> Organisations, siger i et interview med Mikael R. Lindholm (Børsens Nyhedsmagasin 2002): ”Tillid handler om at stole på folk, at vide hvordan de reagerer, når der er problemer. Tillid handler derfor i meget høj grad om forudsigelighed. Åbne, ærlige, konsistente og forudsigelige ledere vil næsten altid skabe tillid. Dermed ved folk, at spillereglerne ikke pludselig ændrer sig. Derfor bliver de også mere villige til at løbe risici og byde ind med en ekstra indsats, og hjælpe til med at nå organisationens mål”.</a:t>
            </a:r>
          </a:p>
        </p:txBody>
      </p:sp>
      <p:sp>
        <p:nvSpPr>
          <p:cNvPr id="4" name="Pladsholder til diasnummer 3"/>
          <p:cNvSpPr>
            <a:spLocks noGrp="1"/>
          </p:cNvSpPr>
          <p:nvPr>
            <p:ph type="sldNum" sz="quarter" idx="10"/>
          </p:nvPr>
        </p:nvSpPr>
        <p:spPr/>
        <p:txBody>
          <a:bodyPr/>
          <a:lstStyle/>
          <a:p>
            <a:fld id="{82869989-EB00-4EE7-BCB5-25BDC5BB29F8}" type="slidenum">
              <a:rPr lang="en-US" smtClean="0"/>
              <a:t>75</a:t>
            </a:fld>
            <a:endParaRPr lang="en-US"/>
          </a:p>
        </p:txBody>
      </p:sp>
    </p:spTree>
    <p:extLst>
      <p:ext uri="{BB962C8B-B14F-4D97-AF65-F5344CB8AC3E}">
        <p14:creationId xmlns:p14="http://schemas.microsoft.com/office/powerpoint/2010/main" val="21374243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76</a:t>
            </a:fld>
            <a:endParaRPr lang="en-US"/>
          </a:p>
        </p:txBody>
      </p:sp>
    </p:spTree>
    <p:extLst>
      <p:ext uri="{BB962C8B-B14F-4D97-AF65-F5344CB8AC3E}">
        <p14:creationId xmlns:p14="http://schemas.microsoft.com/office/powerpoint/2010/main" val="15565170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77</a:t>
            </a:fld>
            <a:endParaRPr lang="en-US"/>
          </a:p>
        </p:txBody>
      </p:sp>
    </p:spTree>
    <p:extLst>
      <p:ext uri="{BB962C8B-B14F-4D97-AF65-F5344CB8AC3E}">
        <p14:creationId xmlns:p14="http://schemas.microsoft.com/office/powerpoint/2010/main" val="9553917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78</a:t>
            </a:fld>
            <a:endParaRPr lang="en-US"/>
          </a:p>
        </p:txBody>
      </p:sp>
    </p:spTree>
    <p:extLst>
      <p:ext uri="{BB962C8B-B14F-4D97-AF65-F5344CB8AC3E}">
        <p14:creationId xmlns:p14="http://schemas.microsoft.com/office/powerpoint/2010/main" val="230779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7</a:t>
            </a:fld>
            <a:endParaRPr lang="en-US"/>
          </a:p>
        </p:txBody>
      </p:sp>
    </p:spTree>
    <p:extLst>
      <p:ext uri="{BB962C8B-B14F-4D97-AF65-F5344CB8AC3E}">
        <p14:creationId xmlns:p14="http://schemas.microsoft.com/office/powerpoint/2010/main" val="3475843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forming</a:t>
            </a:r>
            <a:r>
              <a:rPr lang="da-DK" dirty="0"/>
              <a:t> - stage 1</a:t>
            </a:r>
          </a:p>
          <a:p>
            <a:r>
              <a:rPr lang="da-DK" dirty="0"/>
              <a:t>High </a:t>
            </a:r>
            <a:r>
              <a:rPr lang="da-DK" dirty="0" err="1"/>
              <a:t>dependence</a:t>
            </a:r>
            <a:r>
              <a:rPr lang="da-DK" dirty="0"/>
              <a:t> on </a:t>
            </a:r>
            <a:r>
              <a:rPr lang="da-DK" dirty="0" err="1"/>
              <a:t>leader</a:t>
            </a:r>
            <a:r>
              <a:rPr lang="da-DK" dirty="0"/>
              <a:t> for guidance and </a:t>
            </a:r>
            <a:r>
              <a:rPr lang="da-DK" dirty="0" err="1"/>
              <a:t>direction</a:t>
            </a:r>
            <a:r>
              <a:rPr lang="da-DK" dirty="0"/>
              <a:t>. Little agreement on team </a:t>
            </a:r>
            <a:r>
              <a:rPr lang="da-DK" dirty="0" err="1"/>
              <a:t>aims</a:t>
            </a:r>
            <a:r>
              <a:rPr lang="da-DK" dirty="0"/>
              <a:t> </a:t>
            </a:r>
            <a:r>
              <a:rPr lang="da-DK" dirty="0" err="1"/>
              <a:t>other</a:t>
            </a:r>
            <a:r>
              <a:rPr lang="da-DK" dirty="0"/>
              <a:t> </a:t>
            </a:r>
            <a:r>
              <a:rPr lang="da-DK" dirty="0" err="1"/>
              <a:t>than</a:t>
            </a:r>
            <a:r>
              <a:rPr lang="da-DK" dirty="0"/>
              <a:t> </a:t>
            </a:r>
            <a:r>
              <a:rPr lang="da-DK" dirty="0" err="1"/>
              <a:t>received</a:t>
            </a:r>
            <a:r>
              <a:rPr lang="da-DK" dirty="0"/>
              <a:t> from </a:t>
            </a:r>
            <a:r>
              <a:rPr lang="da-DK" dirty="0" err="1"/>
              <a:t>leader</a:t>
            </a:r>
            <a:r>
              <a:rPr lang="da-DK" dirty="0"/>
              <a:t>. </a:t>
            </a:r>
            <a:r>
              <a:rPr lang="da-DK" dirty="0" err="1"/>
              <a:t>Individual</a:t>
            </a:r>
            <a:r>
              <a:rPr lang="da-DK" dirty="0"/>
              <a:t> </a:t>
            </a:r>
            <a:r>
              <a:rPr lang="da-DK" dirty="0" err="1"/>
              <a:t>roles</a:t>
            </a:r>
            <a:r>
              <a:rPr lang="da-DK" dirty="0"/>
              <a:t> and </a:t>
            </a:r>
            <a:r>
              <a:rPr lang="da-DK" dirty="0" err="1"/>
              <a:t>responsibilities</a:t>
            </a:r>
            <a:r>
              <a:rPr lang="da-DK" dirty="0"/>
              <a:t> </a:t>
            </a:r>
            <a:r>
              <a:rPr lang="da-DK" dirty="0" err="1"/>
              <a:t>are</a:t>
            </a:r>
            <a:r>
              <a:rPr lang="da-DK" dirty="0"/>
              <a:t> </a:t>
            </a:r>
            <a:r>
              <a:rPr lang="da-DK" dirty="0" err="1"/>
              <a:t>unclear</a:t>
            </a:r>
            <a:r>
              <a:rPr lang="da-DK" dirty="0"/>
              <a:t>. </a:t>
            </a:r>
            <a:r>
              <a:rPr lang="da-DK" dirty="0" err="1"/>
              <a:t>Leader</a:t>
            </a:r>
            <a:r>
              <a:rPr lang="da-DK" dirty="0"/>
              <a:t> must </a:t>
            </a:r>
            <a:r>
              <a:rPr lang="da-DK" dirty="0" err="1"/>
              <a:t>be</a:t>
            </a:r>
            <a:r>
              <a:rPr lang="da-DK" dirty="0"/>
              <a:t> </a:t>
            </a:r>
            <a:r>
              <a:rPr lang="da-DK" dirty="0" err="1"/>
              <a:t>prepared</a:t>
            </a:r>
            <a:r>
              <a:rPr lang="da-DK" dirty="0"/>
              <a:t> to </a:t>
            </a:r>
            <a:r>
              <a:rPr lang="da-DK" dirty="0" err="1"/>
              <a:t>answer</a:t>
            </a:r>
            <a:r>
              <a:rPr lang="da-DK" dirty="0"/>
              <a:t> </a:t>
            </a:r>
            <a:r>
              <a:rPr lang="da-DK" dirty="0" err="1"/>
              <a:t>lots</a:t>
            </a:r>
            <a:r>
              <a:rPr lang="da-DK" dirty="0"/>
              <a:t> of </a:t>
            </a:r>
            <a:r>
              <a:rPr lang="da-DK" dirty="0" err="1"/>
              <a:t>questions</a:t>
            </a:r>
            <a:r>
              <a:rPr lang="da-DK" dirty="0"/>
              <a:t> </a:t>
            </a:r>
            <a:r>
              <a:rPr lang="da-DK" dirty="0" err="1"/>
              <a:t>about</a:t>
            </a:r>
            <a:r>
              <a:rPr lang="da-DK" dirty="0"/>
              <a:t> the </a:t>
            </a:r>
            <a:r>
              <a:rPr lang="da-DK" dirty="0" err="1"/>
              <a:t>team's</a:t>
            </a:r>
            <a:r>
              <a:rPr lang="da-DK" dirty="0"/>
              <a:t> purpose, </a:t>
            </a:r>
            <a:r>
              <a:rPr lang="da-DK" dirty="0" err="1"/>
              <a:t>objectives</a:t>
            </a:r>
            <a:r>
              <a:rPr lang="da-DK" dirty="0"/>
              <a:t> and </a:t>
            </a:r>
            <a:r>
              <a:rPr lang="da-DK" dirty="0" err="1"/>
              <a:t>external</a:t>
            </a:r>
            <a:r>
              <a:rPr lang="da-DK" dirty="0"/>
              <a:t> </a:t>
            </a:r>
            <a:r>
              <a:rPr lang="da-DK" dirty="0" err="1"/>
              <a:t>relationships</a:t>
            </a:r>
            <a:r>
              <a:rPr lang="da-DK" dirty="0"/>
              <a:t>. Processes </a:t>
            </a:r>
            <a:r>
              <a:rPr lang="da-DK" dirty="0" err="1"/>
              <a:t>are</a:t>
            </a:r>
            <a:r>
              <a:rPr lang="da-DK" dirty="0"/>
              <a:t> </a:t>
            </a:r>
            <a:r>
              <a:rPr lang="da-DK" dirty="0" err="1"/>
              <a:t>often</a:t>
            </a:r>
            <a:r>
              <a:rPr lang="da-DK" dirty="0"/>
              <a:t> </a:t>
            </a:r>
            <a:r>
              <a:rPr lang="da-DK" dirty="0" err="1"/>
              <a:t>ignored</a:t>
            </a:r>
            <a:r>
              <a:rPr lang="da-DK" dirty="0"/>
              <a:t>. </a:t>
            </a:r>
            <a:r>
              <a:rPr lang="da-DK" dirty="0" err="1"/>
              <a:t>Members</a:t>
            </a:r>
            <a:r>
              <a:rPr lang="da-DK" dirty="0"/>
              <a:t> test tolerance of system and </a:t>
            </a:r>
            <a:r>
              <a:rPr lang="da-DK" dirty="0" err="1"/>
              <a:t>leader</a:t>
            </a:r>
            <a:r>
              <a:rPr lang="da-DK" dirty="0"/>
              <a:t>. </a:t>
            </a:r>
            <a:r>
              <a:rPr lang="da-DK" dirty="0" err="1"/>
              <a:t>Leader</a:t>
            </a:r>
            <a:r>
              <a:rPr lang="da-DK" dirty="0"/>
              <a:t> </a:t>
            </a:r>
            <a:r>
              <a:rPr lang="da-DK" dirty="0" err="1"/>
              <a:t>directs</a:t>
            </a:r>
            <a:r>
              <a:rPr lang="da-DK" dirty="0"/>
              <a:t> (</a:t>
            </a:r>
            <a:r>
              <a:rPr lang="da-DK" dirty="0" err="1"/>
              <a:t>similar</a:t>
            </a:r>
            <a:r>
              <a:rPr lang="da-DK" dirty="0"/>
              <a:t> to </a:t>
            </a:r>
            <a:r>
              <a:rPr lang="da-DK" dirty="0" err="1"/>
              <a:t>Situational</a:t>
            </a:r>
            <a:r>
              <a:rPr lang="da-DK" dirty="0"/>
              <a:t> </a:t>
            </a:r>
            <a:r>
              <a:rPr lang="da-DK" dirty="0" err="1"/>
              <a:t>Leadership</a:t>
            </a:r>
            <a:r>
              <a:rPr lang="da-DK" dirty="0"/>
              <a:t>® 'Telling' mode).</a:t>
            </a:r>
          </a:p>
          <a:p>
            <a:endParaRPr lang="da-DK" dirty="0"/>
          </a:p>
          <a:p>
            <a:r>
              <a:rPr lang="da-DK" dirty="0" err="1"/>
              <a:t>storming</a:t>
            </a:r>
            <a:r>
              <a:rPr lang="da-DK" dirty="0"/>
              <a:t> - stage 2</a:t>
            </a:r>
          </a:p>
          <a:p>
            <a:r>
              <a:rPr lang="da-DK" dirty="0"/>
              <a:t>Decisions </a:t>
            </a:r>
            <a:r>
              <a:rPr lang="da-DK" dirty="0" err="1"/>
              <a:t>don't</a:t>
            </a:r>
            <a:r>
              <a:rPr lang="da-DK" dirty="0"/>
              <a:t> </a:t>
            </a:r>
            <a:r>
              <a:rPr lang="da-DK" dirty="0" err="1"/>
              <a:t>come</a:t>
            </a:r>
            <a:r>
              <a:rPr lang="da-DK" dirty="0"/>
              <a:t> </a:t>
            </a:r>
            <a:r>
              <a:rPr lang="da-DK" dirty="0" err="1"/>
              <a:t>easily</a:t>
            </a:r>
            <a:r>
              <a:rPr lang="da-DK" dirty="0"/>
              <a:t> </a:t>
            </a:r>
            <a:r>
              <a:rPr lang="da-DK" dirty="0" err="1"/>
              <a:t>within</a:t>
            </a:r>
            <a:r>
              <a:rPr lang="da-DK" dirty="0"/>
              <a:t> </a:t>
            </a:r>
            <a:r>
              <a:rPr lang="da-DK" dirty="0" err="1"/>
              <a:t>group</a:t>
            </a:r>
            <a:r>
              <a:rPr lang="da-DK" dirty="0"/>
              <a:t>. Team </a:t>
            </a:r>
            <a:r>
              <a:rPr lang="da-DK" dirty="0" err="1"/>
              <a:t>members</a:t>
            </a:r>
            <a:r>
              <a:rPr lang="da-DK" dirty="0"/>
              <a:t> vie for position as </a:t>
            </a:r>
            <a:r>
              <a:rPr lang="da-DK" dirty="0" err="1"/>
              <a:t>they</a:t>
            </a:r>
            <a:r>
              <a:rPr lang="da-DK" dirty="0"/>
              <a:t> </a:t>
            </a:r>
            <a:r>
              <a:rPr lang="da-DK" dirty="0" err="1"/>
              <a:t>attempt</a:t>
            </a:r>
            <a:r>
              <a:rPr lang="da-DK" dirty="0"/>
              <a:t> to </a:t>
            </a:r>
            <a:r>
              <a:rPr lang="da-DK" dirty="0" err="1"/>
              <a:t>establish</a:t>
            </a:r>
            <a:r>
              <a:rPr lang="da-DK" dirty="0"/>
              <a:t> themselves in relation to </a:t>
            </a:r>
            <a:r>
              <a:rPr lang="da-DK" dirty="0" err="1"/>
              <a:t>other</a:t>
            </a:r>
            <a:r>
              <a:rPr lang="da-DK" dirty="0"/>
              <a:t> team </a:t>
            </a:r>
            <a:r>
              <a:rPr lang="da-DK" dirty="0" err="1"/>
              <a:t>members</a:t>
            </a:r>
            <a:r>
              <a:rPr lang="da-DK" dirty="0"/>
              <a:t> and the </a:t>
            </a:r>
            <a:r>
              <a:rPr lang="da-DK" dirty="0" err="1"/>
              <a:t>leader</a:t>
            </a:r>
            <a:r>
              <a:rPr lang="da-DK" dirty="0"/>
              <a:t>, </a:t>
            </a:r>
            <a:r>
              <a:rPr lang="da-DK" dirty="0" err="1"/>
              <a:t>who</a:t>
            </a:r>
            <a:r>
              <a:rPr lang="da-DK" dirty="0"/>
              <a:t> </a:t>
            </a:r>
            <a:r>
              <a:rPr lang="da-DK" dirty="0" err="1"/>
              <a:t>might</a:t>
            </a:r>
            <a:r>
              <a:rPr lang="da-DK" dirty="0"/>
              <a:t> </a:t>
            </a:r>
            <a:r>
              <a:rPr lang="da-DK" dirty="0" err="1"/>
              <a:t>receive</a:t>
            </a:r>
            <a:r>
              <a:rPr lang="da-DK" dirty="0"/>
              <a:t> </a:t>
            </a:r>
            <a:r>
              <a:rPr lang="da-DK" dirty="0" err="1"/>
              <a:t>challenges</a:t>
            </a:r>
            <a:r>
              <a:rPr lang="da-DK" dirty="0"/>
              <a:t> from team </a:t>
            </a:r>
            <a:r>
              <a:rPr lang="da-DK" dirty="0" err="1"/>
              <a:t>members</a:t>
            </a:r>
            <a:r>
              <a:rPr lang="da-DK" dirty="0"/>
              <a:t>. </a:t>
            </a:r>
            <a:r>
              <a:rPr lang="da-DK" dirty="0" err="1"/>
              <a:t>Clarity</a:t>
            </a:r>
            <a:r>
              <a:rPr lang="da-DK" dirty="0"/>
              <a:t> of purpose </a:t>
            </a:r>
            <a:r>
              <a:rPr lang="da-DK" dirty="0" err="1"/>
              <a:t>increases</a:t>
            </a:r>
            <a:r>
              <a:rPr lang="da-DK" dirty="0"/>
              <a:t> but </a:t>
            </a:r>
            <a:r>
              <a:rPr lang="da-DK" dirty="0" err="1"/>
              <a:t>plenty</a:t>
            </a:r>
            <a:r>
              <a:rPr lang="da-DK" dirty="0"/>
              <a:t> of </a:t>
            </a:r>
            <a:r>
              <a:rPr lang="da-DK" dirty="0" err="1"/>
              <a:t>uncertainties</a:t>
            </a:r>
            <a:r>
              <a:rPr lang="da-DK" dirty="0"/>
              <a:t> </a:t>
            </a:r>
            <a:r>
              <a:rPr lang="da-DK" dirty="0" err="1"/>
              <a:t>persist</a:t>
            </a:r>
            <a:r>
              <a:rPr lang="da-DK" dirty="0"/>
              <a:t>. </a:t>
            </a:r>
            <a:r>
              <a:rPr lang="da-DK" dirty="0" err="1"/>
              <a:t>Cliques</a:t>
            </a:r>
            <a:r>
              <a:rPr lang="da-DK" dirty="0"/>
              <a:t> and </a:t>
            </a:r>
            <a:r>
              <a:rPr lang="da-DK" dirty="0" err="1"/>
              <a:t>factions</a:t>
            </a:r>
            <a:r>
              <a:rPr lang="da-DK" dirty="0"/>
              <a:t> form and </a:t>
            </a:r>
            <a:r>
              <a:rPr lang="da-DK" dirty="0" err="1"/>
              <a:t>there</a:t>
            </a:r>
            <a:r>
              <a:rPr lang="da-DK" dirty="0"/>
              <a:t> </a:t>
            </a:r>
            <a:r>
              <a:rPr lang="da-DK" dirty="0" err="1"/>
              <a:t>may</a:t>
            </a:r>
            <a:r>
              <a:rPr lang="da-DK" dirty="0"/>
              <a:t> </a:t>
            </a:r>
            <a:r>
              <a:rPr lang="da-DK" dirty="0" err="1"/>
              <a:t>be</a:t>
            </a:r>
            <a:r>
              <a:rPr lang="da-DK" dirty="0"/>
              <a:t> power </a:t>
            </a:r>
            <a:r>
              <a:rPr lang="da-DK" dirty="0" err="1"/>
              <a:t>struggles</a:t>
            </a:r>
            <a:r>
              <a:rPr lang="da-DK" dirty="0"/>
              <a:t>. The team </a:t>
            </a:r>
            <a:r>
              <a:rPr lang="da-DK" dirty="0" err="1"/>
              <a:t>needs</a:t>
            </a:r>
            <a:r>
              <a:rPr lang="da-DK" dirty="0"/>
              <a:t> to </a:t>
            </a:r>
            <a:r>
              <a:rPr lang="da-DK" dirty="0" err="1"/>
              <a:t>be</a:t>
            </a:r>
            <a:r>
              <a:rPr lang="da-DK" dirty="0"/>
              <a:t> </a:t>
            </a:r>
            <a:r>
              <a:rPr lang="da-DK" dirty="0" err="1"/>
              <a:t>focused</a:t>
            </a:r>
            <a:r>
              <a:rPr lang="da-DK" dirty="0"/>
              <a:t> on </a:t>
            </a:r>
            <a:r>
              <a:rPr lang="da-DK" dirty="0" err="1"/>
              <a:t>its</a:t>
            </a:r>
            <a:r>
              <a:rPr lang="da-DK" dirty="0"/>
              <a:t> </a:t>
            </a:r>
            <a:r>
              <a:rPr lang="da-DK" dirty="0" err="1"/>
              <a:t>goals</a:t>
            </a:r>
            <a:r>
              <a:rPr lang="da-DK" dirty="0"/>
              <a:t> to </a:t>
            </a:r>
            <a:r>
              <a:rPr lang="da-DK" dirty="0" err="1"/>
              <a:t>avoid</a:t>
            </a:r>
            <a:r>
              <a:rPr lang="da-DK" dirty="0"/>
              <a:t> </a:t>
            </a:r>
            <a:r>
              <a:rPr lang="da-DK" dirty="0" err="1"/>
              <a:t>becoming</a:t>
            </a:r>
            <a:r>
              <a:rPr lang="da-DK" dirty="0"/>
              <a:t> </a:t>
            </a:r>
            <a:r>
              <a:rPr lang="da-DK" dirty="0" err="1"/>
              <a:t>distracted</a:t>
            </a:r>
            <a:r>
              <a:rPr lang="da-DK" dirty="0"/>
              <a:t> by </a:t>
            </a:r>
            <a:r>
              <a:rPr lang="da-DK" dirty="0" err="1"/>
              <a:t>relationships</a:t>
            </a:r>
            <a:r>
              <a:rPr lang="da-DK" dirty="0"/>
              <a:t> and </a:t>
            </a:r>
            <a:r>
              <a:rPr lang="da-DK" dirty="0" err="1"/>
              <a:t>emotional</a:t>
            </a:r>
            <a:r>
              <a:rPr lang="da-DK" dirty="0"/>
              <a:t> </a:t>
            </a:r>
            <a:r>
              <a:rPr lang="da-DK" dirty="0" err="1"/>
              <a:t>issues</a:t>
            </a:r>
            <a:r>
              <a:rPr lang="da-DK" dirty="0"/>
              <a:t>. </a:t>
            </a:r>
            <a:r>
              <a:rPr lang="da-DK" dirty="0" err="1"/>
              <a:t>Compromises</a:t>
            </a:r>
            <a:r>
              <a:rPr lang="da-DK" dirty="0"/>
              <a:t> </a:t>
            </a:r>
            <a:r>
              <a:rPr lang="da-DK" dirty="0" err="1"/>
              <a:t>may</a:t>
            </a:r>
            <a:r>
              <a:rPr lang="da-DK" dirty="0"/>
              <a:t> </a:t>
            </a:r>
            <a:r>
              <a:rPr lang="da-DK" dirty="0" err="1"/>
              <a:t>be</a:t>
            </a:r>
            <a:r>
              <a:rPr lang="da-DK" dirty="0"/>
              <a:t> </a:t>
            </a:r>
            <a:r>
              <a:rPr lang="da-DK" dirty="0" err="1"/>
              <a:t>required</a:t>
            </a:r>
            <a:r>
              <a:rPr lang="da-DK" dirty="0"/>
              <a:t> to </a:t>
            </a:r>
            <a:r>
              <a:rPr lang="da-DK" dirty="0" err="1"/>
              <a:t>enable</a:t>
            </a:r>
            <a:r>
              <a:rPr lang="da-DK" dirty="0"/>
              <a:t> </a:t>
            </a:r>
            <a:r>
              <a:rPr lang="da-DK" dirty="0" err="1"/>
              <a:t>progress</a:t>
            </a:r>
            <a:r>
              <a:rPr lang="da-DK" dirty="0"/>
              <a:t>. </a:t>
            </a:r>
            <a:r>
              <a:rPr lang="da-DK" dirty="0" err="1"/>
              <a:t>Leader</a:t>
            </a:r>
            <a:r>
              <a:rPr lang="da-DK" dirty="0"/>
              <a:t> coaches (</a:t>
            </a:r>
            <a:r>
              <a:rPr lang="da-DK" dirty="0" err="1"/>
              <a:t>similar</a:t>
            </a:r>
            <a:r>
              <a:rPr lang="da-DK" dirty="0"/>
              <a:t> to </a:t>
            </a:r>
            <a:r>
              <a:rPr lang="da-DK" dirty="0" err="1"/>
              <a:t>Situational</a:t>
            </a:r>
            <a:r>
              <a:rPr lang="da-DK" dirty="0"/>
              <a:t> </a:t>
            </a:r>
            <a:r>
              <a:rPr lang="da-DK" dirty="0" err="1"/>
              <a:t>Leadership</a:t>
            </a:r>
            <a:r>
              <a:rPr lang="da-DK" dirty="0"/>
              <a:t>® 'Selling' mode).</a:t>
            </a:r>
          </a:p>
          <a:p>
            <a:endParaRPr lang="da-DK" dirty="0"/>
          </a:p>
          <a:p>
            <a:r>
              <a:rPr lang="da-DK" dirty="0" err="1"/>
              <a:t>norming</a:t>
            </a:r>
            <a:r>
              <a:rPr lang="da-DK" dirty="0"/>
              <a:t> - stage 3</a:t>
            </a:r>
          </a:p>
          <a:p>
            <a:r>
              <a:rPr lang="da-DK" dirty="0"/>
              <a:t>Agreement and </a:t>
            </a:r>
            <a:r>
              <a:rPr lang="da-DK" dirty="0" err="1"/>
              <a:t>consensus</a:t>
            </a:r>
            <a:r>
              <a:rPr lang="da-DK" dirty="0"/>
              <a:t> </a:t>
            </a:r>
            <a:r>
              <a:rPr lang="da-DK" dirty="0" err="1"/>
              <a:t>largely</a:t>
            </a:r>
            <a:r>
              <a:rPr lang="da-DK" dirty="0"/>
              <a:t> forms </a:t>
            </a:r>
            <a:r>
              <a:rPr lang="da-DK" dirty="0" err="1"/>
              <a:t>among</a:t>
            </a:r>
            <a:r>
              <a:rPr lang="da-DK" dirty="0"/>
              <a:t> the team, </a:t>
            </a:r>
            <a:r>
              <a:rPr lang="da-DK" dirty="0" err="1"/>
              <a:t>who</a:t>
            </a:r>
            <a:r>
              <a:rPr lang="da-DK" dirty="0"/>
              <a:t> </a:t>
            </a:r>
            <a:r>
              <a:rPr lang="da-DK" dirty="0" err="1"/>
              <a:t>respond</a:t>
            </a:r>
            <a:r>
              <a:rPr lang="da-DK" dirty="0"/>
              <a:t> </a:t>
            </a:r>
            <a:r>
              <a:rPr lang="da-DK" dirty="0" err="1"/>
              <a:t>well</a:t>
            </a:r>
            <a:r>
              <a:rPr lang="da-DK" dirty="0"/>
              <a:t> to </a:t>
            </a:r>
            <a:r>
              <a:rPr lang="da-DK" dirty="0" err="1"/>
              <a:t>facilitation</a:t>
            </a:r>
            <a:r>
              <a:rPr lang="da-DK" dirty="0"/>
              <a:t> by </a:t>
            </a:r>
            <a:r>
              <a:rPr lang="da-DK" dirty="0" err="1"/>
              <a:t>leader</a:t>
            </a:r>
            <a:r>
              <a:rPr lang="da-DK" dirty="0"/>
              <a:t>. </a:t>
            </a:r>
            <a:r>
              <a:rPr lang="da-DK" dirty="0" err="1"/>
              <a:t>Roles</a:t>
            </a:r>
            <a:r>
              <a:rPr lang="da-DK" dirty="0"/>
              <a:t> and </a:t>
            </a:r>
            <a:r>
              <a:rPr lang="da-DK" dirty="0" err="1"/>
              <a:t>responsibilities</a:t>
            </a:r>
            <a:r>
              <a:rPr lang="da-DK" dirty="0"/>
              <a:t> </a:t>
            </a:r>
            <a:r>
              <a:rPr lang="da-DK" dirty="0" err="1"/>
              <a:t>are</a:t>
            </a:r>
            <a:r>
              <a:rPr lang="da-DK" dirty="0"/>
              <a:t> clear and </a:t>
            </a:r>
            <a:r>
              <a:rPr lang="da-DK" dirty="0" err="1"/>
              <a:t>accepted</a:t>
            </a:r>
            <a:r>
              <a:rPr lang="da-DK" dirty="0"/>
              <a:t>. Big decisions </a:t>
            </a:r>
            <a:r>
              <a:rPr lang="da-DK" dirty="0" err="1"/>
              <a:t>are</a:t>
            </a:r>
            <a:r>
              <a:rPr lang="da-DK" dirty="0"/>
              <a:t> made by </a:t>
            </a:r>
            <a:r>
              <a:rPr lang="da-DK" dirty="0" err="1"/>
              <a:t>group</a:t>
            </a:r>
            <a:r>
              <a:rPr lang="da-DK" dirty="0"/>
              <a:t> agreement. Smaller decisions </a:t>
            </a:r>
            <a:r>
              <a:rPr lang="da-DK" dirty="0" err="1"/>
              <a:t>may</a:t>
            </a:r>
            <a:r>
              <a:rPr lang="da-DK" dirty="0"/>
              <a:t> </a:t>
            </a:r>
            <a:r>
              <a:rPr lang="da-DK" dirty="0" err="1"/>
              <a:t>be</a:t>
            </a:r>
            <a:r>
              <a:rPr lang="da-DK" dirty="0"/>
              <a:t> </a:t>
            </a:r>
            <a:r>
              <a:rPr lang="da-DK" dirty="0" err="1"/>
              <a:t>delegated</a:t>
            </a:r>
            <a:r>
              <a:rPr lang="da-DK" dirty="0"/>
              <a:t> to </a:t>
            </a:r>
            <a:r>
              <a:rPr lang="da-DK" dirty="0" err="1"/>
              <a:t>individuals</a:t>
            </a:r>
            <a:r>
              <a:rPr lang="da-DK" dirty="0"/>
              <a:t> or small teams </a:t>
            </a:r>
            <a:r>
              <a:rPr lang="da-DK" dirty="0" err="1"/>
              <a:t>within</a:t>
            </a:r>
            <a:r>
              <a:rPr lang="da-DK" dirty="0"/>
              <a:t> </a:t>
            </a:r>
            <a:r>
              <a:rPr lang="da-DK" dirty="0" err="1"/>
              <a:t>group</a:t>
            </a:r>
            <a:r>
              <a:rPr lang="da-DK" dirty="0"/>
              <a:t>. </a:t>
            </a:r>
            <a:r>
              <a:rPr lang="da-DK" dirty="0" err="1"/>
              <a:t>Commitment</a:t>
            </a:r>
            <a:r>
              <a:rPr lang="da-DK" dirty="0"/>
              <a:t> and </a:t>
            </a:r>
            <a:r>
              <a:rPr lang="da-DK" dirty="0" err="1"/>
              <a:t>unity</a:t>
            </a:r>
            <a:r>
              <a:rPr lang="da-DK" dirty="0"/>
              <a:t> is </a:t>
            </a:r>
            <a:r>
              <a:rPr lang="da-DK" dirty="0" err="1"/>
              <a:t>strong</a:t>
            </a:r>
            <a:r>
              <a:rPr lang="da-DK" dirty="0"/>
              <a:t>. The team </a:t>
            </a:r>
            <a:r>
              <a:rPr lang="da-DK" dirty="0" err="1"/>
              <a:t>may</a:t>
            </a:r>
            <a:r>
              <a:rPr lang="da-DK" dirty="0"/>
              <a:t> </a:t>
            </a:r>
            <a:r>
              <a:rPr lang="da-DK" dirty="0" err="1"/>
              <a:t>engage</a:t>
            </a:r>
            <a:r>
              <a:rPr lang="da-DK" dirty="0"/>
              <a:t> in </a:t>
            </a:r>
            <a:r>
              <a:rPr lang="da-DK" dirty="0" err="1"/>
              <a:t>fun</a:t>
            </a:r>
            <a:r>
              <a:rPr lang="da-DK" dirty="0"/>
              <a:t> and social </a:t>
            </a:r>
            <a:r>
              <a:rPr lang="da-DK" dirty="0" err="1"/>
              <a:t>activities</a:t>
            </a:r>
            <a:r>
              <a:rPr lang="da-DK" dirty="0"/>
              <a:t>. The team </a:t>
            </a:r>
            <a:r>
              <a:rPr lang="da-DK" dirty="0" err="1"/>
              <a:t>discusses</a:t>
            </a:r>
            <a:r>
              <a:rPr lang="da-DK" dirty="0"/>
              <a:t> and </a:t>
            </a:r>
            <a:r>
              <a:rPr lang="da-DK" dirty="0" err="1"/>
              <a:t>develops</a:t>
            </a:r>
            <a:r>
              <a:rPr lang="da-DK" dirty="0"/>
              <a:t> </a:t>
            </a:r>
            <a:r>
              <a:rPr lang="da-DK" dirty="0" err="1"/>
              <a:t>its</a:t>
            </a:r>
            <a:r>
              <a:rPr lang="da-DK" dirty="0"/>
              <a:t> processes and </a:t>
            </a:r>
            <a:r>
              <a:rPr lang="da-DK" dirty="0" err="1"/>
              <a:t>working</a:t>
            </a:r>
            <a:r>
              <a:rPr lang="da-DK" dirty="0"/>
              <a:t> </a:t>
            </a:r>
            <a:r>
              <a:rPr lang="da-DK" dirty="0" err="1"/>
              <a:t>style</a:t>
            </a:r>
            <a:r>
              <a:rPr lang="da-DK" dirty="0"/>
              <a:t>. </a:t>
            </a:r>
            <a:r>
              <a:rPr lang="da-DK" dirty="0" err="1"/>
              <a:t>There</a:t>
            </a:r>
            <a:r>
              <a:rPr lang="da-DK" dirty="0"/>
              <a:t> is general </a:t>
            </a:r>
            <a:r>
              <a:rPr lang="da-DK" dirty="0" err="1"/>
              <a:t>respect</a:t>
            </a:r>
            <a:r>
              <a:rPr lang="da-DK" dirty="0"/>
              <a:t> for the </a:t>
            </a:r>
            <a:r>
              <a:rPr lang="da-DK" dirty="0" err="1"/>
              <a:t>leader</a:t>
            </a:r>
            <a:r>
              <a:rPr lang="da-DK" dirty="0"/>
              <a:t> and </a:t>
            </a:r>
            <a:r>
              <a:rPr lang="da-DK" dirty="0" err="1"/>
              <a:t>some</a:t>
            </a:r>
            <a:r>
              <a:rPr lang="da-DK" dirty="0"/>
              <a:t> of </a:t>
            </a:r>
            <a:r>
              <a:rPr lang="da-DK" dirty="0" err="1"/>
              <a:t>leadership</a:t>
            </a:r>
            <a:r>
              <a:rPr lang="da-DK" dirty="0"/>
              <a:t> is more </a:t>
            </a:r>
            <a:r>
              <a:rPr lang="da-DK" dirty="0" err="1"/>
              <a:t>shared</a:t>
            </a:r>
            <a:r>
              <a:rPr lang="da-DK" dirty="0"/>
              <a:t> by the team. </a:t>
            </a:r>
            <a:r>
              <a:rPr lang="da-DK" dirty="0" err="1"/>
              <a:t>Leader</a:t>
            </a:r>
            <a:r>
              <a:rPr lang="da-DK" dirty="0"/>
              <a:t> </a:t>
            </a:r>
            <a:r>
              <a:rPr lang="da-DK" dirty="0" err="1"/>
              <a:t>facilitates</a:t>
            </a:r>
            <a:r>
              <a:rPr lang="da-DK" dirty="0"/>
              <a:t> and enables (</a:t>
            </a:r>
            <a:r>
              <a:rPr lang="da-DK" dirty="0" err="1"/>
              <a:t>similar</a:t>
            </a:r>
            <a:r>
              <a:rPr lang="da-DK" dirty="0"/>
              <a:t> to the </a:t>
            </a:r>
            <a:r>
              <a:rPr lang="da-DK" dirty="0" err="1"/>
              <a:t>Situational</a:t>
            </a:r>
            <a:r>
              <a:rPr lang="da-DK" dirty="0"/>
              <a:t> </a:t>
            </a:r>
            <a:r>
              <a:rPr lang="da-DK" dirty="0" err="1"/>
              <a:t>Leadership</a:t>
            </a:r>
            <a:r>
              <a:rPr lang="da-DK" dirty="0"/>
              <a:t>® '</a:t>
            </a:r>
            <a:r>
              <a:rPr lang="da-DK" dirty="0" err="1"/>
              <a:t>Participating</a:t>
            </a:r>
            <a:r>
              <a:rPr lang="da-DK" dirty="0"/>
              <a:t>' mode).</a:t>
            </a:r>
          </a:p>
          <a:p>
            <a:endParaRPr lang="da-DK" dirty="0"/>
          </a:p>
          <a:p>
            <a:r>
              <a:rPr lang="da-DK" dirty="0" err="1"/>
              <a:t>performing</a:t>
            </a:r>
            <a:r>
              <a:rPr lang="da-DK" dirty="0"/>
              <a:t> - stage 4</a:t>
            </a:r>
          </a:p>
          <a:p>
            <a:r>
              <a:rPr lang="da-DK" dirty="0"/>
              <a:t>The team is more </a:t>
            </a:r>
            <a:r>
              <a:rPr lang="da-DK" dirty="0" err="1"/>
              <a:t>strategically</a:t>
            </a:r>
            <a:r>
              <a:rPr lang="da-DK" dirty="0"/>
              <a:t> </a:t>
            </a:r>
            <a:r>
              <a:rPr lang="da-DK" dirty="0" err="1"/>
              <a:t>aware</a:t>
            </a:r>
            <a:r>
              <a:rPr lang="da-DK" dirty="0"/>
              <a:t>; the team </a:t>
            </a:r>
            <a:r>
              <a:rPr lang="da-DK" dirty="0" err="1"/>
              <a:t>knows</a:t>
            </a:r>
            <a:r>
              <a:rPr lang="da-DK" dirty="0"/>
              <a:t> </a:t>
            </a:r>
            <a:r>
              <a:rPr lang="da-DK" dirty="0" err="1"/>
              <a:t>clearly</a:t>
            </a:r>
            <a:r>
              <a:rPr lang="da-DK" dirty="0"/>
              <a:t> </a:t>
            </a:r>
            <a:r>
              <a:rPr lang="da-DK" dirty="0" err="1"/>
              <a:t>why</a:t>
            </a:r>
            <a:r>
              <a:rPr lang="da-DK" dirty="0"/>
              <a:t> it is </a:t>
            </a:r>
            <a:r>
              <a:rPr lang="da-DK" dirty="0" err="1"/>
              <a:t>doing</a:t>
            </a:r>
            <a:r>
              <a:rPr lang="da-DK" dirty="0"/>
              <a:t> </a:t>
            </a:r>
            <a:r>
              <a:rPr lang="da-DK" dirty="0" err="1"/>
              <a:t>what</a:t>
            </a:r>
            <a:r>
              <a:rPr lang="da-DK" dirty="0"/>
              <a:t> it is </a:t>
            </a:r>
            <a:r>
              <a:rPr lang="da-DK" dirty="0" err="1"/>
              <a:t>doing</a:t>
            </a:r>
            <a:r>
              <a:rPr lang="da-DK" dirty="0"/>
              <a:t>. The team has a </a:t>
            </a:r>
            <a:r>
              <a:rPr lang="da-DK" dirty="0" err="1"/>
              <a:t>shared</a:t>
            </a:r>
            <a:r>
              <a:rPr lang="da-DK" dirty="0"/>
              <a:t> vision and is </a:t>
            </a:r>
            <a:r>
              <a:rPr lang="da-DK" dirty="0" err="1"/>
              <a:t>able</a:t>
            </a:r>
            <a:r>
              <a:rPr lang="da-DK" dirty="0"/>
              <a:t> to stand on </a:t>
            </a:r>
            <a:r>
              <a:rPr lang="da-DK" dirty="0" err="1"/>
              <a:t>its</a:t>
            </a:r>
            <a:r>
              <a:rPr lang="da-DK" dirty="0"/>
              <a:t> </a:t>
            </a:r>
            <a:r>
              <a:rPr lang="da-DK" dirty="0" err="1"/>
              <a:t>own</a:t>
            </a:r>
            <a:r>
              <a:rPr lang="da-DK" dirty="0"/>
              <a:t> </a:t>
            </a:r>
            <a:r>
              <a:rPr lang="da-DK" dirty="0" err="1"/>
              <a:t>feet</a:t>
            </a:r>
            <a:r>
              <a:rPr lang="da-DK" dirty="0"/>
              <a:t> with </a:t>
            </a:r>
            <a:r>
              <a:rPr lang="da-DK" dirty="0" err="1"/>
              <a:t>no</a:t>
            </a:r>
            <a:r>
              <a:rPr lang="da-DK" dirty="0"/>
              <a:t> </a:t>
            </a:r>
            <a:r>
              <a:rPr lang="da-DK" dirty="0" err="1"/>
              <a:t>interference</a:t>
            </a:r>
            <a:r>
              <a:rPr lang="da-DK" dirty="0"/>
              <a:t> or participation from the </a:t>
            </a:r>
            <a:r>
              <a:rPr lang="da-DK" dirty="0" err="1"/>
              <a:t>leader</a:t>
            </a:r>
            <a:r>
              <a:rPr lang="da-DK" dirty="0"/>
              <a:t>. </a:t>
            </a:r>
            <a:r>
              <a:rPr lang="da-DK" dirty="0" err="1"/>
              <a:t>There</a:t>
            </a:r>
            <a:r>
              <a:rPr lang="da-DK" dirty="0"/>
              <a:t> is a </a:t>
            </a:r>
            <a:r>
              <a:rPr lang="da-DK" dirty="0" err="1"/>
              <a:t>focus</a:t>
            </a:r>
            <a:r>
              <a:rPr lang="da-DK" dirty="0"/>
              <a:t> on over-</a:t>
            </a:r>
            <a:r>
              <a:rPr lang="da-DK" dirty="0" err="1"/>
              <a:t>achieving</a:t>
            </a:r>
            <a:r>
              <a:rPr lang="da-DK" dirty="0"/>
              <a:t> </a:t>
            </a:r>
            <a:r>
              <a:rPr lang="da-DK" dirty="0" err="1"/>
              <a:t>goals</a:t>
            </a:r>
            <a:r>
              <a:rPr lang="da-DK" dirty="0"/>
              <a:t>, and the team </a:t>
            </a:r>
            <a:r>
              <a:rPr lang="da-DK" dirty="0" err="1"/>
              <a:t>makes</a:t>
            </a:r>
            <a:r>
              <a:rPr lang="da-DK" dirty="0"/>
              <a:t> most of the decisions </a:t>
            </a:r>
            <a:r>
              <a:rPr lang="da-DK" dirty="0" err="1"/>
              <a:t>against</a:t>
            </a:r>
            <a:r>
              <a:rPr lang="da-DK" dirty="0"/>
              <a:t> </a:t>
            </a:r>
            <a:r>
              <a:rPr lang="da-DK" dirty="0" err="1"/>
              <a:t>criteria</a:t>
            </a:r>
            <a:r>
              <a:rPr lang="da-DK" dirty="0"/>
              <a:t> </a:t>
            </a:r>
            <a:r>
              <a:rPr lang="da-DK" dirty="0" err="1"/>
              <a:t>agreed</a:t>
            </a:r>
            <a:r>
              <a:rPr lang="da-DK" dirty="0"/>
              <a:t> with the </a:t>
            </a:r>
            <a:r>
              <a:rPr lang="da-DK" dirty="0" err="1"/>
              <a:t>leader</a:t>
            </a:r>
            <a:r>
              <a:rPr lang="da-DK" dirty="0"/>
              <a:t>. The team has a </a:t>
            </a:r>
            <a:r>
              <a:rPr lang="da-DK" dirty="0" err="1"/>
              <a:t>high</a:t>
            </a:r>
            <a:r>
              <a:rPr lang="da-DK" dirty="0"/>
              <a:t> </a:t>
            </a:r>
            <a:r>
              <a:rPr lang="da-DK" dirty="0" err="1"/>
              <a:t>degree</a:t>
            </a:r>
            <a:r>
              <a:rPr lang="da-DK" dirty="0"/>
              <a:t> of </a:t>
            </a:r>
            <a:r>
              <a:rPr lang="da-DK" dirty="0" err="1"/>
              <a:t>autonomy</a:t>
            </a:r>
            <a:r>
              <a:rPr lang="da-DK" dirty="0"/>
              <a:t>. </a:t>
            </a:r>
            <a:r>
              <a:rPr lang="da-DK" dirty="0" err="1"/>
              <a:t>Disagreements</a:t>
            </a:r>
            <a:r>
              <a:rPr lang="da-DK" dirty="0"/>
              <a:t> </a:t>
            </a:r>
            <a:r>
              <a:rPr lang="da-DK" dirty="0" err="1"/>
              <a:t>occur</a:t>
            </a:r>
            <a:r>
              <a:rPr lang="da-DK" dirty="0"/>
              <a:t> but </a:t>
            </a:r>
            <a:r>
              <a:rPr lang="da-DK" dirty="0" err="1"/>
              <a:t>now</a:t>
            </a:r>
            <a:r>
              <a:rPr lang="da-DK" dirty="0"/>
              <a:t> </a:t>
            </a:r>
            <a:r>
              <a:rPr lang="da-DK" dirty="0" err="1"/>
              <a:t>they</a:t>
            </a:r>
            <a:r>
              <a:rPr lang="da-DK" dirty="0"/>
              <a:t> </a:t>
            </a:r>
            <a:r>
              <a:rPr lang="da-DK" dirty="0" err="1"/>
              <a:t>are</a:t>
            </a:r>
            <a:r>
              <a:rPr lang="da-DK" dirty="0"/>
              <a:t> </a:t>
            </a:r>
            <a:r>
              <a:rPr lang="da-DK" dirty="0" err="1"/>
              <a:t>resolved</a:t>
            </a:r>
            <a:r>
              <a:rPr lang="da-DK" dirty="0"/>
              <a:t> </a:t>
            </a:r>
            <a:r>
              <a:rPr lang="da-DK" dirty="0" err="1"/>
              <a:t>within</a:t>
            </a:r>
            <a:r>
              <a:rPr lang="da-DK" dirty="0"/>
              <a:t> the team </a:t>
            </a:r>
            <a:r>
              <a:rPr lang="da-DK" dirty="0" err="1"/>
              <a:t>positively</a:t>
            </a:r>
            <a:r>
              <a:rPr lang="da-DK" dirty="0"/>
              <a:t>, and </a:t>
            </a:r>
            <a:r>
              <a:rPr lang="da-DK" dirty="0" err="1"/>
              <a:t>necessary</a:t>
            </a:r>
            <a:r>
              <a:rPr lang="da-DK" dirty="0"/>
              <a:t> </a:t>
            </a:r>
            <a:r>
              <a:rPr lang="da-DK" dirty="0" err="1"/>
              <a:t>changes</a:t>
            </a:r>
            <a:r>
              <a:rPr lang="da-DK" dirty="0"/>
              <a:t> to processes and </a:t>
            </a:r>
            <a:r>
              <a:rPr lang="da-DK" dirty="0" err="1"/>
              <a:t>structure</a:t>
            </a:r>
            <a:r>
              <a:rPr lang="da-DK" dirty="0"/>
              <a:t> </a:t>
            </a:r>
            <a:r>
              <a:rPr lang="da-DK" dirty="0" err="1"/>
              <a:t>are</a:t>
            </a:r>
            <a:r>
              <a:rPr lang="da-DK" dirty="0"/>
              <a:t> made by the team. The team is </a:t>
            </a:r>
            <a:r>
              <a:rPr lang="da-DK" dirty="0" err="1"/>
              <a:t>able</a:t>
            </a:r>
            <a:r>
              <a:rPr lang="da-DK" dirty="0"/>
              <a:t> to </a:t>
            </a:r>
            <a:r>
              <a:rPr lang="da-DK" dirty="0" err="1"/>
              <a:t>work</a:t>
            </a:r>
            <a:r>
              <a:rPr lang="da-DK" dirty="0"/>
              <a:t> </a:t>
            </a:r>
            <a:r>
              <a:rPr lang="da-DK" dirty="0" err="1"/>
              <a:t>towards</a:t>
            </a:r>
            <a:r>
              <a:rPr lang="da-DK" dirty="0"/>
              <a:t> </a:t>
            </a:r>
            <a:r>
              <a:rPr lang="da-DK" dirty="0" err="1"/>
              <a:t>achieving</a:t>
            </a:r>
            <a:r>
              <a:rPr lang="da-DK" dirty="0"/>
              <a:t> the </a:t>
            </a:r>
            <a:r>
              <a:rPr lang="da-DK" dirty="0" err="1"/>
              <a:t>goal</a:t>
            </a:r>
            <a:r>
              <a:rPr lang="da-DK" dirty="0"/>
              <a:t>, and </a:t>
            </a:r>
            <a:r>
              <a:rPr lang="da-DK" dirty="0" err="1"/>
              <a:t>also</a:t>
            </a:r>
            <a:r>
              <a:rPr lang="da-DK" dirty="0"/>
              <a:t> to </a:t>
            </a:r>
            <a:r>
              <a:rPr lang="da-DK" dirty="0" err="1"/>
              <a:t>attend</a:t>
            </a:r>
            <a:r>
              <a:rPr lang="da-DK" dirty="0"/>
              <a:t> to </a:t>
            </a:r>
            <a:r>
              <a:rPr lang="da-DK" dirty="0" err="1"/>
              <a:t>relationship</a:t>
            </a:r>
            <a:r>
              <a:rPr lang="da-DK" dirty="0"/>
              <a:t>, </a:t>
            </a:r>
            <a:r>
              <a:rPr lang="da-DK" dirty="0" err="1"/>
              <a:t>style</a:t>
            </a:r>
            <a:r>
              <a:rPr lang="da-DK" dirty="0"/>
              <a:t> and </a:t>
            </a:r>
            <a:r>
              <a:rPr lang="da-DK" dirty="0" err="1"/>
              <a:t>process</a:t>
            </a:r>
            <a:r>
              <a:rPr lang="da-DK" dirty="0"/>
              <a:t> </a:t>
            </a:r>
            <a:r>
              <a:rPr lang="da-DK" dirty="0" err="1"/>
              <a:t>issues</a:t>
            </a:r>
            <a:r>
              <a:rPr lang="da-DK" dirty="0"/>
              <a:t> </a:t>
            </a:r>
            <a:r>
              <a:rPr lang="da-DK" dirty="0" err="1"/>
              <a:t>along</a:t>
            </a:r>
            <a:r>
              <a:rPr lang="da-DK" dirty="0"/>
              <a:t> the </a:t>
            </a:r>
            <a:r>
              <a:rPr lang="da-DK" dirty="0" err="1"/>
              <a:t>way</a:t>
            </a:r>
            <a:r>
              <a:rPr lang="da-DK" dirty="0"/>
              <a:t>. Team </a:t>
            </a:r>
            <a:r>
              <a:rPr lang="da-DK" dirty="0" err="1"/>
              <a:t>members</a:t>
            </a:r>
            <a:r>
              <a:rPr lang="da-DK" dirty="0"/>
              <a:t> look </a:t>
            </a:r>
            <a:r>
              <a:rPr lang="da-DK" dirty="0" err="1"/>
              <a:t>after</a:t>
            </a:r>
            <a:r>
              <a:rPr lang="da-DK" dirty="0"/>
              <a:t> </a:t>
            </a:r>
            <a:r>
              <a:rPr lang="da-DK" dirty="0" err="1"/>
              <a:t>each</a:t>
            </a:r>
            <a:r>
              <a:rPr lang="da-DK" dirty="0"/>
              <a:t> </a:t>
            </a:r>
            <a:r>
              <a:rPr lang="da-DK" dirty="0" err="1"/>
              <a:t>other</a:t>
            </a:r>
            <a:r>
              <a:rPr lang="da-DK" dirty="0"/>
              <a:t>. The team </a:t>
            </a:r>
            <a:r>
              <a:rPr lang="da-DK" dirty="0" err="1"/>
              <a:t>requires</a:t>
            </a:r>
            <a:r>
              <a:rPr lang="da-DK" dirty="0"/>
              <a:t> </a:t>
            </a:r>
            <a:r>
              <a:rPr lang="da-DK" dirty="0" err="1"/>
              <a:t>delegated</a:t>
            </a:r>
            <a:r>
              <a:rPr lang="da-DK" dirty="0"/>
              <a:t> </a:t>
            </a:r>
            <a:r>
              <a:rPr lang="da-DK" dirty="0" err="1"/>
              <a:t>tasks</a:t>
            </a:r>
            <a:r>
              <a:rPr lang="da-DK" dirty="0"/>
              <a:t> and </a:t>
            </a:r>
            <a:r>
              <a:rPr lang="da-DK" dirty="0" err="1"/>
              <a:t>projects</a:t>
            </a:r>
            <a:r>
              <a:rPr lang="da-DK" dirty="0"/>
              <a:t> from the </a:t>
            </a:r>
            <a:r>
              <a:rPr lang="da-DK" dirty="0" err="1"/>
              <a:t>leader</a:t>
            </a:r>
            <a:r>
              <a:rPr lang="da-DK" dirty="0"/>
              <a:t>. The team </a:t>
            </a:r>
            <a:r>
              <a:rPr lang="da-DK" dirty="0" err="1"/>
              <a:t>does</a:t>
            </a:r>
            <a:r>
              <a:rPr lang="da-DK" dirty="0"/>
              <a:t> not </a:t>
            </a:r>
            <a:r>
              <a:rPr lang="da-DK" dirty="0" err="1"/>
              <a:t>need</a:t>
            </a:r>
            <a:r>
              <a:rPr lang="da-DK" dirty="0"/>
              <a:t> to </a:t>
            </a:r>
            <a:r>
              <a:rPr lang="da-DK" dirty="0" err="1"/>
              <a:t>be</a:t>
            </a:r>
            <a:r>
              <a:rPr lang="da-DK" dirty="0"/>
              <a:t> </a:t>
            </a:r>
            <a:r>
              <a:rPr lang="da-DK" dirty="0" err="1"/>
              <a:t>instructed</a:t>
            </a:r>
            <a:r>
              <a:rPr lang="da-DK" dirty="0"/>
              <a:t> or assisted. Team </a:t>
            </a:r>
            <a:r>
              <a:rPr lang="da-DK" dirty="0" err="1"/>
              <a:t>members</a:t>
            </a:r>
            <a:r>
              <a:rPr lang="da-DK" dirty="0"/>
              <a:t> </a:t>
            </a:r>
            <a:r>
              <a:rPr lang="da-DK" dirty="0" err="1"/>
              <a:t>might</a:t>
            </a:r>
            <a:r>
              <a:rPr lang="da-DK" dirty="0"/>
              <a:t> ask for assistance from the </a:t>
            </a:r>
            <a:r>
              <a:rPr lang="da-DK" dirty="0" err="1"/>
              <a:t>leader</a:t>
            </a:r>
            <a:r>
              <a:rPr lang="da-DK" dirty="0"/>
              <a:t> with </a:t>
            </a:r>
            <a:r>
              <a:rPr lang="da-DK" dirty="0" err="1"/>
              <a:t>personal</a:t>
            </a:r>
            <a:r>
              <a:rPr lang="da-DK" dirty="0"/>
              <a:t> and </a:t>
            </a:r>
            <a:r>
              <a:rPr lang="da-DK" dirty="0" err="1"/>
              <a:t>interpersonal</a:t>
            </a:r>
            <a:r>
              <a:rPr lang="da-DK" dirty="0"/>
              <a:t> </a:t>
            </a:r>
            <a:r>
              <a:rPr lang="da-DK" dirty="0" err="1"/>
              <a:t>development</a:t>
            </a:r>
            <a:r>
              <a:rPr lang="da-DK" dirty="0"/>
              <a:t>. </a:t>
            </a:r>
            <a:r>
              <a:rPr lang="da-DK" dirty="0" err="1"/>
              <a:t>Leader</a:t>
            </a:r>
            <a:r>
              <a:rPr lang="da-DK" dirty="0"/>
              <a:t> delegates and </a:t>
            </a:r>
            <a:r>
              <a:rPr lang="da-DK" dirty="0" err="1"/>
              <a:t>oversees</a:t>
            </a:r>
            <a:r>
              <a:rPr lang="da-DK" dirty="0"/>
              <a:t> (</a:t>
            </a:r>
            <a:r>
              <a:rPr lang="da-DK" dirty="0" err="1"/>
              <a:t>similar</a:t>
            </a:r>
            <a:r>
              <a:rPr lang="da-DK" dirty="0"/>
              <a:t> to the </a:t>
            </a:r>
            <a:r>
              <a:rPr lang="da-DK" dirty="0" err="1"/>
              <a:t>Situational</a:t>
            </a:r>
            <a:r>
              <a:rPr lang="da-DK" dirty="0"/>
              <a:t> </a:t>
            </a:r>
            <a:r>
              <a:rPr lang="da-DK" dirty="0" err="1"/>
              <a:t>Leadership</a:t>
            </a:r>
            <a:r>
              <a:rPr lang="da-DK" dirty="0"/>
              <a:t>® '</a:t>
            </a:r>
            <a:r>
              <a:rPr lang="da-DK" dirty="0" err="1"/>
              <a:t>Delegating</a:t>
            </a:r>
            <a:r>
              <a:rPr lang="da-DK" dirty="0"/>
              <a:t>' mode).</a:t>
            </a:r>
          </a:p>
          <a:p>
            <a:endParaRPr lang="da-DK" dirty="0"/>
          </a:p>
        </p:txBody>
      </p:sp>
      <p:sp>
        <p:nvSpPr>
          <p:cNvPr id="4" name="Pladsholder til diasnummer 3"/>
          <p:cNvSpPr>
            <a:spLocks noGrp="1"/>
          </p:cNvSpPr>
          <p:nvPr>
            <p:ph type="sldNum" sz="quarter" idx="10"/>
          </p:nvPr>
        </p:nvSpPr>
        <p:spPr/>
        <p:txBody>
          <a:bodyPr/>
          <a:lstStyle/>
          <a:p>
            <a:fld id="{82869989-EB00-4EE7-BCB5-25BDC5BB29F8}" type="slidenum">
              <a:rPr lang="en-US" smtClean="0"/>
              <a:t>79</a:t>
            </a:fld>
            <a:endParaRPr lang="en-US"/>
          </a:p>
        </p:txBody>
      </p:sp>
    </p:spTree>
    <p:extLst>
      <p:ext uri="{BB962C8B-B14F-4D97-AF65-F5344CB8AC3E}">
        <p14:creationId xmlns:p14="http://schemas.microsoft.com/office/powerpoint/2010/main" val="34722373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80</a:t>
            </a:fld>
            <a:endParaRPr lang="en-US"/>
          </a:p>
        </p:txBody>
      </p:sp>
    </p:spTree>
    <p:extLst>
      <p:ext uri="{BB962C8B-B14F-4D97-AF65-F5344CB8AC3E}">
        <p14:creationId xmlns:p14="http://schemas.microsoft.com/office/powerpoint/2010/main" val="63241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81</a:t>
            </a:fld>
            <a:endParaRPr lang="en-US"/>
          </a:p>
        </p:txBody>
      </p:sp>
    </p:spTree>
    <p:extLst>
      <p:ext uri="{BB962C8B-B14F-4D97-AF65-F5344CB8AC3E}">
        <p14:creationId xmlns:p14="http://schemas.microsoft.com/office/powerpoint/2010/main" val="41380127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82</a:t>
            </a:fld>
            <a:endParaRPr lang="en-US"/>
          </a:p>
        </p:txBody>
      </p:sp>
    </p:spTree>
    <p:extLst>
      <p:ext uri="{BB962C8B-B14F-4D97-AF65-F5344CB8AC3E}">
        <p14:creationId xmlns:p14="http://schemas.microsoft.com/office/powerpoint/2010/main" val="13858081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83</a:t>
            </a:fld>
            <a:endParaRPr lang="en-US"/>
          </a:p>
        </p:txBody>
      </p:sp>
    </p:spTree>
    <p:extLst>
      <p:ext uri="{BB962C8B-B14F-4D97-AF65-F5344CB8AC3E}">
        <p14:creationId xmlns:p14="http://schemas.microsoft.com/office/powerpoint/2010/main" val="38569539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Som mennesker har vi behov for at gøre en forskel og få </a:t>
            </a:r>
            <a:r>
              <a:rPr lang="da-DK" dirty="0" err="1"/>
              <a:t>tilbagemedlinger</a:t>
            </a:r>
            <a:r>
              <a:rPr lang="da-DK" dirty="0"/>
              <a:t> på vores indsats, effektivitet, succes, og fejl</a:t>
            </a:r>
            <a:r>
              <a:rPr lang="da-DK" baseline="0" dirty="0"/>
              <a:t> for at skabe udvikling og have indflydelse. </a:t>
            </a:r>
          </a:p>
          <a:p>
            <a:endParaRPr lang="da-DK" baseline="0" dirty="0"/>
          </a:p>
          <a:p>
            <a:r>
              <a:rPr lang="da-DK" baseline="0" dirty="0"/>
              <a:t>Størst effekt på </a:t>
            </a:r>
            <a:r>
              <a:rPr lang="da-DK" baseline="0" dirty="0" err="1"/>
              <a:t>mennesklig</a:t>
            </a:r>
            <a:r>
              <a:rPr lang="da-DK" baseline="0" dirty="0"/>
              <a:t> motivation er ros og kritisk feedback i denne rækkefølge.</a:t>
            </a:r>
            <a:endParaRPr lang="da-DK" dirty="0"/>
          </a:p>
        </p:txBody>
      </p:sp>
      <p:sp>
        <p:nvSpPr>
          <p:cNvPr id="4" name="Pladsholder til diasnummer 3"/>
          <p:cNvSpPr>
            <a:spLocks noGrp="1"/>
          </p:cNvSpPr>
          <p:nvPr>
            <p:ph type="sldNum" sz="quarter" idx="10"/>
          </p:nvPr>
        </p:nvSpPr>
        <p:spPr/>
        <p:txBody>
          <a:bodyPr/>
          <a:lstStyle/>
          <a:p>
            <a:fld id="{82869989-EB00-4EE7-BCB5-25BDC5BB29F8}" type="slidenum">
              <a:rPr lang="en-US" smtClean="0"/>
              <a:t>84</a:t>
            </a:fld>
            <a:endParaRPr lang="en-US"/>
          </a:p>
        </p:txBody>
      </p:sp>
    </p:spTree>
    <p:extLst>
      <p:ext uri="{BB962C8B-B14F-4D97-AF65-F5344CB8AC3E}">
        <p14:creationId xmlns:p14="http://schemas.microsoft.com/office/powerpoint/2010/main" val="21798359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85</a:t>
            </a:fld>
            <a:endParaRPr lang="en-US"/>
          </a:p>
        </p:txBody>
      </p:sp>
    </p:spTree>
    <p:extLst>
      <p:ext uri="{BB962C8B-B14F-4D97-AF65-F5344CB8AC3E}">
        <p14:creationId xmlns:p14="http://schemas.microsoft.com/office/powerpoint/2010/main" val="21910652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86</a:t>
            </a:fld>
            <a:endParaRPr lang="en-US"/>
          </a:p>
        </p:txBody>
      </p:sp>
    </p:spTree>
    <p:extLst>
      <p:ext uri="{BB962C8B-B14F-4D97-AF65-F5344CB8AC3E}">
        <p14:creationId xmlns:p14="http://schemas.microsoft.com/office/powerpoint/2010/main" val="11967013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87</a:t>
            </a:fld>
            <a:endParaRPr lang="en-US"/>
          </a:p>
        </p:txBody>
      </p:sp>
    </p:spTree>
    <p:extLst>
      <p:ext uri="{BB962C8B-B14F-4D97-AF65-F5344CB8AC3E}">
        <p14:creationId xmlns:p14="http://schemas.microsoft.com/office/powerpoint/2010/main" val="3389942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88</a:t>
            </a:fld>
            <a:endParaRPr lang="en-US"/>
          </a:p>
        </p:txBody>
      </p:sp>
    </p:spTree>
    <p:extLst>
      <p:ext uri="{BB962C8B-B14F-4D97-AF65-F5344CB8AC3E}">
        <p14:creationId xmlns:p14="http://schemas.microsoft.com/office/powerpoint/2010/main" val="3304737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Værktøjer – evner – kompetencer   på</a:t>
            </a:r>
            <a:r>
              <a:rPr lang="da-DK" baseline="0" dirty="0"/>
              <a:t> tværs og nødvendig til begge dele</a:t>
            </a:r>
            <a:endParaRPr lang="da-DK" dirty="0"/>
          </a:p>
        </p:txBody>
      </p:sp>
      <p:sp>
        <p:nvSpPr>
          <p:cNvPr id="4" name="Pladsholder til diasnummer 3"/>
          <p:cNvSpPr>
            <a:spLocks noGrp="1"/>
          </p:cNvSpPr>
          <p:nvPr>
            <p:ph type="sldNum" sz="quarter" idx="10"/>
          </p:nvPr>
        </p:nvSpPr>
        <p:spPr/>
        <p:txBody>
          <a:bodyPr/>
          <a:lstStyle/>
          <a:p>
            <a:fld id="{5C80A27D-5F6C-374E-BC1F-B6DAB915281D}" type="slidenum">
              <a:rPr lang="da-DK" smtClean="0"/>
              <a:t>8</a:t>
            </a:fld>
            <a:endParaRPr lang="da-DK"/>
          </a:p>
        </p:txBody>
      </p:sp>
    </p:spTree>
    <p:extLst>
      <p:ext uri="{BB962C8B-B14F-4D97-AF65-F5344CB8AC3E}">
        <p14:creationId xmlns:p14="http://schemas.microsoft.com/office/powerpoint/2010/main" val="3285337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2869989-EB00-4EE7-BCB5-25BDC5BB29F8}" type="slidenum">
              <a:rPr lang="en-US" smtClean="0"/>
              <a:t>9</a:t>
            </a:fld>
            <a:endParaRPr lang="en-US"/>
          </a:p>
        </p:txBody>
      </p:sp>
    </p:spTree>
    <p:extLst>
      <p:ext uri="{BB962C8B-B14F-4D97-AF65-F5344CB8AC3E}">
        <p14:creationId xmlns:p14="http://schemas.microsoft.com/office/powerpoint/2010/main" val="1325235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a-DK"/>
              <a:t>Klik for at redigere i master</a:t>
            </a:r>
          </a:p>
        </p:txBody>
      </p:sp>
      <p:sp>
        <p:nvSpPr>
          <p:cNvPr id="3" name="U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p>
        </p:txBody>
      </p:sp>
      <p:sp>
        <p:nvSpPr>
          <p:cNvPr id="4" name="Pladsholder til dato 3"/>
          <p:cNvSpPr>
            <a:spLocks noGrp="1"/>
          </p:cNvSpPr>
          <p:nvPr>
            <p:ph type="dt" sz="half" idx="10"/>
          </p:nvPr>
        </p:nvSpPr>
        <p:spPr/>
        <p:txBody>
          <a:bodyPr/>
          <a:lstStyle/>
          <a:p>
            <a:fld id="{1C920831-8841-49D1-AF23-B05906732F3E}" type="datetime1">
              <a:rPr lang="da-DK" smtClean="0"/>
              <a:t>01-02-2017</a:t>
            </a:fld>
            <a:endParaRPr lang="da-DK"/>
          </a:p>
        </p:txBody>
      </p:sp>
      <p:sp>
        <p:nvSpPr>
          <p:cNvPr id="5" name="Pladsholder til sidefod 4"/>
          <p:cNvSpPr>
            <a:spLocks noGrp="1"/>
          </p:cNvSpPr>
          <p:nvPr>
            <p:ph type="ftr" sz="quarter" idx="11"/>
          </p:nvPr>
        </p:nvSpPr>
        <p:spPr/>
        <p:txBody>
          <a:bodyPr/>
          <a:lstStyle/>
          <a:p>
            <a:r>
              <a:rPr lang="da-DK"/>
              <a:t>Projektledelse i praksis v. Maren Granlien og Charlotte Risbjerg</a:t>
            </a:r>
          </a:p>
        </p:txBody>
      </p:sp>
      <p:sp>
        <p:nvSpPr>
          <p:cNvPr id="6" name="Pladsholder til slidenummer 5"/>
          <p:cNvSpPr>
            <a:spLocks noGrp="1"/>
          </p:cNvSpPr>
          <p:nvPr>
            <p:ph type="sldNum" sz="quarter" idx="12"/>
          </p:nvPr>
        </p:nvSpPr>
        <p:spPr/>
        <p:txBody>
          <a:bodyPr/>
          <a:lstStyle/>
          <a:p>
            <a:fld id="{3031701D-1D88-4936-B228-AC091E77BDF0}" type="slidenum">
              <a:rPr lang="da-DK" smtClean="0"/>
              <a:t>‹nr.›</a:t>
            </a:fld>
            <a:endParaRPr lang="da-DK"/>
          </a:p>
        </p:txBody>
      </p:sp>
      <p:cxnSp>
        <p:nvCxnSpPr>
          <p:cNvPr id="7" name="Lige forbindelse 6"/>
          <p:cNvCxnSpPr/>
          <p:nvPr userDrawn="1"/>
        </p:nvCxnSpPr>
        <p:spPr>
          <a:xfrm flipV="1">
            <a:off x="0" y="1113042"/>
            <a:ext cx="9144000" cy="8389"/>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63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0E2F73A-F5E7-4194-AAE6-5A327FA22064}"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p>
        </p:txBody>
      </p:sp>
      <p:sp>
        <p:nvSpPr>
          <p:cNvPr id="6" name="Pladsholder til slidenummer 5"/>
          <p:cNvSpPr>
            <a:spLocks noGrp="1"/>
          </p:cNvSpPr>
          <p:nvPr>
            <p:ph type="sldNum" sz="quarter" idx="12"/>
          </p:nvPr>
        </p:nvSpPr>
        <p:spPr/>
        <p:txBody>
          <a:bodyPr/>
          <a:lstStyle/>
          <a:p>
            <a:fld id="{E31375A4-56A4-47D6-9801-1991572033F7}" type="slidenum">
              <a:rPr lang="en-US" smtClean="0"/>
              <a:t>‹nr.›</a:t>
            </a:fld>
            <a:endParaRPr lang="en-US"/>
          </a:p>
        </p:txBody>
      </p:sp>
    </p:spTree>
    <p:extLst>
      <p:ext uri="{BB962C8B-B14F-4D97-AF65-F5344CB8AC3E}">
        <p14:creationId xmlns:p14="http://schemas.microsoft.com/office/powerpoint/2010/main" val="301094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43675" y="365125"/>
            <a:ext cx="1971675"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628650" y="365125"/>
            <a:ext cx="5800725"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C2C3ED7-18D6-4F2D-BC97-097EC1B28374}"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p>
        </p:txBody>
      </p:sp>
      <p:sp>
        <p:nvSpPr>
          <p:cNvPr id="6" name="Pladsholder til slidenummer 5"/>
          <p:cNvSpPr>
            <a:spLocks noGrp="1"/>
          </p:cNvSpPr>
          <p:nvPr>
            <p:ph type="sldNum" sz="quarter" idx="12"/>
          </p:nvPr>
        </p:nvSpPr>
        <p:spPr/>
        <p:txBody>
          <a:bodyPr/>
          <a:lstStyle/>
          <a:p>
            <a:fld id="{E31375A4-56A4-47D6-9801-1991572033F7}" type="slidenum">
              <a:rPr lang="en-US" smtClean="0"/>
              <a:t>‹nr.›</a:t>
            </a:fld>
            <a:endParaRPr lang="en-US"/>
          </a:p>
        </p:txBody>
      </p:sp>
    </p:spTree>
    <p:extLst>
      <p:ext uri="{BB962C8B-B14F-4D97-AF65-F5344CB8AC3E}">
        <p14:creationId xmlns:p14="http://schemas.microsoft.com/office/powerpoint/2010/main" val="101057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el og indholdsobjekt">
    <p:spTree>
      <p:nvGrpSpPr>
        <p:cNvPr id="1" name=""/>
        <p:cNvGrpSpPr/>
        <p:nvPr/>
      </p:nvGrpSpPr>
      <p:grpSpPr>
        <a:xfrm>
          <a:off x="0" y="0"/>
          <a:ext cx="0" cy="0"/>
          <a:chOff x="0" y="0"/>
          <a:chExt cx="0" cy="0"/>
        </a:xfrm>
      </p:grpSpPr>
      <p:sp>
        <p:nvSpPr>
          <p:cNvPr id="4" name="Text Box 7"/>
          <p:cNvSpPr txBox="1">
            <a:spLocks noChangeArrowheads="1"/>
          </p:cNvSpPr>
          <p:nvPr userDrawn="1"/>
        </p:nvSpPr>
        <p:spPr bwMode="auto">
          <a:xfrm>
            <a:off x="7337425" y="1143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b="1">
                <a:solidFill>
                  <a:schemeClr val="tx1"/>
                </a:solidFill>
                <a:latin typeface="Calibri" charset="0"/>
                <a:ea typeface="ＭＳ Ｐゴシック" charset="0"/>
                <a:cs typeface="ＭＳ Ｐゴシック" charset="0"/>
              </a:defRPr>
            </a:lvl1pPr>
            <a:lvl2pPr marL="742950" indent="-285750" eaLnBrk="0" hangingPunct="0">
              <a:defRPr sz="1200" b="1">
                <a:solidFill>
                  <a:schemeClr val="tx1"/>
                </a:solidFill>
                <a:latin typeface="Calibri" charset="0"/>
                <a:ea typeface="ＭＳ Ｐゴシック" charset="0"/>
              </a:defRPr>
            </a:lvl2pPr>
            <a:lvl3pPr marL="1143000" indent="-228600" eaLnBrk="0" hangingPunct="0">
              <a:defRPr sz="1200" b="1">
                <a:solidFill>
                  <a:schemeClr val="tx1"/>
                </a:solidFill>
                <a:latin typeface="Calibri" charset="0"/>
                <a:ea typeface="ＭＳ Ｐゴシック" charset="0"/>
              </a:defRPr>
            </a:lvl3pPr>
            <a:lvl4pPr marL="1600200" indent="-228600" eaLnBrk="0" hangingPunct="0">
              <a:defRPr sz="1200" b="1">
                <a:solidFill>
                  <a:schemeClr val="tx1"/>
                </a:solidFill>
                <a:latin typeface="Calibri" charset="0"/>
                <a:ea typeface="ＭＳ Ｐゴシック" charset="0"/>
              </a:defRPr>
            </a:lvl4pPr>
            <a:lvl5pPr marL="2057400" indent="-228600" eaLnBrk="0" hangingPunct="0">
              <a:defRPr sz="1200" b="1">
                <a:solidFill>
                  <a:schemeClr val="tx1"/>
                </a:solidFill>
                <a:latin typeface="Calibri" charset="0"/>
                <a:ea typeface="ＭＳ Ｐゴシック" charset="0"/>
              </a:defRPr>
            </a:lvl5pPr>
            <a:lvl6pPr marL="2514600" indent="-228600" algn="ctr" eaLnBrk="0" fontAlgn="base" hangingPunct="0">
              <a:spcBef>
                <a:spcPct val="50000"/>
              </a:spcBef>
              <a:spcAft>
                <a:spcPct val="0"/>
              </a:spcAft>
              <a:defRPr sz="1200" b="1">
                <a:solidFill>
                  <a:schemeClr val="tx1"/>
                </a:solidFill>
                <a:latin typeface="Calibri" charset="0"/>
                <a:ea typeface="ＭＳ Ｐゴシック" charset="0"/>
              </a:defRPr>
            </a:lvl6pPr>
            <a:lvl7pPr marL="2971800" indent="-228600" algn="ctr" eaLnBrk="0" fontAlgn="base" hangingPunct="0">
              <a:spcBef>
                <a:spcPct val="50000"/>
              </a:spcBef>
              <a:spcAft>
                <a:spcPct val="0"/>
              </a:spcAft>
              <a:defRPr sz="1200" b="1">
                <a:solidFill>
                  <a:schemeClr val="tx1"/>
                </a:solidFill>
                <a:latin typeface="Calibri" charset="0"/>
                <a:ea typeface="ＭＳ Ｐゴシック" charset="0"/>
              </a:defRPr>
            </a:lvl7pPr>
            <a:lvl8pPr marL="3429000" indent="-228600" algn="ctr" eaLnBrk="0" fontAlgn="base" hangingPunct="0">
              <a:spcBef>
                <a:spcPct val="50000"/>
              </a:spcBef>
              <a:spcAft>
                <a:spcPct val="0"/>
              </a:spcAft>
              <a:defRPr sz="1200" b="1">
                <a:solidFill>
                  <a:schemeClr val="tx1"/>
                </a:solidFill>
                <a:latin typeface="Calibri" charset="0"/>
                <a:ea typeface="ＭＳ Ｐゴシック" charset="0"/>
              </a:defRPr>
            </a:lvl8pPr>
            <a:lvl9pPr marL="3886200" indent="-228600" algn="ctr" eaLnBrk="0" fontAlgn="base" hangingPunct="0">
              <a:spcBef>
                <a:spcPct val="50000"/>
              </a:spcBef>
              <a:spcAft>
                <a:spcPct val="0"/>
              </a:spcAft>
              <a:defRPr sz="1200" b="1">
                <a:solidFill>
                  <a:schemeClr val="tx1"/>
                </a:solidFill>
                <a:latin typeface="Calibri" charset="0"/>
                <a:ea typeface="ＭＳ Ｐゴシック" charset="0"/>
              </a:defRPr>
            </a:lvl9pPr>
          </a:lstStyle>
          <a:p>
            <a:pPr eaLnBrk="1" hangingPunct="1">
              <a:defRPr/>
            </a:pPr>
            <a:endParaRPr lang="da-DK" sz="2400" b="0"/>
          </a:p>
        </p:txBody>
      </p:sp>
      <p:sp>
        <p:nvSpPr>
          <p:cNvPr id="2" name="Titel 1"/>
          <p:cNvSpPr>
            <a:spLocks noGrp="1"/>
          </p:cNvSpPr>
          <p:nvPr>
            <p:ph type="title"/>
          </p:nvPr>
        </p:nvSpPr>
        <p:spPr/>
        <p:txBody>
          <a:bodyPr/>
          <a:lstStyle>
            <a:lvl1pPr>
              <a:defRPr>
                <a:latin typeface="Calibri" pitchFamily="34" charset="0"/>
              </a:defRPr>
            </a:lvl1pPr>
          </a:lstStyle>
          <a:p>
            <a:r>
              <a:rPr lang="da-DK" dirty="0"/>
              <a:t>Klik for at redigere titeltypografi i masteren</a:t>
            </a:r>
          </a:p>
        </p:txBody>
      </p:sp>
      <p:sp>
        <p:nvSpPr>
          <p:cNvPr id="3" name="Pladsholder til indhold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dato 3"/>
          <p:cNvSpPr>
            <a:spLocks noGrp="1"/>
          </p:cNvSpPr>
          <p:nvPr>
            <p:ph type="dt" sz="half" idx="10"/>
          </p:nvPr>
        </p:nvSpPr>
        <p:spPr/>
        <p:txBody>
          <a:bodyPr/>
          <a:lstStyle>
            <a:lvl1pPr>
              <a:defRPr>
                <a:latin typeface="Calibri" pitchFamily="34" charset="0"/>
              </a:defRPr>
            </a:lvl1pPr>
          </a:lstStyle>
          <a:p>
            <a:pPr>
              <a:defRPr/>
            </a:pPr>
            <a:fld id="{FDBE0C4F-9748-4138-A2AC-58C41E9F80BA}" type="datetime1">
              <a:rPr lang="da-DK" smtClean="0"/>
              <a:t>01-02-2017</a:t>
            </a:fld>
            <a:endParaRPr lang="en-GB"/>
          </a:p>
        </p:txBody>
      </p:sp>
      <p:sp>
        <p:nvSpPr>
          <p:cNvPr id="6" name="Pladsholder til sidefod 4"/>
          <p:cNvSpPr>
            <a:spLocks noGrp="1"/>
          </p:cNvSpPr>
          <p:nvPr>
            <p:ph type="ftr" sz="quarter" idx="11"/>
          </p:nvPr>
        </p:nvSpPr>
        <p:spPr>
          <a:xfrm>
            <a:off x="6732588" y="6237288"/>
            <a:ext cx="1743075" cy="457200"/>
          </a:xfrm>
          <a:prstGeom prst="rect">
            <a:avLst/>
          </a:prstGeom>
        </p:spPr>
        <p:txBody>
          <a:bodyPr/>
          <a:lstStyle>
            <a:lvl1pPr>
              <a:defRPr>
                <a:solidFill>
                  <a:srgbClr val="00B050"/>
                </a:solidFill>
                <a:latin typeface="Calibri" pitchFamily="34" charset="0"/>
                <a:ea typeface="+mn-ea"/>
                <a:cs typeface="+mn-cs"/>
              </a:defRPr>
            </a:lvl1pPr>
          </a:lstStyle>
          <a:p>
            <a:pPr>
              <a:defRPr/>
            </a:pPr>
            <a:r>
              <a:rPr lang="en-GB"/>
              <a:t>Projektledelse i praksis v. Maren Granlien og Charlotte Risbjerg</a:t>
            </a:r>
          </a:p>
        </p:txBody>
      </p:sp>
    </p:spTree>
    <p:extLst>
      <p:ext uri="{BB962C8B-B14F-4D97-AF65-F5344CB8AC3E}">
        <p14:creationId xmlns:p14="http://schemas.microsoft.com/office/powerpoint/2010/main" val="80238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el og indholdsobjekt">
    <p:spTree>
      <p:nvGrpSpPr>
        <p:cNvPr id="1" name=""/>
        <p:cNvGrpSpPr/>
        <p:nvPr/>
      </p:nvGrpSpPr>
      <p:grpSpPr>
        <a:xfrm>
          <a:off x="0" y="0"/>
          <a:ext cx="0" cy="0"/>
          <a:chOff x="0" y="0"/>
          <a:chExt cx="0" cy="0"/>
        </a:xfrm>
      </p:grpSpPr>
      <p:sp>
        <p:nvSpPr>
          <p:cNvPr id="5" name="Text Box 8"/>
          <p:cNvSpPr txBox="1">
            <a:spLocks noChangeArrowheads="1"/>
          </p:cNvSpPr>
          <p:nvPr userDrawn="1"/>
        </p:nvSpPr>
        <p:spPr bwMode="auto">
          <a:xfrm>
            <a:off x="7337425" y="1143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b="1">
                <a:solidFill>
                  <a:schemeClr val="tx1"/>
                </a:solidFill>
                <a:latin typeface="Calibri" charset="0"/>
                <a:ea typeface="ＭＳ Ｐゴシック" charset="0"/>
                <a:cs typeface="ＭＳ Ｐゴシック" charset="0"/>
              </a:defRPr>
            </a:lvl1pPr>
            <a:lvl2pPr marL="742950" indent="-285750" eaLnBrk="0" hangingPunct="0">
              <a:defRPr sz="1200" b="1">
                <a:solidFill>
                  <a:schemeClr val="tx1"/>
                </a:solidFill>
                <a:latin typeface="Calibri" charset="0"/>
                <a:ea typeface="ＭＳ Ｐゴシック" charset="0"/>
              </a:defRPr>
            </a:lvl2pPr>
            <a:lvl3pPr marL="1143000" indent="-228600" eaLnBrk="0" hangingPunct="0">
              <a:defRPr sz="1200" b="1">
                <a:solidFill>
                  <a:schemeClr val="tx1"/>
                </a:solidFill>
                <a:latin typeface="Calibri" charset="0"/>
                <a:ea typeface="ＭＳ Ｐゴシック" charset="0"/>
              </a:defRPr>
            </a:lvl3pPr>
            <a:lvl4pPr marL="1600200" indent="-228600" eaLnBrk="0" hangingPunct="0">
              <a:defRPr sz="1200" b="1">
                <a:solidFill>
                  <a:schemeClr val="tx1"/>
                </a:solidFill>
                <a:latin typeface="Calibri" charset="0"/>
                <a:ea typeface="ＭＳ Ｐゴシック" charset="0"/>
              </a:defRPr>
            </a:lvl4pPr>
            <a:lvl5pPr marL="2057400" indent="-228600" eaLnBrk="0" hangingPunct="0">
              <a:defRPr sz="1200" b="1">
                <a:solidFill>
                  <a:schemeClr val="tx1"/>
                </a:solidFill>
                <a:latin typeface="Calibri" charset="0"/>
                <a:ea typeface="ＭＳ Ｐゴシック" charset="0"/>
              </a:defRPr>
            </a:lvl5pPr>
            <a:lvl6pPr marL="2514600" indent="-228600" algn="ctr" eaLnBrk="0" fontAlgn="base" hangingPunct="0">
              <a:spcBef>
                <a:spcPct val="50000"/>
              </a:spcBef>
              <a:spcAft>
                <a:spcPct val="0"/>
              </a:spcAft>
              <a:defRPr sz="1200" b="1">
                <a:solidFill>
                  <a:schemeClr val="tx1"/>
                </a:solidFill>
                <a:latin typeface="Calibri" charset="0"/>
                <a:ea typeface="ＭＳ Ｐゴシック" charset="0"/>
              </a:defRPr>
            </a:lvl6pPr>
            <a:lvl7pPr marL="2971800" indent="-228600" algn="ctr" eaLnBrk="0" fontAlgn="base" hangingPunct="0">
              <a:spcBef>
                <a:spcPct val="50000"/>
              </a:spcBef>
              <a:spcAft>
                <a:spcPct val="0"/>
              </a:spcAft>
              <a:defRPr sz="1200" b="1">
                <a:solidFill>
                  <a:schemeClr val="tx1"/>
                </a:solidFill>
                <a:latin typeface="Calibri" charset="0"/>
                <a:ea typeface="ＭＳ Ｐゴシック" charset="0"/>
              </a:defRPr>
            </a:lvl7pPr>
            <a:lvl8pPr marL="3429000" indent="-228600" algn="ctr" eaLnBrk="0" fontAlgn="base" hangingPunct="0">
              <a:spcBef>
                <a:spcPct val="50000"/>
              </a:spcBef>
              <a:spcAft>
                <a:spcPct val="0"/>
              </a:spcAft>
              <a:defRPr sz="1200" b="1">
                <a:solidFill>
                  <a:schemeClr val="tx1"/>
                </a:solidFill>
                <a:latin typeface="Calibri" charset="0"/>
                <a:ea typeface="ＭＳ Ｐゴシック" charset="0"/>
              </a:defRPr>
            </a:lvl8pPr>
            <a:lvl9pPr marL="3886200" indent="-228600" algn="ctr" eaLnBrk="0" fontAlgn="base" hangingPunct="0">
              <a:spcBef>
                <a:spcPct val="50000"/>
              </a:spcBef>
              <a:spcAft>
                <a:spcPct val="0"/>
              </a:spcAft>
              <a:defRPr sz="1200" b="1">
                <a:solidFill>
                  <a:schemeClr val="tx1"/>
                </a:solidFill>
                <a:latin typeface="Calibri" charset="0"/>
                <a:ea typeface="ＭＳ Ｐゴシック" charset="0"/>
              </a:defRPr>
            </a:lvl9pPr>
          </a:lstStyle>
          <a:p>
            <a:pPr algn="l" eaLnBrk="1" hangingPunct="1">
              <a:defRPr/>
            </a:pPr>
            <a:endParaRPr lang="da-DK" sz="2400" b="0"/>
          </a:p>
        </p:txBody>
      </p:sp>
      <p:grpSp>
        <p:nvGrpSpPr>
          <p:cNvPr id="6" name="Gruppe 9"/>
          <p:cNvGrpSpPr>
            <a:grpSpLocks/>
          </p:cNvGrpSpPr>
          <p:nvPr userDrawn="1"/>
        </p:nvGrpSpPr>
        <p:grpSpPr bwMode="auto">
          <a:xfrm>
            <a:off x="8172450" y="0"/>
            <a:ext cx="971550" cy="6858000"/>
            <a:chOff x="8172399" y="0"/>
            <a:chExt cx="971601" cy="6858000"/>
          </a:xfrm>
        </p:grpSpPr>
        <p:pic>
          <p:nvPicPr>
            <p:cNvPr id="8" name="Billede 12" descr="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6200188"/>
              <a:ext cx="971600" cy="61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Lige forbindelse 8"/>
            <p:cNvCxnSpPr/>
            <p:nvPr/>
          </p:nvCxnSpPr>
          <p:spPr>
            <a:xfrm rot="5400000">
              <a:off x="4743399" y="3429000"/>
              <a:ext cx="6858000" cy="0"/>
            </a:xfrm>
            <a:prstGeom prst="line">
              <a:avLst/>
            </a:prstGeom>
            <a:ln w="12700">
              <a:solidFill>
                <a:srgbClr val="7DB621"/>
              </a:solidFill>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title"/>
          </p:nvPr>
        </p:nvSpPr>
        <p:spPr/>
        <p:txBody>
          <a:bodyPr/>
          <a:lstStyle>
            <a:lvl1pPr>
              <a:defRPr>
                <a:latin typeface="Calibri" pitchFamily="34" charset="0"/>
              </a:defRPr>
            </a:lvl1pPr>
          </a:lstStyle>
          <a:p>
            <a:r>
              <a:rPr lang="da-DK"/>
              <a:t>Klik for at redigere titeltypografi i masteren</a:t>
            </a:r>
          </a:p>
        </p:txBody>
      </p:sp>
      <p:sp>
        <p:nvSpPr>
          <p:cNvPr id="3" name="Pladsholder til indhold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indhold 6"/>
          <p:cNvSpPr>
            <a:spLocks noGrp="1"/>
          </p:cNvSpPr>
          <p:nvPr>
            <p:ph sz="quarter" idx="12"/>
          </p:nvPr>
        </p:nvSpPr>
        <p:spPr>
          <a:xfrm>
            <a:off x="7956550" y="765175"/>
            <a:ext cx="914400" cy="9144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0" name="Pladsholder til dato 3"/>
          <p:cNvSpPr>
            <a:spLocks noGrp="1"/>
          </p:cNvSpPr>
          <p:nvPr>
            <p:ph type="dt" sz="half" idx="13"/>
          </p:nvPr>
        </p:nvSpPr>
        <p:spPr/>
        <p:txBody>
          <a:bodyPr/>
          <a:lstStyle>
            <a:lvl1pPr>
              <a:defRPr>
                <a:latin typeface="Calibri" pitchFamily="34" charset="0"/>
              </a:defRPr>
            </a:lvl1pPr>
          </a:lstStyle>
          <a:p>
            <a:pPr>
              <a:defRPr/>
            </a:pPr>
            <a:fld id="{B90A13B6-C642-4B97-8867-C3286593E924}" type="datetime1">
              <a:rPr lang="da-DK" smtClean="0"/>
              <a:t>01-02-2017</a:t>
            </a:fld>
            <a:endParaRPr lang="en-GB"/>
          </a:p>
        </p:txBody>
      </p:sp>
    </p:spTree>
    <p:extLst>
      <p:ext uri="{BB962C8B-B14F-4D97-AF65-F5344CB8AC3E}">
        <p14:creationId xmlns:p14="http://schemas.microsoft.com/office/powerpoint/2010/main" val="4274557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el og indholdsobjekt">
    <p:spTree>
      <p:nvGrpSpPr>
        <p:cNvPr id="1" name=""/>
        <p:cNvGrpSpPr/>
        <p:nvPr/>
      </p:nvGrpSpPr>
      <p:grpSpPr>
        <a:xfrm>
          <a:off x="0" y="0"/>
          <a:ext cx="0" cy="0"/>
          <a:chOff x="0" y="0"/>
          <a:chExt cx="0" cy="0"/>
        </a:xfrm>
      </p:grpSpPr>
      <p:sp>
        <p:nvSpPr>
          <p:cNvPr id="5" name="Text Box 8"/>
          <p:cNvSpPr txBox="1">
            <a:spLocks noChangeArrowheads="1"/>
          </p:cNvSpPr>
          <p:nvPr userDrawn="1"/>
        </p:nvSpPr>
        <p:spPr bwMode="auto">
          <a:xfrm>
            <a:off x="7337425" y="1143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b="1">
                <a:solidFill>
                  <a:schemeClr val="tx1"/>
                </a:solidFill>
                <a:latin typeface="Calibri" charset="0"/>
                <a:ea typeface="ＭＳ Ｐゴシック" charset="0"/>
                <a:cs typeface="ＭＳ Ｐゴシック" charset="0"/>
              </a:defRPr>
            </a:lvl1pPr>
            <a:lvl2pPr marL="742950" indent="-285750" eaLnBrk="0" hangingPunct="0">
              <a:defRPr sz="1200" b="1">
                <a:solidFill>
                  <a:schemeClr val="tx1"/>
                </a:solidFill>
                <a:latin typeface="Calibri" charset="0"/>
                <a:ea typeface="ＭＳ Ｐゴシック" charset="0"/>
              </a:defRPr>
            </a:lvl2pPr>
            <a:lvl3pPr marL="1143000" indent="-228600" eaLnBrk="0" hangingPunct="0">
              <a:defRPr sz="1200" b="1">
                <a:solidFill>
                  <a:schemeClr val="tx1"/>
                </a:solidFill>
                <a:latin typeface="Calibri" charset="0"/>
                <a:ea typeface="ＭＳ Ｐゴシック" charset="0"/>
              </a:defRPr>
            </a:lvl3pPr>
            <a:lvl4pPr marL="1600200" indent="-228600" eaLnBrk="0" hangingPunct="0">
              <a:defRPr sz="1200" b="1">
                <a:solidFill>
                  <a:schemeClr val="tx1"/>
                </a:solidFill>
                <a:latin typeface="Calibri" charset="0"/>
                <a:ea typeface="ＭＳ Ｐゴシック" charset="0"/>
              </a:defRPr>
            </a:lvl4pPr>
            <a:lvl5pPr marL="2057400" indent="-228600" eaLnBrk="0" hangingPunct="0">
              <a:defRPr sz="1200" b="1">
                <a:solidFill>
                  <a:schemeClr val="tx1"/>
                </a:solidFill>
                <a:latin typeface="Calibri" charset="0"/>
                <a:ea typeface="ＭＳ Ｐゴシック" charset="0"/>
              </a:defRPr>
            </a:lvl5pPr>
            <a:lvl6pPr marL="2514600" indent="-228600" algn="ctr" eaLnBrk="0" fontAlgn="base" hangingPunct="0">
              <a:spcBef>
                <a:spcPct val="50000"/>
              </a:spcBef>
              <a:spcAft>
                <a:spcPct val="0"/>
              </a:spcAft>
              <a:defRPr sz="1200" b="1">
                <a:solidFill>
                  <a:schemeClr val="tx1"/>
                </a:solidFill>
                <a:latin typeface="Calibri" charset="0"/>
                <a:ea typeface="ＭＳ Ｐゴシック" charset="0"/>
              </a:defRPr>
            </a:lvl6pPr>
            <a:lvl7pPr marL="2971800" indent="-228600" algn="ctr" eaLnBrk="0" fontAlgn="base" hangingPunct="0">
              <a:spcBef>
                <a:spcPct val="50000"/>
              </a:spcBef>
              <a:spcAft>
                <a:spcPct val="0"/>
              </a:spcAft>
              <a:defRPr sz="1200" b="1">
                <a:solidFill>
                  <a:schemeClr val="tx1"/>
                </a:solidFill>
                <a:latin typeface="Calibri" charset="0"/>
                <a:ea typeface="ＭＳ Ｐゴシック" charset="0"/>
              </a:defRPr>
            </a:lvl7pPr>
            <a:lvl8pPr marL="3429000" indent="-228600" algn="ctr" eaLnBrk="0" fontAlgn="base" hangingPunct="0">
              <a:spcBef>
                <a:spcPct val="50000"/>
              </a:spcBef>
              <a:spcAft>
                <a:spcPct val="0"/>
              </a:spcAft>
              <a:defRPr sz="1200" b="1">
                <a:solidFill>
                  <a:schemeClr val="tx1"/>
                </a:solidFill>
                <a:latin typeface="Calibri" charset="0"/>
                <a:ea typeface="ＭＳ Ｐゴシック" charset="0"/>
              </a:defRPr>
            </a:lvl8pPr>
            <a:lvl9pPr marL="3886200" indent="-228600" algn="ctr" eaLnBrk="0" fontAlgn="base" hangingPunct="0">
              <a:spcBef>
                <a:spcPct val="50000"/>
              </a:spcBef>
              <a:spcAft>
                <a:spcPct val="0"/>
              </a:spcAft>
              <a:defRPr sz="1200" b="1">
                <a:solidFill>
                  <a:schemeClr val="tx1"/>
                </a:solidFill>
                <a:latin typeface="Calibri" charset="0"/>
                <a:ea typeface="ＭＳ Ｐゴシック" charset="0"/>
              </a:defRPr>
            </a:lvl9pPr>
          </a:lstStyle>
          <a:p>
            <a:pPr algn="l" eaLnBrk="1" hangingPunct="1">
              <a:defRPr/>
            </a:pPr>
            <a:endParaRPr lang="da-DK" sz="2400" b="0"/>
          </a:p>
        </p:txBody>
      </p:sp>
      <p:grpSp>
        <p:nvGrpSpPr>
          <p:cNvPr id="6" name="Gruppe 9"/>
          <p:cNvGrpSpPr>
            <a:grpSpLocks/>
          </p:cNvGrpSpPr>
          <p:nvPr userDrawn="1"/>
        </p:nvGrpSpPr>
        <p:grpSpPr bwMode="auto">
          <a:xfrm>
            <a:off x="8172450" y="0"/>
            <a:ext cx="971550" cy="6858000"/>
            <a:chOff x="8172399" y="0"/>
            <a:chExt cx="971601" cy="6858000"/>
          </a:xfrm>
        </p:grpSpPr>
        <p:pic>
          <p:nvPicPr>
            <p:cNvPr id="8" name="Billede 12" descr="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6200188"/>
              <a:ext cx="971600" cy="61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Lige forbindelse 8"/>
            <p:cNvCxnSpPr/>
            <p:nvPr/>
          </p:nvCxnSpPr>
          <p:spPr>
            <a:xfrm rot="5400000">
              <a:off x="4743399" y="3429000"/>
              <a:ext cx="6858000" cy="0"/>
            </a:xfrm>
            <a:prstGeom prst="line">
              <a:avLst/>
            </a:prstGeom>
            <a:ln w="12700">
              <a:solidFill>
                <a:srgbClr val="7DB621"/>
              </a:solidFill>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title"/>
          </p:nvPr>
        </p:nvSpPr>
        <p:spPr/>
        <p:txBody>
          <a:bodyPr/>
          <a:lstStyle>
            <a:lvl1pPr>
              <a:defRPr>
                <a:latin typeface="Calibri" pitchFamily="34" charset="0"/>
              </a:defRPr>
            </a:lvl1pPr>
          </a:lstStyle>
          <a:p>
            <a:r>
              <a:rPr lang="da-DK"/>
              <a:t>Klik for at redigere titeltypografi i masteren</a:t>
            </a:r>
          </a:p>
        </p:txBody>
      </p:sp>
      <p:sp>
        <p:nvSpPr>
          <p:cNvPr id="3" name="Pladsholder til indhold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indhold 6"/>
          <p:cNvSpPr>
            <a:spLocks noGrp="1"/>
          </p:cNvSpPr>
          <p:nvPr>
            <p:ph sz="quarter" idx="12"/>
          </p:nvPr>
        </p:nvSpPr>
        <p:spPr>
          <a:xfrm>
            <a:off x="7956550" y="765175"/>
            <a:ext cx="914400" cy="9144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0" name="Pladsholder til dato 3"/>
          <p:cNvSpPr>
            <a:spLocks noGrp="1"/>
          </p:cNvSpPr>
          <p:nvPr>
            <p:ph type="dt" sz="half" idx="13"/>
          </p:nvPr>
        </p:nvSpPr>
        <p:spPr/>
        <p:txBody>
          <a:bodyPr/>
          <a:lstStyle>
            <a:lvl1pPr>
              <a:defRPr>
                <a:latin typeface="Calibri" pitchFamily="34" charset="0"/>
              </a:defRPr>
            </a:lvl1pPr>
          </a:lstStyle>
          <a:p>
            <a:pPr>
              <a:defRPr/>
            </a:pPr>
            <a:fld id="{83A1681A-AE8E-4F1F-A5BC-E589C090996B}" type="datetime1">
              <a:rPr lang="da-DK" smtClean="0"/>
              <a:t>01-02-2017</a:t>
            </a:fld>
            <a:endParaRPr lang="en-GB"/>
          </a:p>
        </p:txBody>
      </p:sp>
    </p:spTree>
    <p:extLst>
      <p:ext uri="{BB962C8B-B14F-4D97-AF65-F5344CB8AC3E}">
        <p14:creationId xmlns:p14="http://schemas.microsoft.com/office/powerpoint/2010/main" val="4274557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el og indholdsobjekt">
    <p:spTree>
      <p:nvGrpSpPr>
        <p:cNvPr id="1" name=""/>
        <p:cNvGrpSpPr/>
        <p:nvPr/>
      </p:nvGrpSpPr>
      <p:grpSpPr>
        <a:xfrm>
          <a:off x="0" y="0"/>
          <a:ext cx="0" cy="0"/>
          <a:chOff x="0" y="0"/>
          <a:chExt cx="0" cy="0"/>
        </a:xfrm>
      </p:grpSpPr>
      <p:sp>
        <p:nvSpPr>
          <p:cNvPr id="4" name="Text Box 7"/>
          <p:cNvSpPr txBox="1">
            <a:spLocks noChangeArrowheads="1"/>
          </p:cNvSpPr>
          <p:nvPr userDrawn="1"/>
        </p:nvSpPr>
        <p:spPr bwMode="auto">
          <a:xfrm>
            <a:off x="7337425" y="1143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b="1">
                <a:solidFill>
                  <a:schemeClr val="tx1"/>
                </a:solidFill>
                <a:latin typeface="Calibri" charset="0"/>
                <a:ea typeface="ＭＳ Ｐゴシック" charset="0"/>
                <a:cs typeface="ＭＳ Ｐゴシック" charset="0"/>
              </a:defRPr>
            </a:lvl1pPr>
            <a:lvl2pPr marL="742950" indent="-285750" eaLnBrk="0" hangingPunct="0">
              <a:defRPr sz="1200" b="1">
                <a:solidFill>
                  <a:schemeClr val="tx1"/>
                </a:solidFill>
                <a:latin typeface="Calibri" charset="0"/>
                <a:ea typeface="ＭＳ Ｐゴシック" charset="0"/>
              </a:defRPr>
            </a:lvl2pPr>
            <a:lvl3pPr marL="1143000" indent="-228600" eaLnBrk="0" hangingPunct="0">
              <a:defRPr sz="1200" b="1">
                <a:solidFill>
                  <a:schemeClr val="tx1"/>
                </a:solidFill>
                <a:latin typeface="Calibri" charset="0"/>
                <a:ea typeface="ＭＳ Ｐゴシック" charset="0"/>
              </a:defRPr>
            </a:lvl3pPr>
            <a:lvl4pPr marL="1600200" indent="-228600" eaLnBrk="0" hangingPunct="0">
              <a:defRPr sz="1200" b="1">
                <a:solidFill>
                  <a:schemeClr val="tx1"/>
                </a:solidFill>
                <a:latin typeface="Calibri" charset="0"/>
                <a:ea typeface="ＭＳ Ｐゴシック" charset="0"/>
              </a:defRPr>
            </a:lvl4pPr>
            <a:lvl5pPr marL="2057400" indent="-228600" eaLnBrk="0" hangingPunct="0">
              <a:defRPr sz="1200" b="1">
                <a:solidFill>
                  <a:schemeClr val="tx1"/>
                </a:solidFill>
                <a:latin typeface="Calibri" charset="0"/>
                <a:ea typeface="ＭＳ Ｐゴシック" charset="0"/>
              </a:defRPr>
            </a:lvl5pPr>
            <a:lvl6pPr marL="2514600" indent="-228600" algn="ctr" eaLnBrk="0" fontAlgn="base" hangingPunct="0">
              <a:spcBef>
                <a:spcPct val="50000"/>
              </a:spcBef>
              <a:spcAft>
                <a:spcPct val="0"/>
              </a:spcAft>
              <a:defRPr sz="1200" b="1">
                <a:solidFill>
                  <a:schemeClr val="tx1"/>
                </a:solidFill>
                <a:latin typeface="Calibri" charset="0"/>
                <a:ea typeface="ＭＳ Ｐゴシック" charset="0"/>
              </a:defRPr>
            </a:lvl6pPr>
            <a:lvl7pPr marL="2971800" indent="-228600" algn="ctr" eaLnBrk="0" fontAlgn="base" hangingPunct="0">
              <a:spcBef>
                <a:spcPct val="50000"/>
              </a:spcBef>
              <a:spcAft>
                <a:spcPct val="0"/>
              </a:spcAft>
              <a:defRPr sz="1200" b="1">
                <a:solidFill>
                  <a:schemeClr val="tx1"/>
                </a:solidFill>
                <a:latin typeface="Calibri" charset="0"/>
                <a:ea typeface="ＭＳ Ｐゴシック" charset="0"/>
              </a:defRPr>
            </a:lvl7pPr>
            <a:lvl8pPr marL="3429000" indent="-228600" algn="ctr" eaLnBrk="0" fontAlgn="base" hangingPunct="0">
              <a:spcBef>
                <a:spcPct val="50000"/>
              </a:spcBef>
              <a:spcAft>
                <a:spcPct val="0"/>
              </a:spcAft>
              <a:defRPr sz="1200" b="1">
                <a:solidFill>
                  <a:schemeClr val="tx1"/>
                </a:solidFill>
                <a:latin typeface="Calibri" charset="0"/>
                <a:ea typeface="ＭＳ Ｐゴシック" charset="0"/>
              </a:defRPr>
            </a:lvl8pPr>
            <a:lvl9pPr marL="3886200" indent="-228600" algn="ctr" eaLnBrk="0" fontAlgn="base" hangingPunct="0">
              <a:spcBef>
                <a:spcPct val="50000"/>
              </a:spcBef>
              <a:spcAft>
                <a:spcPct val="0"/>
              </a:spcAft>
              <a:defRPr sz="1200" b="1">
                <a:solidFill>
                  <a:schemeClr val="tx1"/>
                </a:solidFill>
                <a:latin typeface="Calibri" charset="0"/>
                <a:ea typeface="ＭＳ Ｐゴシック" charset="0"/>
              </a:defRPr>
            </a:lvl9pPr>
          </a:lstStyle>
          <a:p>
            <a:pPr eaLnBrk="1" hangingPunct="1">
              <a:defRPr/>
            </a:pPr>
            <a:endParaRPr lang="da-DK" sz="2400" b="0"/>
          </a:p>
        </p:txBody>
      </p:sp>
      <p:sp>
        <p:nvSpPr>
          <p:cNvPr id="2" name="Titel 1"/>
          <p:cNvSpPr>
            <a:spLocks noGrp="1"/>
          </p:cNvSpPr>
          <p:nvPr>
            <p:ph type="title"/>
          </p:nvPr>
        </p:nvSpPr>
        <p:spPr/>
        <p:txBody>
          <a:bodyPr/>
          <a:lstStyle>
            <a:lvl1pPr>
              <a:defRPr>
                <a:latin typeface="Calibri" pitchFamily="34" charset="0"/>
              </a:defRPr>
            </a:lvl1pPr>
          </a:lstStyle>
          <a:p>
            <a:r>
              <a:rPr lang="da-DK" dirty="0"/>
              <a:t>Klik for at redigere titeltypografi i masteren</a:t>
            </a:r>
          </a:p>
        </p:txBody>
      </p:sp>
      <p:sp>
        <p:nvSpPr>
          <p:cNvPr id="3" name="Pladsholder til indhold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dato 3"/>
          <p:cNvSpPr>
            <a:spLocks noGrp="1"/>
          </p:cNvSpPr>
          <p:nvPr>
            <p:ph type="dt" sz="half" idx="10"/>
          </p:nvPr>
        </p:nvSpPr>
        <p:spPr/>
        <p:txBody>
          <a:bodyPr/>
          <a:lstStyle>
            <a:lvl1pPr>
              <a:defRPr>
                <a:latin typeface="Calibri" pitchFamily="34" charset="0"/>
              </a:defRPr>
            </a:lvl1pPr>
          </a:lstStyle>
          <a:p>
            <a:pPr>
              <a:defRPr/>
            </a:pPr>
            <a:fld id="{5EB66882-2078-4222-B066-9182D2A365A4}" type="datetime1">
              <a:rPr lang="da-DK" smtClean="0"/>
              <a:t>01-02-2017</a:t>
            </a:fld>
            <a:endParaRPr lang="en-GB"/>
          </a:p>
        </p:txBody>
      </p:sp>
      <p:sp>
        <p:nvSpPr>
          <p:cNvPr id="6" name="Pladsholder til sidefod 4"/>
          <p:cNvSpPr>
            <a:spLocks noGrp="1"/>
          </p:cNvSpPr>
          <p:nvPr>
            <p:ph type="ftr" sz="quarter" idx="11"/>
          </p:nvPr>
        </p:nvSpPr>
        <p:spPr>
          <a:xfrm>
            <a:off x="6732588" y="6237288"/>
            <a:ext cx="1743075" cy="457200"/>
          </a:xfrm>
          <a:prstGeom prst="rect">
            <a:avLst/>
          </a:prstGeom>
        </p:spPr>
        <p:txBody>
          <a:bodyPr/>
          <a:lstStyle>
            <a:lvl1pPr>
              <a:defRPr>
                <a:solidFill>
                  <a:srgbClr val="00B050"/>
                </a:solidFill>
                <a:latin typeface="Calibri" pitchFamily="34" charset="0"/>
                <a:ea typeface="+mn-ea"/>
                <a:cs typeface="+mn-cs"/>
              </a:defRPr>
            </a:lvl1pPr>
          </a:lstStyle>
          <a:p>
            <a:pPr>
              <a:defRPr/>
            </a:pPr>
            <a:r>
              <a:rPr lang="en-GB"/>
              <a:t>Projektledelse i praksis v. Maren Granlien og Charlotte Risbjerg</a:t>
            </a:r>
          </a:p>
        </p:txBody>
      </p:sp>
    </p:spTree>
    <p:extLst>
      <p:ext uri="{BB962C8B-B14F-4D97-AF65-F5344CB8AC3E}">
        <p14:creationId xmlns:p14="http://schemas.microsoft.com/office/powerpoint/2010/main" val="3712689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Titel og indholdsobjekt">
    <p:spTree>
      <p:nvGrpSpPr>
        <p:cNvPr id="1" name=""/>
        <p:cNvGrpSpPr/>
        <p:nvPr/>
      </p:nvGrpSpPr>
      <p:grpSpPr>
        <a:xfrm>
          <a:off x="0" y="0"/>
          <a:ext cx="0" cy="0"/>
          <a:chOff x="0" y="0"/>
          <a:chExt cx="0" cy="0"/>
        </a:xfrm>
      </p:grpSpPr>
      <p:sp>
        <p:nvSpPr>
          <p:cNvPr id="5" name="Text Box 8"/>
          <p:cNvSpPr txBox="1">
            <a:spLocks noChangeArrowheads="1"/>
          </p:cNvSpPr>
          <p:nvPr userDrawn="1"/>
        </p:nvSpPr>
        <p:spPr bwMode="auto">
          <a:xfrm>
            <a:off x="7337425" y="1143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b="1">
                <a:solidFill>
                  <a:schemeClr val="tx1"/>
                </a:solidFill>
                <a:latin typeface="Calibri" charset="0"/>
                <a:ea typeface="ＭＳ Ｐゴシック" charset="0"/>
                <a:cs typeface="ＭＳ Ｐゴシック" charset="0"/>
              </a:defRPr>
            </a:lvl1pPr>
            <a:lvl2pPr marL="742950" indent="-285750" eaLnBrk="0" hangingPunct="0">
              <a:defRPr sz="1200" b="1">
                <a:solidFill>
                  <a:schemeClr val="tx1"/>
                </a:solidFill>
                <a:latin typeface="Calibri" charset="0"/>
                <a:ea typeface="ＭＳ Ｐゴシック" charset="0"/>
              </a:defRPr>
            </a:lvl2pPr>
            <a:lvl3pPr marL="1143000" indent="-228600" eaLnBrk="0" hangingPunct="0">
              <a:defRPr sz="1200" b="1">
                <a:solidFill>
                  <a:schemeClr val="tx1"/>
                </a:solidFill>
                <a:latin typeface="Calibri" charset="0"/>
                <a:ea typeface="ＭＳ Ｐゴシック" charset="0"/>
              </a:defRPr>
            </a:lvl3pPr>
            <a:lvl4pPr marL="1600200" indent="-228600" eaLnBrk="0" hangingPunct="0">
              <a:defRPr sz="1200" b="1">
                <a:solidFill>
                  <a:schemeClr val="tx1"/>
                </a:solidFill>
                <a:latin typeface="Calibri" charset="0"/>
                <a:ea typeface="ＭＳ Ｐゴシック" charset="0"/>
              </a:defRPr>
            </a:lvl4pPr>
            <a:lvl5pPr marL="2057400" indent="-228600" eaLnBrk="0" hangingPunct="0">
              <a:defRPr sz="1200" b="1">
                <a:solidFill>
                  <a:schemeClr val="tx1"/>
                </a:solidFill>
                <a:latin typeface="Calibri" charset="0"/>
                <a:ea typeface="ＭＳ Ｐゴシック" charset="0"/>
              </a:defRPr>
            </a:lvl5pPr>
            <a:lvl6pPr marL="2514600" indent="-228600" algn="ctr" eaLnBrk="0" fontAlgn="base" hangingPunct="0">
              <a:spcBef>
                <a:spcPct val="50000"/>
              </a:spcBef>
              <a:spcAft>
                <a:spcPct val="0"/>
              </a:spcAft>
              <a:defRPr sz="1200" b="1">
                <a:solidFill>
                  <a:schemeClr val="tx1"/>
                </a:solidFill>
                <a:latin typeface="Calibri" charset="0"/>
                <a:ea typeface="ＭＳ Ｐゴシック" charset="0"/>
              </a:defRPr>
            </a:lvl6pPr>
            <a:lvl7pPr marL="2971800" indent="-228600" algn="ctr" eaLnBrk="0" fontAlgn="base" hangingPunct="0">
              <a:spcBef>
                <a:spcPct val="50000"/>
              </a:spcBef>
              <a:spcAft>
                <a:spcPct val="0"/>
              </a:spcAft>
              <a:defRPr sz="1200" b="1">
                <a:solidFill>
                  <a:schemeClr val="tx1"/>
                </a:solidFill>
                <a:latin typeface="Calibri" charset="0"/>
                <a:ea typeface="ＭＳ Ｐゴシック" charset="0"/>
              </a:defRPr>
            </a:lvl7pPr>
            <a:lvl8pPr marL="3429000" indent="-228600" algn="ctr" eaLnBrk="0" fontAlgn="base" hangingPunct="0">
              <a:spcBef>
                <a:spcPct val="50000"/>
              </a:spcBef>
              <a:spcAft>
                <a:spcPct val="0"/>
              </a:spcAft>
              <a:defRPr sz="1200" b="1">
                <a:solidFill>
                  <a:schemeClr val="tx1"/>
                </a:solidFill>
                <a:latin typeface="Calibri" charset="0"/>
                <a:ea typeface="ＭＳ Ｐゴシック" charset="0"/>
              </a:defRPr>
            </a:lvl8pPr>
            <a:lvl9pPr marL="3886200" indent="-228600" algn="ctr" eaLnBrk="0" fontAlgn="base" hangingPunct="0">
              <a:spcBef>
                <a:spcPct val="50000"/>
              </a:spcBef>
              <a:spcAft>
                <a:spcPct val="0"/>
              </a:spcAft>
              <a:defRPr sz="1200" b="1">
                <a:solidFill>
                  <a:schemeClr val="tx1"/>
                </a:solidFill>
                <a:latin typeface="Calibri" charset="0"/>
                <a:ea typeface="ＭＳ Ｐゴシック" charset="0"/>
              </a:defRPr>
            </a:lvl9pPr>
          </a:lstStyle>
          <a:p>
            <a:pPr algn="l" eaLnBrk="1" hangingPunct="1">
              <a:defRPr/>
            </a:pPr>
            <a:endParaRPr lang="da-DK" sz="2400" b="0"/>
          </a:p>
        </p:txBody>
      </p:sp>
      <p:grpSp>
        <p:nvGrpSpPr>
          <p:cNvPr id="6" name="Gruppe 9"/>
          <p:cNvGrpSpPr>
            <a:grpSpLocks/>
          </p:cNvGrpSpPr>
          <p:nvPr userDrawn="1"/>
        </p:nvGrpSpPr>
        <p:grpSpPr bwMode="auto">
          <a:xfrm>
            <a:off x="8172450" y="0"/>
            <a:ext cx="971550" cy="6858000"/>
            <a:chOff x="8172399" y="0"/>
            <a:chExt cx="971601" cy="6858000"/>
          </a:xfrm>
        </p:grpSpPr>
        <p:pic>
          <p:nvPicPr>
            <p:cNvPr id="8" name="Billede 12" descr="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6200188"/>
              <a:ext cx="971600" cy="61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Lige forbindelse 8"/>
            <p:cNvCxnSpPr/>
            <p:nvPr/>
          </p:nvCxnSpPr>
          <p:spPr>
            <a:xfrm rot="5400000">
              <a:off x="4743399" y="3429000"/>
              <a:ext cx="6858000" cy="0"/>
            </a:xfrm>
            <a:prstGeom prst="line">
              <a:avLst/>
            </a:prstGeom>
            <a:ln w="12700">
              <a:solidFill>
                <a:srgbClr val="7DB621"/>
              </a:solidFill>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title"/>
          </p:nvPr>
        </p:nvSpPr>
        <p:spPr/>
        <p:txBody>
          <a:bodyPr/>
          <a:lstStyle>
            <a:lvl1pPr>
              <a:defRPr>
                <a:latin typeface="Calibri" pitchFamily="34" charset="0"/>
              </a:defRPr>
            </a:lvl1pPr>
          </a:lstStyle>
          <a:p>
            <a:r>
              <a:rPr lang="da-DK"/>
              <a:t>Klik for at redigere titeltypografi i masteren</a:t>
            </a:r>
          </a:p>
        </p:txBody>
      </p:sp>
      <p:sp>
        <p:nvSpPr>
          <p:cNvPr id="3" name="Pladsholder til indhold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indhold 6"/>
          <p:cNvSpPr>
            <a:spLocks noGrp="1"/>
          </p:cNvSpPr>
          <p:nvPr>
            <p:ph sz="quarter" idx="12"/>
          </p:nvPr>
        </p:nvSpPr>
        <p:spPr>
          <a:xfrm>
            <a:off x="7956550" y="765175"/>
            <a:ext cx="914400" cy="9144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0" name="Pladsholder til dato 3"/>
          <p:cNvSpPr>
            <a:spLocks noGrp="1"/>
          </p:cNvSpPr>
          <p:nvPr>
            <p:ph type="dt" sz="half" idx="13"/>
          </p:nvPr>
        </p:nvSpPr>
        <p:spPr/>
        <p:txBody>
          <a:bodyPr/>
          <a:lstStyle>
            <a:lvl1pPr>
              <a:defRPr>
                <a:latin typeface="Calibri" pitchFamily="34" charset="0"/>
              </a:defRPr>
            </a:lvl1pPr>
          </a:lstStyle>
          <a:p>
            <a:pPr>
              <a:defRPr/>
            </a:pPr>
            <a:fld id="{65B6E6F4-782C-4165-8616-CC086E2E4A31}" type="datetime1">
              <a:rPr lang="da-DK" smtClean="0"/>
              <a:t>01-02-2017</a:t>
            </a:fld>
            <a:endParaRPr lang="en-GB"/>
          </a:p>
        </p:txBody>
      </p:sp>
    </p:spTree>
    <p:extLst>
      <p:ext uri="{BB962C8B-B14F-4D97-AF65-F5344CB8AC3E}">
        <p14:creationId xmlns:p14="http://schemas.microsoft.com/office/powerpoint/2010/main" val="1329002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_Titel og indholdsobjekt">
    <p:spTree>
      <p:nvGrpSpPr>
        <p:cNvPr id="1" name=""/>
        <p:cNvGrpSpPr/>
        <p:nvPr/>
      </p:nvGrpSpPr>
      <p:grpSpPr>
        <a:xfrm>
          <a:off x="0" y="0"/>
          <a:ext cx="0" cy="0"/>
          <a:chOff x="0" y="0"/>
          <a:chExt cx="0" cy="0"/>
        </a:xfrm>
      </p:grpSpPr>
      <p:sp>
        <p:nvSpPr>
          <p:cNvPr id="5" name="Text Box 8"/>
          <p:cNvSpPr txBox="1">
            <a:spLocks noChangeArrowheads="1"/>
          </p:cNvSpPr>
          <p:nvPr userDrawn="1"/>
        </p:nvSpPr>
        <p:spPr bwMode="auto">
          <a:xfrm>
            <a:off x="7337425" y="1143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b="1">
                <a:solidFill>
                  <a:schemeClr val="tx1"/>
                </a:solidFill>
                <a:latin typeface="Calibri" charset="0"/>
                <a:ea typeface="ＭＳ Ｐゴシック" charset="0"/>
                <a:cs typeface="ＭＳ Ｐゴシック" charset="0"/>
              </a:defRPr>
            </a:lvl1pPr>
            <a:lvl2pPr marL="742950" indent="-285750" eaLnBrk="0" hangingPunct="0">
              <a:defRPr sz="1200" b="1">
                <a:solidFill>
                  <a:schemeClr val="tx1"/>
                </a:solidFill>
                <a:latin typeface="Calibri" charset="0"/>
                <a:ea typeface="ＭＳ Ｐゴシック" charset="0"/>
              </a:defRPr>
            </a:lvl2pPr>
            <a:lvl3pPr marL="1143000" indent="-228600" eaLnBrk="0" hangingPunct="0">
              <a:defRPr sz="1200" b="1">
                <a:solidFill>
                  <a:schemeClr val="tx1"/>
                </a:solidFill>
                <a:latin typeface="Calibri" charset="0"/>
                <a:ea typeface="ＭＳ Ｐゴシック" charset="0"/>
              </a:defRPr>
            </a:lvl3pPr>
            <a:lvl4pPr marL="1600200" indent="-228600" eaLnBrk="0" hangingPunct="0">
              <a:defRPr sz="1200" b="1">
                <a:solidFill>
                  <a:schemeClr val="tx1"/>
                </a:solidFill>
                <a:latin typeface="Calibri" charset="0"/>
                <a:ea typeface="ＭＳ Ｐゴシック" charset="0"/>
              </a:defRPr>
            </a:lvl4pPr>
            <a:lvl5pPr marL="2057400" indent="-228600" eaLnBrk="0" hangingPunct="0">
              <a:defRPr sz="1200" b="1">
                <a:solidFill>
                  <a:schemeClr val="tx1"/>
                </a:solidFill>
                <a:latin typeface="Calibri" charset="0"/>
                <a:ea typeface="ＭＳ Ｐゴシック" charset="0"/>
              </a:defRPr>
            </a:lvl5pPr>
            <a:lvl6pPr marL="2514600" indent="-228600" algn="ctr" eaLnBrk="0" fontAlgn="base" hangingPunct="0">
              <a:spcBef>
                <a:spcPct val="50000"/>
              </a:spcBef>
              <a:spcAft>
                <a:spcPct val="0"/>
              </a:spcAft>
              <a:defRPr sz="1200" b="1">
                <a:solidFill>
                  <a:schemeClr val="tx1"/>
                </a:solidFill>
                <a:latin typeface="Calibri" charset="0"/>
                <a:ea typeface="ＭＳ Ｐゴシック" charset="0"/>
              </a:defRPr>
            </a:lvl6pPr>
            <a:lvl7pPr marL="2971800" indent="-228600" algn="ctr" eaLnBrk="0" fontAlgn="base" hangingPunct="0">
              <a:spcBef>
                <a:spcPct val="50000"/>
              </a:spcBef>
              <a:spcAft>
                <a:spcPct val="0"/>
              </a:spcAft>
              <a:defRPr sz="1200" b="1">
                <a:solidFill>
                  <a:schemeClr val="tx1"/>
                </a:solidFill>
                <a:latin typeface="Calibri" charset="0"/>
                <a:ea typeface="ＭＳ Ｐゴシック" charset="0"/>
              </a:defRPr>
            </a:lvl7pPr>
            <a:lvl8pPr marL="3429000" indent="-228600" algn="ctr" eaLnBrk="0" fontAlgn="base" hangingPunct="0">
              <a:spcBef>
                <a:spcPct val="50000"/>
              </a:spcBef>
              <a:spcAft>
                <a:spcPct val="0"/>
              </a:spcAft>
              <a:defRPr sz="1200" b="1">
                <a:solidFill>
                  <a:schemeClr val="tx1"/>
                </a:solidFill>
                <a:latin typeface="Calibri" charset="0"/>
                <a:ea typeface="ＭＳ Ｐゴシック" charset="0"/>
              </a:defRPr>
            </a:lvl8pPr>
            <a:lvl9pPr marL="3886200" indent="-228600" algn="ctr" eaLnBrk="0" fontAlgn="base" hangingPunct="0">
              <a:spcBef>
                <a:spcPct val="50000"/>
              </a:spcBef>
              <a:spcAft>
                <a:spcPct val="0"/>
              </a:spcAft>
              <a:defRPr sz="1200" b="1">
                <a:solidFill>
                  <a:schemeClr val="tx1"/>
                </a:solidFill>
                <a:latin typeface="Calibri" charset="0"/>
                <a:ea typeface="ＭＳ Ｐゴシック" charset="0"/>
              </a:defRPr>
            </a:lvl9pPr>
          </a:lstStyle>
          <a:p>
            <a:pPr algn="l" eaLnBrk="1" hangingPunct="1">
              <a:defRPr/>
            </a:pPr>
            <a:endParaRPr lang="da-DK" sz="2400" b="0"/>
          </a:p>
        </p:txBody>
      </p:sp>
      <p:grpSp>
        <p:nvGrpSpPr>
          <p:cNvPr id="6" name="Gruppe 9"/>
          <p:cNvGrpSpPr>
            <a:grpSpLocks/>
          </p:cNvGrpSpPr>
          <p:nvPr userDrawn="1"/>
        </p:nvGrpSpPr>
        <p:grpSpPr bwMode="auto">
          <a:xfrm>
            <a:off x="8172450" y="0"/>
            <a:ext cx="971550" cy="6858000"/>
            <a:chOff x="8172399" y="0"/>
            <a:chExt cx="971601" cy="6858000"/>
          </a:xfrm>
        </p:grpSpPr>
        <p:pic>
          <p:nvPicPr>
            <p:cNvPr id="8" name="Billede 12" descr="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6200188"/>
              <a:ext cx="971600" cy="61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Lige forbindelse 8"/>
            <p:cNvCxnSpPr/>
            <p:nvPr/>
          </p:nvCxnSpPr>
          <p:spPr>
            <a:xfrm rot="5400000">
              <a:off x="4743399" y="3429000"/>
              <a:ext cx="6858000" cy="0"/>
            </a:xfrm>
            <a:prstGeom prst="line">
              <a:avLst/>
            </a:prstGeom>
            <a:ln w="12700">
              <a:solidFill>
                <a:srgbClr val="7DB621"/>
              </a:solidFill>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title"/>
          </p:nvPr>
        </p:nvSpPr>
        <p:spPr/>
        <p:txBody>
          <a:bodyPr/>
          <a:lstStyle>
            <a:lvl1pPr>
              <a:defRPr>
                <a:latin typeface="Calibri" pitchFamily="34" charset="0"/>
              </a:defRPr>
            </a:lvl1pPr>
          </a:lstStyle>
          <a:p>
            <a:r>
              <a:rPr lang="da-DK"/>
              <a:t>Klik for at redigere titeltypografi i masteren</a:t>
            </a:r>
          </a:p>
        </p:txBody>
      </p:sp>
      <p:sp>
        <p:nvSpPr>
          <p:cNvPr id="3" name="Pladsholder til indhold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indhold 6"/>
          <p:cNvSpPr>
            <a:spLocks noGrp="1"/>
          </p:cNvSpPr>
          <p:nvPr>
            <p:ph sz="quarter" idx="12"/>
          </p:nvPr>
        </p:nvSpPr>
        <p:spPr>
          <a:xfrm>
            <a:off x="7956550" y="765175"/>
            <a:ext cx="914400" cy="9144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0" name="Pladsholder til dato 3"/>
          <p:cNvSpPr>
            <a:spLocks noGrp="1"/>
          </p:cNvSpPr>
          <p:nvPr>
            <p:ph type="dt" sz="half" idx="13"/>
          </p:nvPr>
        </p:nvSpPr>
        <p:spPr/>
        <p:txBody>
          <a:bodyPr/>
          <a:lstStyle>
            <a:lvl1pPr>
              <a:defRPr>
                <a:latin typeface="Calibri" pitchFamily="34" charset="0"/>
              </a:defRPr>
            </a:lvl1pPr>
          </a:lstStyle>
          <a:p>
            <a:pPr>
              <a:defRPr/>
            </a:pPr>
            <a:fld id="{CEFE7790-72FC-42F4-B835-5270B727FF98}" type="datetime1">
              <a:rPr lang="da-DK" smtClean="0"/>
              <a:t>01-02-2017</a:t>
            </a:fld>
            <a:endParaRPr lang="en-GB"/>
          </a:p>
        </p:txBody>
      </p:sp>
    </p:spTree>
    <p:extLst>
      <p:ext uri="{BB962C8B-B14F-4D97-AF65-F5344CB8AC3E}">
        <p14:creationId xmlns:p14="http://schemas.microsoft.com/office/powerpoint/2010/main" val="1049892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6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a-DK"/>
              <a:t>Klik for at redigere i masteren</a:t>
            </a:r>
          </a:p>
        </p:txBody>
      </p:sp>
      <p:sp>
        <p:nvSpPr>
          <p:cNvPr id="3" name="Pladsholder til indhold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dato 3"/>
          <p:cNvSpPr>
            <a:spLocks noGrp="1"/>
          </p:cNvSpPr>
          <p:nvPr>
            <p:ph type="dt" sz="half" idx="13"/>
          </p:nvPr>
        </p:nvSpPr>
        <p:spPr/>
        <p:txBody>
          <a:bodyPr/>
          <a:lstStyle>
            <a:lvl1pPr>
              <a:defRPr>
                <a:latin typeface="Calibri" pitchFamily="34" charset="0"/>
              </a:defRPr>
            </a:lvl1pPr>
          </a:lstStyle>
          <a:p>
            <a:pPr>
              <a:defRPr/>
            </a:pPr>
            <a:fld id="{E8E81C25-46D2-45E8-BE7E-83D618719543}" type="datetime1">
              <a:rPr lang="da-DK" smtClean="0"/>
              <a:t>01-02-2017</a:t>
            </a:fld>
            <a:endParaRPr lang="en-GB"/>
          </a:p>
        </p:txBody>
      </p:sp>
    </p:spTree>
    <p:extLst>
      <p:ext uri="{BB962C8B-B14F-4D97-AF65-F5344CB8AC3E}">
        <p14:creationId xmlns:p14="http://schemas.microsoft.com/office/powerpoint/2010/main" val="1795149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4C8CDB2-EC8A-44FE-8A2B-ED6F252A94EB}"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slidenummer 5"/>
          <p:cNvSpPr>
            <a:spLocks noGrp="1"/>
          </p:cNvSpPr>
          <p:nvPr>
            <p:ph type="sldNum" sz="quarter" idx="12"/>
          </p:nvPr>
        </p:nvSpPr>
        <p:spPr/>
        <p:txBody>
          <a:bodyPr/>
          <a:lstStyle/>
          <a:p>
            <a:fld id="{E31375A4-56A4-47D6-9801-1991572033F7}" type="slidenum">
              <a:rPr lang="en-US" smtClean="0"/>
              <a:t>‹nr.›</a:t>
            </a:fld>
            <a:endParaRPr lang="en-US"/>
          </a:p>
        </p:txBody>
      </p:sp>
    </p:spTree>
    <p:extLst>
      <p:ext uri="{BB962C8B-B14F-4D97-AF65-F5344CB8AC3E}">
        <p14:creationId xmlns:p14="http://schemas.microsoft.com/office/powerpoint/2010/main" val="337795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da-DK"/>
              <a:t>Klik for at redigere i master</a:t>
            </a:r>
          </a:p>
        </p:txBody>
      </p:sp>
      <p:sp>
        <p:nvSpPr>
          <p:cNvPr id="3" name="Pladsholder til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B469EB43-56F8-4367-B990-57E024F5D086}" type="datetime1">
              <a:rPr lang="da-DK" smtClean="0"/>
              <a:t>01-02-2017</a:t>
            </a:fld>
            <a:endParaRPr lang="da-DK"/>
          </a:p>
        </p:txBody>
      </p:sp>
      <p:sp>
        <p:nvSpPr>
          <p:cNvPr id="5" name="Pladsholder til sidefod 4"/>
          <p:cNvSpPr>
            <a:spLocks noGrp="1"/>
          </p:cNvSpPr>
          <p:nvPr>
            <p:ph type="ftr" sz="quarter" idx="11"/>
          </p:nvPr>
        </p:nvSpPr>
        <p:spPr/>
        <p:txBody>
          <a:bodyPr/>
          <a:lstStyle/>
          <a:p>
            <a:r>
              <a:rPr lang="da-DK"/>
              <a:t>Projektledelse i praksis v. Maren Granlien og Charlotte Risbjerg</a:t>
            </a:r>
          </a:p>
        </p:txBody>
      </p:sp>
      <p:sp>
        <p:nvSpPr>
          <p:cNvPr id="6" name="Pladsholder til slidenummer 5"/>
          <p:cNvSpPr>
            <a:spLocks noGrp="1"/>
          </p:cNvSpPr>
          <p:nvPr>
            <p:ph type="sldNum" sz="quarter" idx="12"/>
          </p:nvPr>
        </p:nvSpPr>
        <p:spPr/>
        <p:txBody>
          <a:bodyPr/>
          <a:lstStyle/>
          <a:p>
            <a:fld id="{3031701D-1D88-4936-B228-AC091E77BDF0}" type="slidenum">
              <a:rPr lang="da-DK" smtClean="0"/>
              <a:t>‹nr.›</a:t>
            </a:fld>
            <a:endParaRPr lang="da-DK"/>
          </a:p>
        </p:txBody>
      </p:sp>
      <p:cxnSp>
        <p:nvCxnSpPr>
          <p:cNvPr id="7" name="Lige forbindelse 6"/>
          <p:cNvCxnSpPr/>
          <p:nvPr userDrawn="1"/>
        </p:nvCxnSpPr>
        <p:spPr>
          <a:xfrm flipV="1">
            <a:off x="0" y="4589464"/>
            <a:ext cx="9144000" cy="8389"/>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75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628650" y="1825625"/>
            <a:ext cx="38862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29150" y="1825625"/>
            <a:ext cx="38862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254164DC-8947-47BF-B2D6-DF8DDE1BD9B1}" type="datetime1">
              <a:rPr lang="da-DK" smtClean="0"/>
              <a:t>01-02-2017</a:t>
            </a:fld>
            <a:endParaRPr lang="en-US"/>
          </a:p>
        </p:txBody>
      </p:sp>
      <p:sp>
        <p:nvSpPr>
          <p:cNvPr id="6" name="Pladsholder til sidefod 5"/>
          <p:cNvSpPr>
            <a:spLocks noGrp="1"/>
          </p:cNvSpPr>
          <p:nvPr>
            <p:ph type="ftr" sz="quarter" idx="11"/>
          </p:nvPr>
        </p:nvSpPr>
        <p:spPr/>
        <p:txBody>
          <a:bodyPr/>
          <a:lstStyle/>
          <a:p>
            <a:r>
              <a:rPr lang="en-US"/>
              <a:t>Projektledelse i praksis v. Maren Granlien og Charlotte Risbjerg</a:t>
            </a:r>
            <a:endParaRPr lang="en-US" dirty="0"/>
          </a:p>
        </p:txBody>
      </p:sp>
      <p:sp>
        <p:nvSpPr>
          <p:cNvPr id="7" name="Pladsholder til slidenummer 6"/>
          <p:cNvSpPr>
            <a:spLocks noGrp="1"/>
          </p:cNvSpPr>
          <p:nvPr>
            <p:ph type="sldNum" sz="quarter" idx="12"/>
          </p:nvPr>
        </p:nvSpPr>
        <p:spPr/>
        <p:txBody>
          <a:bodyPr/>
          <a:lstStyle/>
          <a:p>
            <a:fld id="{E31375A4-56A4-47D6-9801-1991572033F7}" type="slidenum">
              <a:rPr lang="en-US" smtClean="0"/>
              <a:t>‹nr.›</a:t>
            </a:fld>
            <a:endParaRPr lang="en-US"/>
          </a:p>
        </p:txBody>
      </p:sp>
    </p:spTree>
    <p:extLst>
      <p:ext uri="{BB962C8B-B14F-4D97-AF65-F5344CB8AC3E}">
        <p14:creationId xmlns:p14="http://schemas.microsoft.com/office/powerpoint/2010/main" val="19813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a-DK"/>
              <a:t>Klik for at redigere i master</a:t>
            </a:r>
          </a:p>
        </p:txBody>
      </p:sp>
      <p:sp>
        <p:nvSpPr>
          <p:cNvPr id="3" name="Pladsholder til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Pladsholder til indhold 3"/>
          <p:cNvSpPr>
            <a:spLocks noGrp="1"/>
          </p:cNvSpPr>
          <p:nvPr>
            <p:ph sz="half" idx="2"/>
          </p:nvPr>
        </p:nvSpPr>
        <p:spPr>
          <a:xfrm>
            <a:off x="629842" y="2505075"/>
            <a:ext cx="3868340"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Pladsholder til indhold 5"/>
          <p:cNvSpPr>
            <a:spLocks noGrp="1"/>
          </p:cNvSpPr>
          <p:nvPr>
            <p:ph sz="quarter" idx="4"/>
          </p:nvPr>
        </p:nvSpPr>
        <p:spPr>
          <a:xfrm>
            <a:off x="4629150" y="2505075"/>
            <a:ext cx="3887391"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7FF88418-1D6B-4471-9142-306E62CF27D5}" type="datetime1">
              <a:rPr lang="da-DK" smtClean="0"/>
              <a:t>01-02-2017</a:t>
            </a:fld>
            <a:endParaRPr lang="en-US"/>
          </a:p>
        </p:txBody>
      </p:sp>
      <p:sp>
        <p:nvSpPr>
          <p:cNvPr id="8" name="Pladsholder til sidefod 7"/>
          <p:cNvSpPr>
            <a:spLocks noGrp="1"/>
          </p:cNvSpPr>
          <p:nvPr>
            <p:ph type="ftr" sz="quarter" idx="11"/>
          </p:nvPr>
        </p:nvSpPr>
        <p:spPr/>
        <p:txBody>
          <a:bodyPr/>
          <a:lstStyle/>
          <a:p>
            <a:r>
              <a:rPr lang="en-US"/>
              <a:t>Projektledelse i praksis v. Maren Granlien og Charlotte Risbjerg</a:t>
            </a:r>
          </a:p>
        </p:txBody>
      </p:sp>
      <p:sp>
        <p:nvSpPr>
          <p:cNvPr id="9" name="Pladsholder til slidenummer 8"/>
          <p:cNvSpPr>
            <a:spLocks noGrp="1"/>
          </p:cNvSpPr>
          <p:nvPr>
            <p:ph type="sldNum" sz="quarter" idx="12"/>
          </p:nvPr>
        </p:nvSpPr>
        <p:spPr/>
        <p:txBody>
          <a:bodyPr/>
          <a:lstStyle/>
          <a:p>
            <a:fld id="{E31375A4-56A4-47D6-9801-1991572033F7}" type="slidenum">
              <a:rPr lang="en-US" smtClean="0"/>
              <a:t>‹nr.›</a:t>
            </a:fld>
            <a:endParaRPr lang="en-US"/>
          </a:p>
        </p:txBody>
      </p:sp>
    </p:spTree>
    <p:extLst>
      <p:ext uri="{BB962C8B-B14F-4D97-AF65-F5344CB8AC3E}">
        <p14:creationId xmlns:p14="http://schemas.microsoft.com/office/powerpoint/2010/main" val="360426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FECD3925-E874-452B-8683-82F458AEDAE8}" type="datetime1">
              <a:rPr lang="da-DK" smtClean="0"/>
              <a:t>01-02-2017</a:t>
            </a:fld>
            <a:endParaRPr lang="en-US"/>
          </a:p>
        </p:txBody>
      </p:sp>
      <p:sp>
        <p:nvSpPr>
          <p:cNvPr id="4" name="Pladsholder til sidefod 3"/>
          <p:cNvSpPr>
            <a:spLocks noGrp="1"/>
          </p:cNvSpPr>
          <p:nvPr>
            <p:ph type="ftr" sz="quarter" idx="11"/>
          </p:nvPr>
        </p:nvSpPr>
        <p:spPr/>
        <p:txBody>
          <a:bodyPr/>
          <a:lstStyle/>
          <a:p>
            <a:r>
              <a:rPr lang="en-US"/>
              <a:t>Projektledelse i praksis v. Maren Granlien og Charlotte Risbjerg</a:t>
            </a:r>
          </a:p>
        </p:txBody>
      </p:sp>
      <p:sp>
        <p:nvSpPr>
          <p:cNvPr id="5" name="Pladsholder til slidenummer 4"/>
          <p:cNvSpPr>
            <a:spLocks noGrp="1"/>
          </p:cNvSpPr>
          <p:nvPr>
            <p:ph type="sldNum" sz="quarter" idx="12"/>
          </p:nvPr>
        </p:nvSpPr>
        <p:spPr/>
        <p:txBody>
          <a:bodyPr/>
          <a:lstStyle/>
          <a:p>
            <a:fld id="{E31375A4-56A4-47D6-9801-1991572033F7}" type="slidenum">
              <a:rPr lang="en-US" smtClean="0"/>
              <a:t>‹nr.›</a:t>
            </a:fld>
            <a:endParaRPr lang="en-US"/>
          </a:p>
        </p:txBody>
      </p:sp>
    </p:spTree>
    <p:extLst>
      <p:ext uri="{BB962C8B-B14F-4D97-AF65-F5344CB8AC3E}">
        <p14:creationId xmlns:p14="http://schemas.microsoft.com/office/powerpoint/2010/main" val="217261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AFC1C55-434D-4EDB-9A86-BA56DFA80698}" type="datetime1">
              <a:rPr lang="da-DK" smtClean="0"/>
              <a:t>01-02-2017</a:t>
            </a:fld>
            <a:endParaRPr lang="en-US"/>
          </a:p>
        </p:txBody>
      </p:sp>
      <p:sp>
        <p:nvSpPr>
          <p:cNvPr id="3" name="Pladsholder til sidefod 2"/>
          <p:cNvSpPr>
            <a:spLocks noGrp="1"/>
          </p:cNvSpPr>
          <p:nvPr>
            <p:ph type="ftr" sz="quarter" idx="11"/>
          </p:nvPr>
        </p:nvSpPr>
        <p:spPr/>
        <p:txBody>
          <a:bodyPr/>
          <a:lstStyle/>
          <a:p>
            <a:r>
              <a:rPr lang="en-US"/>
              <a:t>Projektledelse i praksis v. Maren Granlien og Charlotte Risbjerg</a:t>
            </a:r>
            <a:endParaRPr lang="en-US" dirty="0"/>
          </a:p>
        </p:txBody>
      </p:sp>
      <p:sp>
        <p:nvSpPr>
          <p:cNvPr id="4" name="Pladsholder til slidenummer 3"/>
          <p:cNvSpPr>
            <a:spLocks noGrp="1"/>
          </p:cNvSpPr>
          <p:nvPr>
            <p:ph type="sldNum" sz="quarter" idx="12"/>
          </p:nvPr>
        </p:nvSpPr>
        <p:spPr/>
        <p:txBody>
          <a:bodyPr/>
          <a:lstStyle/>
          <a:p>
            <a:fld id="{E31375A4-56A4-47D6-9801-1991572033F7}" type="slidenum">
              <a:rPr lang="en-US" smtClean="0"/>
              <a:pPr/>
              <a:t>‹nr.›</a:t>
            </a:fld>
            <a:endParaRPr lang="en-US"/>
          </a:p>
        </p:txBody>
      </p:sp>
    </p:spTree>
    <p:extLst>
      <p:ext uri="{BB962C8B-B14F-4D97-AF65-F5344CB8AC3E}">
        <p14:creationId xmlns:p14="http://schemas.microsoft.com/office/powerpoint/2010/main" val="183850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a-DK"/>
              <a:t>Klik for at redigere i master</a:t>
            </a:r>
          </a:p>
        </p:txBody>
      </p:sp>
      <p:sp>
        <p:nvSpPr>
          <p:cNvPr id="3" name="Pladsholder til indhol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Pladsholder til dato 4"/>
          <p:cNvSpPr>
            <a:spLocks noGrp="1"/>
          </p:cNvSpPr>
          <p:nvPr>
            <p:ph type="dt" sz="half" idx="10"/>
          </p:nvPr>
        </p:nvSpPr>
        <p:spPr/>
        <p:txBody>
          <a:bodyPr/>
          <a:lstStyle/>
          <a:p>
            <a:fld id="{FE48CBD0-C13A-4331-8927-39EE59434D02}" type="datetime1">
              <a:rPr lang="da-DK" smtClean="0"/>
              <a:t>01-02-2017</a:t>
            </a:fld>
            <a:endParaRPr lang="en-US"/>
          </a:p>
        </p:txBody>
      </p:sp>
      <p:sp>
        <p:nvSpPr>
          <p:cNvPr id="6" name="Pladsholder til sidefod 5"/>
          <p:cNvSpPr>
            <a:spLocks noGrp="1"/>
          </p:cNvSpPr>
          <p:nvPr>
            <p:ph type="ftr" sz="quarter" idx="11"/>
          </p:nvPr>
        </p:nvSpPr>
        <p:spPr/>
        <p:txBody>
          <a:bodyPr/>
          <a:lstStyle/>
          <a:p>
            <a:r>
              <a:rPr lang="en-US"/>
              <a:t>Projektledelse i praksis v. Maren Granlien og Charlotte Risbjerg</a:t>
            </a:r>
            <a:endParaRPr lang="en-US" dirty="0"/>
          </a:p>
        </p:txBody>
      </p:sp>
      <p:sp>
        <p:nvSpPr>
          <p:cNvPr id="7" name="Pladsholder til slidenummer 6"/>
          <p:cNvSpPr>
            <a:spLocks noGrp="1"/>
          </p:cNvSpPr>
          <p:nvPr>
            <p:ph type="sldNum" sz="quarter" idx="12"/>
          </p:nvPr>
        </p:nvSpPr>
        <p:spPr/>
        <p:txBody>
          <a:bodyPr/>
          <a:lstStyle/>
          <a:p>
            <a:fld id="{E31375A4-56A4-47D6-9801-1991572033F7}" type="slidenum">
              <a:rPr lang="en-US" smtClean="0"/>
              <a:pPr/>
              <a:t>‹nr.›</a:t>
            </a:fld>
            <a:endParaRPr lang="en-US"/>
          </a:p>
        </p:txBody>
      </p:sp>
      <p:cxnSp>
        <p:nvCxnSpPr>
          <p:cNvPr id="8" name="Straight Connector 59"/>
          <p:cNvCxnSpPr/>
          <p:nvPr userDrawn="1"/>
        </p:nvCxnSpPr>
        <p:spPr>
          <a:xfrm>
            <a:off x="5942317" y="28956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18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a-DK"/>
              <a:t>Klik for at redigere i master</a:t>
            </a:r>
          </a:p>
        </p:txBody>
      </p:sp>
      <p:sp>
        <p:nvSpPr>
          <p:cNvPr id="3" name="Pladsholder til billed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a-DK"/>
          </a:p>
        </p:txBody>
      </p:sp>
      <p:sp>
        <p:nvSpPr>
          <p:cNvPr id="4" name="Pladsholder til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Pladsholder til dato 4"/>
          <p:cNvSpPr>
            <a:spLocks noGrp="1"/>
          </p:cNvSpPr>
          <p:nvPr>
            <p:ph type="dt" sz="half" idx="10"/>
          </p:nvPr>
        </p:nvSpPr>
        <p:spPr/>
        <p:txBody>
          <a:bodyPr/>
          <a:lstStyle/>
          <a:p>
            <a:fld id="{47849ABD-4697-47A9-A3CB-DF4844915CCA}" type="datetime1">
              <a:rPr lang="da-DK" smtClean="0"/>
              <a:t>01-02-2017</a:t>
            </a:fld>
            <a:endParaRPr lang="da-DK"/>
          </a:p>
        </p:txBody>
      </p:sp>
      <p:sp>
        <p:nvSpPr>
          <p:cNvPr id="6" name="Pladsholder til sidefod 5"/>
          <p:cNvSpPr>
            <a:spLocks noGrp="1"/>
          </p:cNvSpPr>
          <p:nvPr>
            <p:ph type="ftr" sz="quarter" idx="11"/>
          </p:nvPr>
        </p:nvSpPr>
        <p:spPr/>
        <p:txBody>
          <a:bodyPr/>
          <a:lstStyle/>
          <a:p>
            <a:r>
              <a:rPr lang="da-DK"/>
              <a:t>Projektledelse i praksis v. Maren Granlien og Charlotte Risbjerg</a:t>
            </a:r>
          </a:p>
        </p:txBody>
      </p:sp>
      <p:sp>
        <p:nvSpPr>
          <p:cNvPr id="7" name="Pladsholder til slidenummer 6"/>
          <p:cNvSpPr>
            <a:spLocks noGrp="1"/>
          </p:cNvSpPr>
          <p:nvPr>
            <p:ph type="sldNum" sz="quarter" idx="12"/>
          </p:nvPr>
        </p:nvSpPr>
        <p:spPr/>
        <p:txBody>
          <a:bodyPr/>
          <a:lstStyle/>
          <a:p>
            <a:fld id="{3031701D-1D88-4936-B228-AC091E77BDF0}" type="slidenum">
              <a:rPr lang="da-DK" smtClean="0"/>
              <a:t>‹nr.›</a:t>
            </a:fld>
            <a:endParaRPr lang="da-DK"/>
          </a:p>
        </p:txBody>
      </p:sp>
    </p:spTree>
    <p:extLst>
      <p:ext uri="{BB962C8B-B14F-4D97-AF65-F5344CB8AC3E}">
        <p14:creationId xmlns:p14="http://schemas.microsoft.com/office/powerpoint/2010/main" val="192821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8650" y="239291"/>
            <a:ext cx="7886700" cy="1325563"/>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628650" y="1624289"/>
            <a:ext cx="7886700" cy="4440951"/>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628650" y="6356351"/>
            <a:ext cx="90653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BEA033D-4719-4F9C-A077-0CC0906A44CB}" type="datetime1">
              <a:rPr lang="da-DK" smtClean="0"/>
              <a:t>01-02-2017</a:t>
            </a:fld>
            <a:endParaRPr lang="en-US" dirty="0"/>
          </a:p>
        </p:txBody>
      </p:sp>
      <p:sp>
        <p:nvSpPr>
          <p:cNvPr id="5" name="Pladsholder til sidefod 4"/>
          <p:cNvSpPr>
            <a:spLocks noGrp="1"/>
          </p:cNvSpPr>
          <p:nvPr>
            <p:ph type="ftr" sz="quarter" idx="3"/>
          </p:nvPr>
        </p:nvSpPr>
        <p:spPr>
          <a:xfrm>
            <a:off x="1619075" y="6356351"/>
            <a:ext cx="6023296" cy="365125"/>
          </a:xfrm>
          <a:prstGeom prst="rect">
            <a:avLst/>
          </a:prstGeom>
        </p:spPr>
        <p:txBody>
          <a:bodyPr vert="horz" lIns="91440" tIns="45720" rIns="91440" bIns="45720" rtlCol="0" anchor="ctr"/>
          <a:lstStyle>
            <a:lvl1pPr algn="ctr">
              <a:defRPr sz="900">
                <a:solidFill>
                  <a:schemeClr val="bg2">
                    <a:lumMod val="25000"/>
                  </a:schemeClr>
                </a:solidFill>
              </a:defRPr>
            </a:lvl1pPr>
          </a:lstStyle>
          <a:p>
            <a:r>
              <a:rPr lang="en-US" dirty="0" err="1"/>
              <a:t>Projektledelse</a:t>
            </a:r>
            <a:r>
              <a:rPr lang="en-US" dirty="0"/>
              <a:t> </a:t>
            </a:r>
            <a:r>
              <a:rPr lang="en-US" dirty="0" err="1"/>
              <a:t>i</a:t>
            </a:r>
            <a:r>
              <a:rPr lang="en-US" dirty="0"/>
              <a:t> </a:t>
            </a:r>
            <a:r>
              <a:rPr lang="en-US" dirty="0" err="1"/>
              <a:t>praksis</a:t>
            </a:r>
            <a:r>
              <a:rPr lang="en-US" dirty="0"/>
              <a:t> v. Maren Granlien og Charlotte </a:t>
            </a:r>
            <a:r>
              <a:rPr lang="en-US" dirty="0" err="1"/>
              <a:t>Risbjerg</a:t>
            </a:r>
            <a:endParaRPr lang="en-US" dirty="0"/>
          </a:p>
        </p:txBody>
      </p:sp>
      <p:sp>
        <p:nvSpPr>
          <p:cNvPr id="6" name="Pladsholder til slidenummer 5"/>
          <p:cNvSpPr>
            <a:spLocks noGrp="1"/>
          </p:cNvSpPr>
          <p:nvPr>
            <p:ph type="sldNum" sz="quarter" idx="4"/>
          </p:nvPr>
        </p:nvSpPr>
        <p:spPr>
          <a:xfrm>
            <a:off x="7810150" y="6356351"/>
            <a:ext cx="705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1375A4-56A4-47D6-9801-1991572033F7}" type="slidenum">
              <a:rPr lang="en-US" smtClean="0"/>
              <a:pPr/>
              <a:t>‹nr.›</a:t>
            </a:fld>
            <a:endParaRPr lang="en-US"/>
          </a:p>
        </p:txBody>
      </p:sp>
      <p:cxnSp>
        <p:nvCxnSpPr>
          <p:cNvPr id="7" name="Lige forbindelse 6"/>
          <p:cNvCxnSpPr/>
          <p:nvPr userDrawn="1"/>
        </p:nvCxnSpPr>
        <p:spPr>
          <a:xfrm flipV="1">
            <a:off x="0" y="6258187"/>
            <a:ext cx="9144000" cy="8389"/>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92727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50" r:id="rId12"/>
    <p:sldLayoutId id="2147483751" r:id="rId13"/>
    <p:sldLayoutId id="2147483752" r:id="rId14"/>
    <p:sldLayoutId id="2147483754" r:id="rId15"/>
    <p:sldLayoutId id="2147483755" r:id="rId16"/>
    <p:sldLayoutId id="2147483756" r:id="rId17"/>
    <p:sldLayoutId id="2147483757"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90000"/>
        </a:lnSpc>
        <a:spcBef>
          <a:spcPct val="0"/>
        </a:spcBef>
        <a:buNone/>
        <a:defRPr sz="3300" kern="1200">
          <a:solidFill>
            <a:schemeClr val="bg2">
              <a:lumMod val="2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World%20Record%202%20Hour%20House%20-%20Exemplary%20Corporate%20Leadership.mp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7.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computerworld.dk/blog/outsourcing-bloggen/222709/bliv-bedre-til-virtuelt-samarbejde"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1stwebdesigner.com/project-management-collaboration-tools/"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7.xml.rels><?xml version="1.0" encoding="UTF-8" standalone="yes"?>
<Relationships xmlns="http://schemas.openxmlformats.org/package/2006/relationships"><Relationship Id="rId3" Type="http://schemas.openxmlformats.org/officeDocument/2006/relationships/hyperlink" Target="https://www.sqwiggle.com/" TargetMode="Externa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www.computerworld.dk/blog/outsourcing-bloggen/222917/derfor-er-virtuelle-moeder-bedst" TargetMode="External"/><Relationship Id="rId2" Type="http://schemas.openxmlformats.org/officeDocument/2006/relationships/hyperlink" Target="http://www.computerworld.dk/blog/outsourcing-bloggen/222709/bliv-bedre-til-virtuelt-samarbejde"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Projektledelse i praksis</a:t>
            </a:r>
          </a:p>
        </p:txBody>
      </p:sp>
      <p:sp>
        <p:nvSpPr>
          <p:cNvPr id="6" name="Undertitel 5"/>
          <p:cNvSpPr>
            <a:spLocks noGrp="1"/>
          </p:cNvSpPr>
          <p:nvPr>
            <p:ph type="subTitle" idx="1"/>
          </p:nvPr>
        </p:nvSpPr>
        <p:spPr/>
        <p:txBody>
          <a:bodyPr/>
          <a:lstStyle/>
          <a:p>
            <a:r>
              <a:rPr lang="da-DK" dirty="0"/>
              <a:t>Modul 2 – ledelse </a:t>
            </a:r>
            <a:r>
              <a:rPr lang="da-DK"/>
              <a:t>og gennemførelse </a:t>
            </a:r>
            <a:endParaRPr lang="da-DK" dirty="0"/>
          </a:p>
          <a:p>
            <a:r>
              <a:rPr lang="da-DK" dirty="0"/>
              <a:t>Dag 1</a:t>
            </a:r>
          </a:p>
        </p:txBody>
      </p:sp>
      <p:pic>
        <p:nvPicPr>
          <p:cNvPr id="7" name="Billede 6"/>
          <p:cNvPicPr>
            <a:picLocks noChangeAspect="1"/>
          </p:cNvPicPr>
          <p:nvPr/>
        </p:nvPicPr>
        <p:blipFill rotWithShape="1">
          <a:blip r:embed="rId3">
            <a:extLst>
              <a:ext uri="{28A0092B-C50C-407E-A947-70E740481C1C}">
                <a14:useLocalDpi xmlns:a14="http://schemas.microsoft.com/office/drawing/2010/main" val="0"/>
              </a:ext>
            </a:extLst>
          </a:blip>
          <a:srcRect l="57673"/>
          <a:stretch/>
        </p:blipFill>
        <p:spPr>
          <a:xfrm>
            <a:off x="432465" y="125268"/>
            <a:ext cx="1421070" cy="905020"/>
          </a:xfrm>
          <a:prstGeom prst="rect">
            <a:avLst/>
          </a:prstGeom>
        </p:spPr>
      </p:pic>
      <p:pic>
        <p:nvPicPr>
          <p:cNvPr id="8" name="Billede 7"/>
          <p:cNvPicPr>
            <a:picLocks noChangeAspect="1"/>
          </p:cNvPicPr>
          <p:nvPr/>
        </p:nvPicPr>
        <p:blipFill rotWithShape="1">
          <a:blip r:embed="rId3">
            <a:extLst>
              <a:ext uri="{28A0092B-C50C-407E-A947-70E740481C1C}">
                <a14:useLocalDpi xmlns:a14="http://schemas.microsoft.com/office/drawing/2010/main" val="0"/>
              </a:ext>
            </a:extLst>
          </a:blip>
          <a:srcRect r="41720"/>
          <a:stretch/>
        </p:blipFill>
        <p:spPr>
          <a:xfrm>
            <a:off x="6568868" y="0"/>
            <a:ext cx="2147006" cy="993064"/>
          </a:xfrm>
          <a:prstGeom prst="rect">
            <a:avLst/>
          </a:prstGeom>
        </p:spPr>
      </p:pic>
      <p:sp>
        <p:nvSpPr>
          <p:cNvPr id="9" name="Pladsholder til dato 8"/>
          <p:cNvSpPr>
            <a:spLocks noGrp="1"/>
          </p:cNvSpPr>
          <p:nvPr>
            <p:ph type="dt" sz="half" idx="10"/>
          </p:nvPr>
        </p:nvSpPr>
        <p:spPr/>
        <p:txBody>
          <a:bodyPr/>
          <a:lstStyle/>
          <a:p>
            <a:fld id="{0EE4DF42-2035-46EA-A055-ACF94C92AC1A}" type="datetime1">
              <a:rPr lang="da-DK" smtClean="0"/>
              <a:t>01-02-2017</a:t>
            </a:fld>
            <a:endParaRPr lang="da-DK"/>
          </a:p>
        </p:txBody>
      </p:sp>
      <p:sp>
        <p:nvSpPr>
          <p:cNvPr id="10" name="Pladsholder til sidefod 9"/>
          <p:cNvSpPr>
            <a:spLocks noGrp="1"/>
          </p:cNvSpPr>
          <p:nvPr>
            <p:ph type="ftr" sz="quarter" idx="11"/>
          </p:nvPr>
        </p:nvSpPr>
        <p:spPr/>
        <p:txBody>
          <a:bodyPr/>
          <a:lstStyle/>
          <a:p>
            <a:r>
              <a:rPr lang="da-DK"/>
              <a:t>Projektledelse i praksis v. Maren Granlien og Charlotte Risbjerg</a:t>
            </a:r>
          </a:p>
        </p:txBody>
      </p:sp>
      <p:sp>
        <p:nvSpPr>
          <p:cNvPr id="11" name="Pladsholder til diasnummer 10"/>
          <p:cNvSpPr>
            <a:spLocks noGrp="1"/>
          </p:cNvSpPr>
          <p:nvPr>
            <p:ph type="sldNum" sz="quarter" idx="12"/>
          </p:nvPr>
        </p:nvSpPr>
        <p:spPr/>
        <p:txBody>
          <a:bodyPr/>
          <a:lstStyle/>
          <a:p>
            <a:fld id="{3031701D-1D88-4936-B228-AC091E77BDF0}" type="slidenum">
              <a:rPr lang="da-DK" smtClean="0"/>
              <a:t>1</a:t>
            </a:fld>
            <a:endParaRPr lang="da-DK"/>
          </a:p>
        </p:txBody>
      </p:sp>
    </p:spTree>
    <p:extLst>
      <p:ext uri="{BB962C8B-B14F-4D97-AF65-F5344CB8AC3E}">
        <p14:creationId xmlns:p14="http://schemas.microsoft.com/office/powerpoint/2010/main" val="68689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endParaRPr lang="da-DK"/>
          </a:p>
        </p:txBody>
      </p:sp>
      <p:sp>
        <p:nvSpPr>
          <p:cNvPr id="4" name="Pladsholder til dato 3"/>
          <p:cNvSpPr>
            <a:spLocks noGrp="1"/>
          </p:cNvSpPr>
          <p:nvPr>
            <p:ph type="dt" sz="half" idx="10"/>
          </p:nvPr>
        </p:nvSpPr>
        <p:spPr/>
        <p:txBody>
          <a:bodyPr/>
          <a:lstStyle/>
          <a:p>
            <a:fld id="{6A287CDB-D885-4871-B7F0-5F20E3D21BC2}" type="datetime1">
              <a:rPr lang="da-DK" smtClean="0"/>
              <a:t>01-02-2017</a:t>
            </a:fld>
            <a:endParaRPr lang="da-DK"/>
          </a:p>
        </p:txBody>
      </p:sp>
      <p:sp>
        <p:nvSpPr>
          <p:cNvPr id="5" name="Pladsholder til sidefod 4"/>
          <p:cNvSpPr>
            <a:spLocks noGrp="1"/>
          </p:cNvSpPr>
          <p:nvPr>
            <p:ph type="ftr" sz="quarter" idx="11"/>
          </p:nvPr>
        </p:nvSpPr>
        <p:spPr/>
        <p:txBody>
          <a:bodyPr/>
          <a:lstStyle/>
          <a:p>
            <a:r>
              <a:rPr lang="da-DK"/>
              <a:t>Projektledelse i praksis v. Maren Granlien og Charlotte Risbjerg</a:t>
            </a:r>
          </a:p>
        </p:txBody>
      </p:sp>
      <p:sp>
        <p:nvSpPr>
          <p:cNvPr id="6" name="Pladsholder til slidenummer 5"/>
          <p:cNvSpPr>
            <a:spLocks noGrp="1"/>
          </p:cNvSpPr>
          <p:nvPr>
            <p:ph type="sldNum" sz="quarter" idx="12"/>
          </p:nvPr>
        </p:nvSpPr>
        <p:spPr/>
        <p:txBody>
          <a:bodyPr/>
          <a:lstStyle/>
          <a:p>
            <a:fld id="{3031701D-1D88-4936-B228-AC091E77BDF0}" type="slidenum">
              <a:rPr lang="da-DK" smtClean="0"/>
              <a:t>10</a:t>
            </a:fld>
            <a:endParaRPr lang="da-DK"/>
          </a:p>
        </p:txBody>
      </p:sp>
      <p:sp>
        <p:nvSpPr>
          <p:cNvPr id="8" name="Pladsholder til indhold 7"/>
          <p:cNvSpPr>
            <a:spLocks noGrp="1"/>
          </p:cNvSpPr>
          <p:nvPr>
            <p:ph idx="1"/>
          </p:nvPr>
        </p:nvSpPr>
        <p:spPr/>
        <p:txBody>
          <a:bodyPr/>
          <a:lstStyle/>
          <a:p>
            <a:pPr marL="0" indent="0">
              <a:buNone/>
            </a:pPr>
            <a:endParaRPr lang="en-US" dirty="0">
              <a:hlinkClick r:id="rId3" action="ppaction://hlinkfile"/>
            </a:endParaRPr>
          </a:p>
          <a:p>
            <a:pPr marL="0" indent="0">
              <a:buNone/>
            </a:pPr>
            <a:endParaRPr lang="en-US" dirty="0">
              <a:hlinkClick r:id="rId3" action="ppaction://hlinkfile"/>
            </a:endParaRPr>
          </a:p>
          <a:p>
            <a:pPr marL="0" indent="0">
              <a:buNone/>
            </a:pPr>
            <a:endParaRPr lang="en-US" dirty="0">
              <a:hlinkClick r:id="rId3" action="ppaction://hlinkfile"/>
            </a:endParaRPr>
          </a:p>
          <a:p>
            <a:pPr marL="0" indent="0">
              <a:buNone/>
            </a:pPr>
            <a:endParaRPr lang="en-US" dirty="0">
              <a:hlinkClick r:id="rId3" action="ppaction://hlinkfile"/>
            </a:endParaRPr>
          </a:p>
          <a:p>
            <a:pPr marL="0" indent="0">
              <a:buNone/>
            </a:pPr>
            <a:endParaRPr lang="en-US" dirty="0">
              <a:hlinkClick r:id="rId3" action="ppaction://hlinkfile"/>
            </a:endParaRPr>
          </a:p>
          <a:p>
            <a:pPr marL="0" indent="0">
              <a:buNone/>
            </a:pPr>
            <a:endParaRPr lang="en-US" dirty="0">
              <a:hlinkClick r:id="rId3" action="ppaction://hlinkfile"/>
            </a:endParaRPr>
          </a:p>
          <a:p>
            <a:pPr marL="0" indent="0">
              <a:buNone/>
            </a:pPr>
            <a:endParaRPr lang="en-US" dirty="0">
              <a:hlinkClick r:id="rId3" action="ppaction://hlinkfile"/>
            </a:endParaRPr>
          </a:p>
          <a:p>
            <a:pPr marL="0" indent="0">
              <a:buNone/>
            </a:pPr>
            <a:endParaRPr lang="en-US" dirty="0">
              <a:hlinkClick r:id="rId3" action="ppaction://hlinkfile"/>
            </a:endParaRPr>
          </a:p>
          <a:p>
            <a:pPr marL="0" indent="0">
              <a:buNone/>
            </a:pPr>
            <a:endParaRPr lang="en-US" dirty="0">
              <a:hlinkClick r:id="rId3" action="ppaction://hlinkfile"/>
            </a:endParaRPr>
          </a:p>
          <a:p>
            <a:pPr marL="0" indent="0">
              <a:buNone/>
            </a:pPr>
            <a:endParaRPr lang="en-US" dirty="0">
              <a:hlinkClick r:id="rId3" action="ppaction://hlinkfile"/>
            </a:endParaRPr>
          </a:p>
          <a:p>
            <a:pPr marL="0" indent="0">
              <a:buNone/>
            </a:pPr>
            <a:r>
              <a:rPr lang="en-US" dirty="0">
                <a:hlinkClick r:id="rId3" action="ppaction://hlinkfile"/>
              </a:rPr>
              <a:t>World Record 2 Hour House - Exemplary Corporate Leadership.mp4</a:t>
            </a:r>
            <a:endParaRPr lang="da-DK" dirty="0"/>
          </a:p>
        </p:txBody>
      </p:sp>
      <p:pic>
        <p:nvPicPr>
          <p:cNvPr id="9" name="Billede 8"/>
          <p:cNvPicPr>
            <a:picLocks noChangeAspect="1"/>
          </p:cNvPicPr>
          <p:nvPr/>
        </p:nvPicPr>
        <p:blipFill>
          <a:blip r:embed="rId4"/>
          <a:stretch>
            <a:fillRect/>
          </a:stretch>
        </p:blipFill>
        <p:spPr>
          <a:xfrm>
            <a:off x="905133" y="1333178"/>
            <a:ext cx="7069328" cy="4017035"/>
          </a:xfrm>
          <a:prstGeom prst="rect">
            <a:avLst/>
          </a:prstGeom>
        </p:spPr>
      </p:pic>
    </p:spTree>
    <p:extLst>
      <p:ext uri="{BB962C8B-B14F-4D97-AF65-F5344CB8AC3E}">
        <p14:creationId xmlns:p14="http://schemas.microsoft.com/office/powerpoint/2010/main" val="206704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a-DK" dirty="0"/>
              <a:t>Planlægning og estimering</a:t>
            </a:r>
          </a:p>
        </p:txBody>
      </p:sp>
      <p:sp>
        <p:nvSpPr>
          <p:cNvPr id="8" name="Pladsholder til tekst 7"/>
          <p:cNvSpPr>
            <a:spLocks noGrp="1"/>
          </p:cNvSpPr>
          <p:nvPr>
            <p:ph type="body" idx="1"/>
          </p:nvPr>
        </p:nvSpPr>
        <p:spPr/>
        <p:txBody>
          <a:bodyPr/>
          <a:lstStyle/>
          <a:p>
            <a:endParaRPr lang="da-DK" dirty="0"/>
          </a:p>
        </p:txBody>
      </p:sp>
      <p:sp>
        <p:nvSpPr>
          <p:cNvPr id="4" name="Pladsholder til dato 3"/>
          <p:cNvSpPr>
            <a:spLocks noGrp="1"/>
          </p:cNvSpPr>
          <p:nvPr>
            <p:ph type="dt" sz="half" idx="10"/>
          </p:nvPr>
        </p:nvSpPr>
        <p:spPr/>
        <p:txBody>
          <a:bodyPr/>
          <a:lstStyle/>
          <a:p>
            <a:fld id="{0BA31F4D-F8D0-4FDA-B2C5-8FDC60B7BD02}"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slidenummer 5"/>
          <p:cNvSpPr>
            <a:spLocks noGrp="1"/>
          </p:cNvSpPr>
          <p:nvPr>
            <p:ph type="sldNum" sz="quarter" idx="12"/>
          </p:nvPr>
        </p:nvSpPr>
        <p:spPr/>
        <p:txBody>
          <a:bodyPr/>
          <a:lstStyle/>
          <a:p>
            <a:fld id="{E31375A4-56A4-47D6-9801-1991572033F7}" type="slidenum">
              <a:rPr lang="en-US" smtClean="0"/>
              <a:t>11</a:t>
            </a:fld>
            <a:endParaRPr lang="en-US"/>
          </a:p>
        </p:txBody>
      </p:sp>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2500" y="1718784"/>
            <a:ext cx="5701500" cy="1824887"/>
          </a:xfrm>
          <a:prstGeom prst="rect">
            <a:avLst/>
          </a:prstGeom>
        </p:spPr>
      </p:pic>
    </p:spTree>
    <p:extLst>
      <p:ext uri="{BB962C8B-B14F-4D97-AF65-F5344CB8AC3E}">
        <p14:creationId xmlns:p14="http://schemas.microsoft.com/office/powerpoint/2010/main" val="161309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6A287CDB-D885-4871-B7F0-5F20E3D21BC2}" type="datetime1">
              <a:rPr lang="da-DK" smtClean="0"/>
              <a:t>01-02-2017</a:t>
            </a:fld>
            <a:endParaRPr lang="da-DK"/>
          </a:p>
        </p:txBody>
      </p:sp>
      <p:sp>
        <p:nvSpPr>
          <p:cNvPr id="5" name="Pladsholder til sidefod 4"/>
          <p:cNvSpPr>
            <a:spLocks noGrp="1"/>
          </p:cNvSpPr>
          <p:nvPr>
            <p:ph type="ftr" sz="quarter" idx="11"/>
          </p:nvPr>
        </p:nvSpPr>
        <p:spPr/>
        <p:txBody>
          <a:bodyPr/>
          <a:lstStyle/>
          <a:p>
            <a:r>
              <a:rPr lang="da-DK"/>
              <a:t>Projektledelse i praksis v. Maren Granlien og Charlotte Risbjerg</a:t>
            </a:r>
          </a:p>
        </p:txBody>
      </p:sp>
      <p:sp>
        <p:nvSpPr>
          <p:cNvPr id="6" name="Pladsholder til slidenummer 5"/>
          <p:cNvSpPr>
            <a:spLocks noGrp="1"/>
          </p:cNvSpPr>
          <p:nvPr>
            <p:ph type="sldNum" sz="quarter" idx="12"/>
          </p:nvPr>
        </p:nvSpPr>
        <p:spPr/>
        <p:txBody>
          <a:bodyPr/>
          <a:lstStyle/>
          <a:p>
            <a:fld id="{3031701D-1D88-4936-B228-AC091E77BDF0}" type="slidenum">
              <a:rPr lang="da-DK" smtClean="0"/>
              <a:t>12</a:t>
            </a:fld>
            <a:endParaRPr lang="da-DK"/>
          </a:p>
        </p:txBody>
      </p:sp>
      <p:pic>
        <p:nvPicPr>
          <p:cNvPr id="2" name="Billede 1"/>
          <p:cNvPicPr>
            <a:picLocks noChangeAspect="1"/>
          </p:cNvPicPr>
          <p:nvPr/>
        </p:nvPicPr>
        <p:blipFill>
          <a:blip r:embed="rId3"/>
          <a:stretch>
            <a:fillRect/>
          </a:stretch>
        </p:blipFill>
        <p:spPr>
          <a:xfrm>
            <a:off x="2333625" y="1143000"/>
            <a:ext cx="4476750" cy="4572000"/>
          </a:xfrm>
          <a:prstGeom prst="rect">
            <a:avLst/>
          </a:prstGeom>
        </p:spPr>
      </p:pic>
    </p:spTree>
    <p:extLst>
      <p:ext uri="{BB962C8B-B14F-4D97-AF65-F5344CB8AC3E}">
        <p14:creationId xmlns:p14="http://schemas.microsoft.com/office/powerpoint/2010/main" val="295629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89338E59-5655-40E2-8E60-8A6630D6472A}" type="datetime1">
              <a:rPr lang="da-DK" smtClean="0"/>
              <a:t>01-02-2017</a:t>
            </a:fld>
            <a:endParaRPr lang="en-US"/>
          </a:p>
        </p:txBody>
      </p:sp>
      <p:sp>
        <p:nvSpPr>
          <p:cNvPr id="3" name="Pladsholder til sidefod 2"/>
          <p:cNvSpPr>
            <a:spLocks noGrp="1"/>
          </p:cNvSpPr>
          <p:nvPr>
            <p:ph type="ftr" sz="quarter" idx="11"/>
          </p:nvPr>
        </p:nvSpPr>
        <p:spPr/>
        <p:txBody>
          <a:bodyPr/>
          <a:lstStyle/>
          <a:p>
            <a:r>
              <a:rPr lang="en-US"/>
              <a:t>Projektledelse i praksis v. Maren Granlien og Charlotte Risbjerg</a:t>
            </a:r>
            <a:endParaRPr lang="en-US" dirty="0"/>
          </a:p>
        </p:txBody>
      </p:sp>
      <p:sp>
        <p:nvSpPr>
          <p:cNvPr id="4" name="Pladsholder til slidenummer 3"/>
          <p:cNvSpPr>
            <a:spLocks noGrp="1"/>
          </p:cNvSpPr>
          <p:nvPr>
            <p:ph type="sldNum" sz="quarter" idx="12"/>
          </p:nvPr>
        </p:nvSpPr>
        <p:spPr/>
        <p:txBody>
          <a:bodyPr/>
          <a:lstStyle/>
          <a:p>
            <a:fld id="{E31375A4-56A4-47D6-9801-1991572033F7}" type="slidenum">
              <a:rPr lang="en-US" smtClean="0"/>
              <a:pPr/>
              <a:t>13</a:t>
            </a:fld>
            <a:endParaRPr lang="en-US"/>
          </a:p>
        </p:txBody>
      </p:sp>
      <p:pic>
        <p:nvPicPr>
          <p:cNvPr id="5" name="Billede 4"/>
          <p:cNvPicPr>
            <a:picLocks noChangeAspect="1"/>
          </p:cNvPicPr>
          <p:nvPr/>
        </p:nvPicPr>
        <p:blipFill>
          <a:blip r:embed="rId3"/>
          <a:stretch>
            <a:fillRect/>
          </a:stretch>
        </p:blipFill>
        <p:spPr>
          <a:xfrm>
            <a:off x="2391873" y="1057275"/>
            <a:ext cx="4371975" cy="4743450"/>
          </a:xfrm>
          <a:prstGeom prst="rect">
            <a:avLst/>
          </a:prstGeom>
        </p:spPr>
      </p:pic>
    </p:spTree>
    <p:extLst>
      <p:ext uri="{BB962C8B-B14F-4D97-AF65-F5344CB8AC3E}">
        <p14:creationId xmlns:p14="http://schemas.microsoft.com/office/powerpoint/2010/main" val="220844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6A287CDB-D885-4871-B7F0-5F20E3D21BC2}" type="datetime1">
              <a:rPr lang="da-DK" smtClean="0"/>
              <a:t>01-02-2017</a:t>
            </a:fld>
            <a:endParaRPr lang="da-DK"/>
          </a:p>
        </p:txBody>
      </p:sp>
      <p:sp>
        <p:nvSpPr>
          <p:cNvPr id="5" name="Pladsholder til sidefod 4"/>
          <p:cNvSpPr>
            <a:spLocks noGrp="1"/>
          </p:cNvSpPr>
          <p:nvPr>
            <p:ph type="ftr" sz="quarter" idx="11"/>
          </p:nvPr>
        </p:nvSpPr>
        <p:spPr/>
        <p:txBody>
          <a:bodyPr/>
          <a:lstStyle/>
          <a:p>
            <a:r>
              <a:rPr lang="da-DK"/>
              <a:t>Projektledelse i praksis v. Maren Granlien og Charlotte Risbjerg</a:t>
            </a:r>
          </a:p>
        </p:txBody>
      </p:sp>
      <p:sp>
        <p:nvSpPr>
          <p:cNvPr id="6" name="Pladsholder til slidenummer 5"/>
          <p:cNvSpPr>
            <a:spLocks noGrp="1"/>
          </p:cNvSpPr>
          <p:nvPr>
            <p:ph type="sldNum" sz="quarter" idx="12"/>
          </p:nvPr>
        </p:nvSpPr>
        <p:spPr/>
        <p:txBody>
          <a:bodyPr/>
          <a:lstStyle/>
          <a:p>
            <a:fld id="{3031701D-1D88-4936-B228-AC091E77BDF0}" type="slidenum">
              <a:rPr lang="da-DK" smtClean="0"/>
              <a:t>14</a:t>
            </a:fld>
            <a:endParaRPr lang="da-DK"/>
          </a:p>
        </p:txBody>
      </p:sp>
      <p:pic>
        <p:nvPicPr>
          <p:cNvPr id="9" name="Billede 8"/>
          <p:cNvPicPr>
            <a:picLocks noChangeAspect="1"/>
          </p:cNvPicPr>
          <p:nvPr/>
        </p:nvPicPr>
        <p:blipFill>
          <a:blip r:embed="rId3"/>
          <a:stretch>
            <a:fillRect/>
          </a:stretch>
        </p:blipFill>
        <p:spPr>
          <a:xfrm>
            <a:off x="2406161" y="852487"/>
            <a:ext cx="4343400" cy="5153025"/>
          </a:xfrm>
          <a:prstGeom prst="rect">
            <a:avLst/>
          </a:prstGeom>
        </p:spPr>
      </p:pic>
    </p:spTree>
    <p:extLst>
      <p:ext uri="{BB962C8B-B14F-4D97-AF65-F5344CB8AC3E}">
        <p14:creationId xmlns:p14="http://schemas.microsoft.com/office/powerpoint/2010/main" val="380449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a:t>Planlægningsprocessen	</a:t>
            </a:r>
          </a:p>
        </p:txBody>
      </p:sp>
      <p:sp>
        <p:nvSpPr>
          <p:cNvPr id="6" name="Pladsholder til indhold 5"/>
          <p:cNvSpPr>
            <a:spLocks noGrp="1"/>
          </p:cNvSpPr>
          <p:nvPr>
            <p:ph idx="1"/>
          </p:nvPr>
        </p:nvSpPr>
        <p:spPr/>
        <p:txBody>
          <a:bodyPr>
            <a:normAutofit/>
          </a:bodyPr>
          <a:lstStyle/>
          <a:p>
            <a:pPr marL="457200" indent="-457200">
              <a:buFont typeface="+mj-lt"/>
              <a:buAutoNum type="arabicPeriod"/>
            </a:pPr>
            <a:r>
              <a:rPr lang="da-DK" dirty="0">
                <a:solidFill>
                  <a:schemeClr val="bg1">
                    <a:lumMod val="50000"/>
                  </a:schemeClr>
                </a:solidFill>
              </a:rPr>
              <a:t>Opdel projektet i indsatsområder – husk projektledelse og/eller kommunikation</a:t>
            </a:r>
          </a:p>
          <a:p>
            <a:pPr marL="457200" indent="-457200">
              <a:buFont typeface="+mj-lt"/>
              <a:buAutoNum type="arabicPeriod"/>
            </a:pPr>
            <a:r>
              <a:rPr lang="da-DK" dirty="0">
                <a:solidFill>
                  <a:schemeClr val="bg1">
                    <a:lumMod val="50000"/>
                  </a:schemeClr>
                </a:solidFill>
              </a:rPr>
              <a:t>Definer milepæle for de enkelte indsatsområder</a:t>
            </a:r>
          </a:p>
          <a:p>
            <a:pPr marL="457200" indent="-457200">
              <a:buFont typeface="+mj-lt"/>
              <a:buAutoNum type="arabicPeriod"/>
            </a:pPr>
            <a:r>
              <a:rPr lang="da-DK" dirty="0">
                <a:solidFill>
                  <a:schemeClr val="bg1">
                    <a:lumMod val="50000"/>
                  </a:schemeClr>
                </a:solidFill>
              </a:rPr>
              <a:t>Tilføj afhængigheder mellem indsatsområderne – tilpas milepæle</a:t>
            </a:r>
          </a:p>
          <a:p>
            <a:pPr marL="457200" indent="-457200">
              <a:buFont typeface="+mj-lt"/>
              <a:buAutoNum type="arabicPeriod"/>
            </a:pPr>
            <a:r>
              <a:rPr lang="da-DK" dirty="0">
                <a:solidFill>
                  <a:schemeClr val="bg1">
                    <a:lumMod val="50000"/>
                  </a:schemeClr>
                </a:solidFill>
              </a:rPr>
              <a:t>Opdel planen i faser</a:t>
            </a:r>
          </a:p>
          <a:p>
            <a:pPr marL="457200" indent="-457200">
              <a:buFont typeface="+mj-lt"/>
              <a:buAutoNum type="arabicPeriod"/>
            </a:pPr>
            <a:r>
              <a:rPr lang="da-DK" dirty="0">
                <a:solidFill>
                  <a:schemeClr val="bg1">
                    <a:lumMod val="50000"/>
                  </a:schemeClr>
                </a:solidFill>
              </a:rPr>
              <a:t>Fastlæg væsentlige beslutningsmøder</a:t>
            </a:r>
          </a:p>
          <a:p>
            <a:pPr marL="457200" indent="-457200">
              <a:buFont typeface="+mj-lt"/>
              <a:buAutoNum type="arabicPeriod"/>
            </a:pPr>
            <a:r>
              <a:rPr lang="da-DK" dirty="0"/>
              <a:t>Definer aktiviteter</a:t>
            </a:r>
          </a:p>
          <a:p>
            <a:pPr marL="457200" indent="-457200">
              <a:buFont typeface="+mj-lt"/>
              <a:buAutoNum type="arabicPeriod"/>
            </a:pPr>
            <a:r>
              <a:rPr lang="da-DK" dirty="0"/>
              <a:t>Estimer aktiviteterne</a:t>
            </a:r>
          </a:p>
          <a:p>
            <a:pPr marL="457200" indent="-457200">
              <a:buFont typeface="+mj-lt"/>
              <a:buAutoNum type="arabicPeriod"/>
            </a:pPr>
            <a:endParaRPr lang="da-DK" dirty="0"/>
          </a:p>
        </p:txBody>
      </p:sp>
      <p:sp>
        <p:nvSpPr>
          <p:cNvPr id="2" name="Pladsholder til dato 1"/>
          <p:cNvSpPr>
            <a:spLocks noGrp="1"/>
          </p:cNvSpPr>
          <p:nvPr>
            <p:ph type="dt" sz="half" idx="10"/>
          </p:nvPr>
        </p:nvSpPr>
        <p:spPr/>
        <p:txBody>
          <a:bodyPr/>
          <a:lstStyle/>
          <a:p>
            <a:fld id="{89338E59-5655-40E2-8E60-8A6630D6472A}" type="datetime1">
              <a:rPr lang="da-DK" smtClean="0"/>
              <a:t>01-02-2017</a:t>
            </a:fld>
            <a:endParaRPr lang="en-US"/>
          </a:p>
        </p:txBody>
      </p:sp>
      <p:sp>
        <p:nvSpPr>
          <p:cNvPr id="3" name="Pladsholder til sidefod 2"/>
          <p:cNvSpPr>
            <a:spLocks noGrp="1"/>
          </p:cNvSpPr>
          <p:nvPr>
            <p:ph type="ftr" sz="quarter" idx="11"/>
          </p:nvPr>
        </p:nvSpPr>
        <p:spPr/>
        <p:txBody>
          <a:bodyPr/>
          <a:lstStyle/>
          <a:p>
            <a:r>
              <a:rPr lang="en-US"/>
              <a:t>Projektledelse i praksis v. Maren Granlien og Charlotte Risbjerg</a:t>
            </a:r>
            <a:endParaRPr lang="en-US" dirty="0"/>
          </a:p>
        </p:txBody>
      </p:sp>
      <p:sp>
        <p:nvSpPr>
          <p:cNvPr id="4" name="Pladsholder til slidenummer 3"/>
          <p:cNvSpPr>
            <a:spLocks noGrp="1"/>
          </p:cNvSpPr>
          <p:nvPr>
            <p:ph type="sldNum" sz="quarter" idx="12"/>
          </p:nvPr>
        </p:nvSpPr>
        <p:spPr/>
        <p:txBody>
          <a:bodyPr/>
          <a:lstStyle/>
          <a:p>
            <a:fld id="{E31375A4-56A4-47D6-9801-1991572033F7}" type="slidenum">
              <a:rPr lang="en-US" smtClean="0"/>
              <a:pPr/>
              <a:t>15</a:t>
            </a:fld>
            <a:endParaRPr lang="en-US"/>
          </a:p>
        </p:txBody>
      </p:sp>
      <p:sp>
        <p:nvSpPr>
          <p:cNvPr id="9" name="Højrebuet pil 8"/>
          <p:cNvSpPr/>
          <p:nvPr/>
        </p:nvSpPr>
        <p:spPr>
          <a:xfrm>
            <a:off x="5562600" y="3838575"/>
            <a:ext cx="866775" cy="18573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10" name="Opadbuet pil 9"/>
          <p:cNvSpPr/>
          <p:nvPr/>
        </p:nvSpPr>
        <p:spPr>
          <a:xfrm rot="16200000">
            <a:off x="6713683" y="4348163"/>
            <a:ext cx="1857377" cy="838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Tree>
    <p:extLst>
      <p:ext uri="{BB962C8B-B14F-4D97-AF65-F5344CB8AC3E}">
        <p14:creationId xmlns:p14="http://schemas.microsoft.com/office/powerpoint/2010/main" val="252334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Planlægningsniveauer</a:t>
            </a:r>
          </a:p>
        </p:txBody>
      </p:sp>
      <p:sp>
        <p:nvSpPr>
          <p:cNvPr id="3" name="Pladsholder til indhold 2"/>
          <p:cNvSpPr>
            <a:spLocks noGrp="1"/>
          </p:cNvSpPr>
          <p:nvPr>
            <p:ph idx="1"/>
          </p:nvPr>
        </p:nvSpPr>
        <p:spPr/>
        <p:txBody>
          <a:bodyPr>
            <a:normAutofit lnSpcReduction="10000"/>
          </a:bodyPr>
          <a:lstStyle/>
          <a:p>
            <a:r>
              <a:rPr lang="da-DK" dirty="0"/>
              <a:t>Overordnet projektplan</a:t>
            </a:r>
          </a:p>
          <a:p>
            <a:pPr lvl="1"/>
            <a:r>
              <a:rPr lang="da-DK" dirty="0"/>
              <a:t>Formål: afstemning, overblik, </a:t>
            </a:r>
            <a:r>
              <a:rPr lang="da-DK" dirty="0" err="1"/>
              <a:t>kommunikerbar</a:t>
            </a:r>
            <a:r>
              <a:rPr lang="da-DK" dirty="0"/>
              <a:t> </a:t>
            </a:r>
          </a:p>
          <a:p>
            <a:pPr lvl="1"/>
            <a:r>
              <a:rPr lang="da-DK" dirty="0"/>
              <a:t>Indhold: Mål, indsatområder, hovedmilepæle, </a:t>
            </a:r>
            <a:br>
              <a:rPr lang="da-DK" dirty="0"/>
            </a:br>
            <a:r>
              <a:rPr lang="da-DK" dirty="0"/>
              <a:t>faser og hovedaktiviteter</a:t>
            </a:r>
            <a:endParaRPr lang="da-DK" dirty="0">
              <a:solidFill>
                <a:schemeClr val="bg1">
                  <a:lumMod val="65000"/>
                </a:schemeClr>
              </a:solidFill>
            </a:endParaRPr>
          </a:p>
          <a:p>
            <a:r>
              <a:rPr lang="da-DK" dirty="0"/>
              <a:t>Faseplan</a:t>
            </a:r>
          </a:p>
          <a:p>
            <a:pPr lvl="1"/>
            <a:r>
              <a:rPr lang="da-DK" dirty="0"/>
              <a:t>Formål: afstemning, overblik, </a:t>
            </a:r>
            <a:r>
              <a:rPr lang="da-DK" dirty="0" err="1"/>
              <a:t>kommunikerbar</a:t>
            </a:r>
            <a:endParaRPr lang="da-DK" dirty="0"/>
          </a:p>
          <a:p>
            <a:pPr lvl="1"/>
            <a:r>
              <a:rPr lang="da-DK" dirty="0"/>
              <a:t>Indhold: indsatområder, milepæle, </a:t>
            </a:r>
            <a:br>
              <a:rPr lang="da-DK" dirty="0"/>
            </a:br>
            <a:r>
              <a:rPr lang="da-DK" dirty="0"/>
              <a:t>beslutningspunkter og aktiviteter</a:t>
            </a:r>
          </a:p>
          <a:p>
            <a:r>
              <a:rPr lang="da-DK" dirty="0"/>
              <a:t>Aktivitetsplan: </a:t>
            </a:r>
          </a:p>
          <a:p>
            <a:pPr lvl="1"/>
            <a:r>
              <a:rPr lang="da-DK" dirty="0"/>
              <a:t>Formål: Styring og koordinering</a:t>
            </a:r>
          </a:p>
          <a:p>
            <a:pPr lvl="1"/>
            <a:r>
              <a:rPr lang="da-DK" dirty="0"/>
              <a:t>Indhold: aktiviteter og milepæle</a:t>
            </a:r>
          </a:p>
          <a:p>
            <a:pPr lvl="1"/>
            <a:r>
              <a:rPr lang="da-DK" dirty="0"/>
              <a:t>Nedbrydes til ugeplan - hvem gør hvad </a:t>
            </a:r>
          </a:p>
          <a:p>
            <a:r>
              <a:rPr lang="da-DK" dirty="0"/>
              <a:t>Personligplan</a:t>
            </a:r>
          </a:p>
          <a:p>
            <a:pPr lvl="1"/>
            <a:r>
              <a:rPr lang="da-DK" dirty="0"/>
              <a:t>Formål: handlingsanvisning og effektivitet</a:t>
            </a:r>
          </a:p>
          <a:p>
            <a:pPr lvl="1"/>
            <a:r>
              <a:rPr lang="da-DK" dirty="0"/>
              <a:t>Indhold: Egne opgaver (to-do liste)</a:t>
            </a:r>
          </a:p>
          <a:p>
            <a:endParaRPr lang="da-DK" dirty="0"/>
          </a:p>
        </p:txBody>
      </p:sp>
      <p:sp>
        <p:nvSpPr>
          <p:cNvPr id="4" name="Pladsholder til dato 3"/>
          <p:cNvSpPr>
            <a:spLocks noGrp="1"/>
          </p:cNvSpPr>
          <p:nvPr>
            <p:ph type="dt" sz="half" idx="10"/>
          </p:nvPr>
        </p:nvSpPr>
        <p:spPr/>
        <p:txBody>
          <a:bodyPr/>
          <a:lstStyle/>
          <a:p>
            <a:fld id="{0BA31F4D-F8D0-4FDA-B2C5-8FDC60B7BD02}"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slidenummer 5"/>
          <p:cNvSpPr>
            <a:spLocks noGrp="1"/>
          </p:cNvSpPr>
          <p:nvPr>
            <p:ph type="sldNum" sz="quarter" idx="12"/>
          </p:nvPr>
        </p:nvSpPr>
        <p:spPr/>
        <p:txBody>
          <a:bodyPr/>
          <a:lstStyle/>
          <a:p>
            <a:fld id="{E31375A4-56A4-47D6-9801-1991572033F7}" type="slidenum">
              <a:rPr lang="en-US" smtClean="0"/>
              <a:t>16</a:t>
            </a:fld>
            <a:endParaRPr lang="en-US"/>
          </a:p>
        </p:txBody>
      </p:sp>
      <p:sp>
        <p:nvSpPr>
          <p:cNvPr id="7" name="Ligebenet trekant 6"/>
          <p:cNvSpPr/>
          <p:nvPr/>
        </p:nvSpPr>
        <p:spPr>
          <a:xfrm>
            <a:off x="5081798" y="1497028"/>
            <a:ext cx="3948914" cy="4442526"/>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da-DK"/>
          </a:p>
        </p:txBody>
      </p:sp>
      <p:cxnSp>
        <p:nvCxnSpPr>
          <p:cNvPr id="9" name="Lige forbindelse 8"/>
          <p:cNvCxnSpPr/>
          <p:nvPr/>
        </p:nvCxnSpPr>
        <p:spPr>
          <a:xfrm>
            <a:off x="751668" y="2712203"/>
            <a:ext cx="6890703" cy="41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Lige forbindelse 9"/>
          <p:cNvCxnSpPr/>
          <p:nvPr/>
        </p:nvCxnSpPr>
        <p:spPr>
          <a:xfrm>
            <a:off x="751668" y="3864811"/>
            <a:ext cx="7397012" cy="15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Lige forbindelse 12"/>
          <p:cNvCxnSpPr/>
          <p:nvPr/>
        </p:nvCxnSpPr>
        <p:spPr>
          <a:xfrm>
            <a:off x="808312" y="4990934"/>
            <a:ext cx="780161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3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0BA31F4D-F8D0-4FDA-B2C5-8FDC60B7BD02}"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slidenummer 5"/>
          <p:cNvSpPr>
            <a:spLocks noGrp="1"/>
          </p:cNvSpPr>
          <p:nvPr>
            <p:ph type="sldNum" sz="quarter" idx="12"/>
          </p:nvPr>
        </p:nvSpPr>
        <p:spPr/>
        <p:txBody>
          <a:bodyPr/>
          <a:lstStyle/>
          <a:p>
            <a:fld id="{E31375A4-56A4-47D6-9801-1991572033F7}" type="slidenum">
              <a:rPr lang="en-US" smtClean="0"/>
              <a:t>17</a:t>
            </a:fld>
            <a:endParaRPr lang="en-US"/>
          </a:p>
        </p:txBody>
      </p:sp>
      <p:sp>
        <p:nvSpPr>
          <p:cNvPr id="9" name="Pentagon 8"/>
          <p:cNvSpPr/>
          <p:nvPr/>
        </p:nvSpPr>
        <p:spPr>
          <a:xfrm>
            <a:off x="1061044" y="2587925"/>
            <a:ext cx="6874620" cy="1932317"/>
          </a:xfrm>
          <a:prstGeom prst="homePlate">
            <a:avLst>
              <a:gd name="adj" fmla="val 6272"/>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bg2">
                    <a:lumMod val="25000"/>
                  </a:schemeClr>
                </a:solidFill>
              </a:rPr>
              <a:t>Projekt</a:t>
            </a:r>
          </a:p>
        </p:txBody>
      </p:sp>
      <p:sp>
        <p:nvSpPr>
          <p:cNvPr id="2" name="Pentagon 1"/>
          <p:cNvSpPr/>
          <p:nvPr/>
        </p:nvSpPr>
        <p:spPr>
          <a:xfrm>
            <a:off x="1311210" y="2820838"/>
            <a:ext cx="6383547" cy="483079"/>
          </a:xfrm>
          <a:prstGeom prst="homePlate">
            <a:avLst>
              <a:gd name="adj" fmla="val 10714"/>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11" name="Pentagon 10"/>
          <p:cNvSpPr/>
          <p:nvPr/>
        </p:nvSpPr>
        <p:spPr>
          <a:xfrm>
            <a:off x="1311209" y="3385866"/>
            <a:ext cx="6383547" cy="483079"/>
          </a:xfrm>
          <a:prstGeom prst="homePlate">
            <a:avLst>
              <a:gd name="adj" fmla="val 10714"/>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14" name="Pentagon 13"/>
          <p:cNvSpPr/>
          <p:nvPr/>
        </p:nvSpPr>
        <p:spPr>
          <a:xfrm>
            <a:off x="1302584" y="3933646"/>
            <a:ext cx="6383547" cy="483079"/>
          </a:xfrm>
          <a:prstGeom prst="homePlate">
            <a:avLst>
              <a:gd name="adj" fmla="val 10714"/>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3" name="Tekstfelt 2"/>
          <p:cNvSpPr txBox="1"/>
          <p:nvPr/>
        </p:nvSpPr>
        <p:spPr>
          <a:xfrm>
            <a:off x="284671" y="2910349"/>
            <a:ext cx="1242204"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a-DK" sz="1200" dirty="0"/>
              <a:t>Indsatsområde 1</a:t>
            </a:r>
          </a:p>
        </p:txBody>
      </p:sp>
      <p:sp>
        <p:nvSpPr>
          <p:cNvPr id="15" name="Tekstfelt 14"/>
          <p:cNvSpPr txBox="1"/>
          <p:nvPr/>
        </p:nvSpPr>
        <p:spPr>
          <a:xfrm>
            <a:off x="284670" y="3468774"/>
            <a:ext cx="1242204"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a-DK" sz="1200" dirty="0"/>
              <a:t>Indsatsområde 2</a:t>
            </a:r>
          </a:p>
        </p:txBody>
      </p:sp>
      <p:sp>
        <p:nvSpPr>
          <p:cNvPr id="17" name="Tekstfelt 16"/>
          <p:cNvSpPr txBox="1"/>
          <p:nvPr/>
        </p:nvSpPr>
        <p:spPr>
          <a:xfrm>
            <a:off x="284670" y="3994031"/>
            <a:ext cx="1242204"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a-DK" sz="1200" dirty="0"/>
              <a:t>Indsatsområde 3</a:t>
            </a:r>
          </a:p>
        </p:txBody>
      </p:sp>
      <p:sp>
        <p:nvSpPr>
          <p:cNvPr id="7" name="Ligebenet trekant 6"/>
          <p:cNvSpPr/>
          <p:nvPr/>
        </p:nvSpPr>
        <p:spPr>
          <a:xfrm rot="10800000">
            <a:off x="6995388" y="3546409"/>
            <a:ext cx="232912" cy="1984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Ligebenet trekant 17"/>
          <p:cNvSpPr/>
          <p:nvPr/>
        </p:nvSpPr>
        <p:spPr>
          <a:xfrm rot="10800000">
            <a:off x="6368441" y="3542099"/>
            <a:ext cx="232912" cy="1984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Ligebenet trekant 18"/>
          <p:cNvSpPr/>
          <p:nvPr/>
        </p:nvSpPr>
        <p:spPr>
          <a:xfrm rot="10800000">
            <a:off x="3351353" y="3020683"/>
            <a:ext cx="232912" cy="1984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Ligebenet trekant 19"/>
          <p:cNvSpPr/>
          <p:nvPr/>
        </p:nvSpPr>
        <p:spPr>
          <a:xfrm rot="10800000">
            <a:off x="2784174" y="3546410"/>
            <a:ext cx="232912" cy="1984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Ligebenet trekant 20"/>
          <p:cNvSpPr/>
          <p:nvPr/>
        </p:nvSpPr>
        <p:spPr>
          <a:xfrm rot="10800000">
            <a:off x="2967483" y="3020683"/>
            <a:ext cx="232912" cy="1984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Ligebenet trekant 21"/>
          <p:cNvSpPr/>
          <p:nvPr/>
        </p:nvSpPr>
        <p:spPr>
          <a:xfrm rot="10800000">
            <a:off x="4124859" y="4132530"/>
            <a:ext cx="232912" cy="1984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Ligebenet trekant 22"/>
          <p:cNvSpPr/>
          <p:nvPr/>
        </p:nvSpPr>
        <p:spPr>
          <a:xfrm rot="10800000">
            <a:off x="2023284" y="3547615"/>
            <a:ext cx="232912" cy="1984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Ligebenet trekant 23"/>
          <p:cNvSpPr/>
          <p:nvPr/>
        </p:nvSpPr>
        <p:spPr>
          <a:xfrm rot="10800000">
            <a:off x="2376571" y="3020682"/>
            <a:ext cx="232912" cy="1984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Ligebenet trekant 24"/>
          <p:cNvSpPr/>
          <p:nvPr/>
        </p:nvSpPr>
        <p:spPr>
          <a:xfrm rot="10800000">
            <a:off x="1777041" y="3006306"/>
            <a:ext cx="232912" cy="1984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Ligebenet trekant 25"/>
          <p:cNvSpPr/>
          <p:nvPr/>
        </p:nvSpPr>
        <p:spPr>
          <a:xfrm rot="10800000">
            <a:off x="3440491" y="4122768"/>
            <a:ext cx="232912" cy="1984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Ligebenet trekant 26"/>
          <p:cNvSpPr/>
          <p:nvPr/>
        </p:nvSpPr>
        <p:spPr>
          <a:xfrm rot="10800000">
            <a:off x="5024879" y="3546410"/>
            <a:ext cx="232912" cy="1984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Ligebenet trekant 27"/>
          <p:cNvSpPr/>
          <p:nvPr/>
        </p:nvSpPr>
        <p:spPr>
          <a:xfrm rot="10800000">
            <a:off x="6819170" y="2980313"/>
            <a:ext cx="232912" cy="1984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Ligebenet trekant 28"/>
          <p:cNvSpPr/>
          <p:nvPr/>
        </p:nvSpPr>
        <p:spPr>
          <a:xfrm rot="10800000">
            <a:off x="5809885" y="2988941"/>
            <a:ext cx="232912" cy="1984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Ligebenet trekant 29"/>
          <p:cNvSpPr/>
          <p:nvPr/>
        </p:nvSpPr>
        <p:spPr>
          <a:xfrm rot="10800000">
            <a:off x="4015594" y="3546410"/>
            <a:ext cx="232912" cy="1984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Ligebenet trekant 30"/>
          <p:cNvSpPr/>
          <p:nvPr/>
        </p:nvSpPr>
        <p:spPr>
          <a:xfrm rot="10800000">
            <a:off x="4735899" y="3006307"/>
            <a:ext cx="232912" cy="1984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33" name="Gruppe 32"/>
          <p:cNvGrpSpPr/>
          <p:nvPr/>
        </p:nvGrpSpPr>
        <p:grpSpPr>
          <a:xfrm>
            <a:off x="7780990" y="2910349"/>
            <a:ext cx="633438" cy="316719"/>
            <a:chOff x="767979" y="627467"/>
            <a:chExt cx="633438" cy="316719"/>
          </a:xfrm>
        </p:grpSpPr>
        <p:sp>
          <p:nvSpPr>
            <p:cNvPr id="34" name="Rektangel 33"/>
            <p:cNvSpPr/>
            <p:nvPr/>
          </p:nvSpPr>
          <p:spPr>
            <a:xfrm>
              <a:off x="767979" y="627467"/>
              <a:ext cx="633438" cy="31671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ektangel 34"/>
            <p:cNvSpPr/>
            <p:nvPr/>
          </p:nvSpPr>
          <p:spPr>
            <a:xfrm>
              <a:off x="767979" y="627467"/>
              <a:ext cx="633438" cy="3167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da-DK" sz="1700" kern="1200" dirty="0"/>
                <a:t>Lev. 1</a:t>
              </a:r>
            </a:p>
          </p:txBody>
        </p:sp>
      </p:grpSp>
      <p:grpSp>
        <p:nvGrpSpPr>
          <p:cNvPr id="36" name="Gruppe 35"/>
          <p:cNvGrpSpPr/>
          <p:nvPr/>
        </p:nvGrpSpPr>
        <p:grpSpPr>
          <a:xfrm>
            <a:off x="7803364" y="3484007"/>
            <a:ext cx="633438" cy="316719"/>
            <a:chOff x="767979" y="627467"/>
            <a:chExt cx="633438" cy="316719"/>
          </a:xfrm>
        </p:grpSpPr>
        <p:sp>
          <p:nvSpPr>
            <p:cNvPr id="37" name="Rektangel 36"/>
            <p:cNvSpPr/>
            <p:nvPr/>
          </p:nvSpPr>
          <p:spPr>
            <a:xfrm>
              <a:off x="767979" y="627467"/>
              <a:ext cx="633438" cy="31671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Rektangel 37"/>
            <p:cNvSpPr/>
            <p:nvPr/>
          </p:nvSpPr>
          <p:spPr>
            <a:xfrm>
              <a:off x="767979" y="627467"/>
              <a:ext cx="633438" cy="3167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da-DK" sz="1700" kern="1200" dirty="0"/>
                <a:t>Lev. 2</a:t>
              </a:r>
            </a:p>
          </p:txBody>
        </p:sp>
      </p:grpSp>
      <p:grpSp>
        <p:nvGrpSpPr>
          <p:cNvPr id="39" name="Gruppe 38"/>
          <p:cNvGrpSpPr/>
          <p:nvPr/>
        </p:nvGrpSpPr>
        <p:grpSpPr>
          <a:xfrm>
            <a:off x="7803364" y="4016825"/>
            <a:ext cx="633438" cy="316719"/>
            <a:chOff x="767979" y="627467"/>
            <a:chExt cx="633438" cy="316719"/>
          </a:xfrm>
        </p:grpSpPr>
        <p:sp>
          <p:nvSpPr>
            <p:cNvPr id="40" name="Rektangel 39"/>
            <p:cNvSpPr/>
            <p:nvPr/>
          </p:nvSpPr>
          <p:spPr>
            <a:xfrm>
              <a:off x="767979" y="627467"/>
              <a:ext cx="633438" cy="31671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ektangel 40"/>
            <p:cNvSpPr/>
            <p:nvPr/>
          </p:nvSpPr>
          <p:spPr>
            <a:xfrm>
              <a:off x="767979" y="627467"/>
              <a:ext cx="633438" cy="3167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da-DK" sz="1700" kern="1200" dirty="0"/>
                <a:t>Lev. 3</a:t>
              </a:r>
            </a:p>
          </p:txBody>
        </p:sp>
      </p:grpSp>
      <p:sp>
        <p:nvSpPr>
          <p:cNvPr id="42" name="Ligebenet trekant 41"/>
          <p:cNvSpPr/>
          <p:nvPr/>
        </p:nvSpPr>
        <p:spPr>
          <a:xfrm rot="10800000">
            <a:off x="5079182" y="4132530"/>
            <a:ext cx="232912" cy="1984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Ligebenet trekant 42"/>
          <p:cNvSpPr/>
          <p:nvPr/>
        </p:nvSpPr>
        <p:spPr>
          <a:xfrm rot="10800000">
            <a:off x="5789039" y="4122767"/>
            <a:ext cx="232912" cy="1984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Ligebenet trekant 43"/>
          <p:cNvSpPr/>
          <p:nvPr/>
        </p:nvSpPr>
        <p:spPr>
          <a:xfrm rot="10800000">
            <a:off x="6375628" y="4122767"/>
            <a:ext cx="232912" cy="1984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Ligebenet trekant 44"/>
          <p:cNvSpPr/>
          <p:nvPr/>
        </p:nvSpPr>
        <p:spPr>
          <a:xfrm rot="10800000">
            <a:off x="7399692" y="3565198"/>
            <a:ext cx="232912" cy="1984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Ligebenet trekant 45"/>
          <p:cNvSpPr/>
          <p:nvPr/>
        </p:nvSpPr>
        <p:spPr>
          <a:xfrm rot="10800000">
            <a:off x="7324600" y="4122767"/>
            <a:ext cx="232912" cy="1984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3" name="Lige pilforbindelse 12"/>
          <p:cNvCxnSpPr/>
          <p:nvPr/>
        </p:nvCxnSpPr>
        <p:spPr>
          <a:xfrm>
            <a:off x="1949568" y="3227068"/>
            <a:ext cx="834605" cy="513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Lige pilforbindelse 31"/>
          <p:cNvCxnSpPr/>
          <p:nvPr/>
        </p:nvCxnSpPr>
        <p:spPr>
          <a:xfrm>
            <a:off x="3519575" y="3227068"/>
            <a:ext cx="605283" cy="1094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Lige pilforbindelse 48"/>
          <p:cNvCxnSpPr/>
          <p:nvPr/>
        </p:nvCxnSpPr>
        <p:spPr>
          <a:xfrm flipV="1">
            <a:off x="4124858" y="3227068"/>
            <a:ext cx="671427" cy="573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Lige pilforbindelse 51"/>
          <p:cNvCxnSpPr/>
          <p:nvPr/>
        </p:nvCxnSpPr>
        <p:spPr>
          <a:xfrm flipV="1">
            <a:off x="6042797" y="3800726"/>
            <a:ext cx="1009285" cy="470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kstfelt 52"/>
          <p:cNvSpPr txBox="1"/>
          <p:nvPr/>
        </p:nvSpPr>
        <p:spPr>
          <a:xfrm>
            <a:off x="2928564" y="3615312"/>
            <a:ext cx="1293963" cy="261610"/>
          </a:xfrm>
          <a:prstGeom prst="rect">
            <a:avLst/>
          </a:prstGeom>
          <a:noFill/>
        </p:spPr>
        <p:txBody>
          <a:bodyPr wrap="square" rtlCol="0">
            <a:spAutoFit/>
          </a:bodyPr>
          <a:lstStyle/>
          <a:p>
            <a:r>
              <a:rPr lang="da-DK" sz="1100" dirty="0">
                <a:solidFill>
                  <a:schemeClr val="accent1">
                    <a:lumMod val="50000"/>
                  </a:schemeClr>
                </a:solidFill>
              </a:rPr>
              <a:t>afhængighed</a:t>
            </a:r>
          </a:p>
        </p:txBody>
      </p:sp>
      <p:cxnSp>
        <p:nvCxnSpPr>
          <p:cNvPr id="55" name="Lige forbindelse 54"/>
          <p:cNvCxnSpPr/>
          <p:nvPr/>
        </p:nvCxnSpPr>
        <p:spPr>
          <a:xfrm flipV="1">
            <a:off x="2715165" y="2458528"/>
            <a:ext cx="0" cy="19581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Lige forbindelse 55"/>
          <p:cNvCxnSpPr/>
          <p:nvPr/>
        </p:nvCxnSpPr>
        <p:spPr>
          <a:xfrm flipV="1">
            <a:off x="4558348" y="2469821"/>
            <a:ext cx="0" cy="19581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Lige forbindelse 56"/>
          <p:cNvCxnSpPr/>
          <p:nvPr/>
        </p:nvCxnSpPr>
        <p:spPr>
          <a:xfrm flipV="1">
            <a:off x="6280751" y="2469820"/>
            <a:ext cx="0" cy="195819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8" name="Tekstfelt 57"/>
          <p:cNvSpPr txBox="1"/>
          <p:nvPr/>
        </p:nvSpPr>
        <p:spPr>
          <a:xfrm>
            <a:off x="1393884" y="2449608"/>
            <a:ext cx="1242204" cy="2769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da-DK" sz="1200" dirty="0"/>
              <a:t>Fase 1</a:t>
            </a:r>
          </a:p>
        </p:txBody>
      </p:sp>
      <p:sp>
        <p:nvSpPr>
          <p:cNvPr id="59" name="Tekstfelt 58"/>
          <p:cNvSpPr txBox="1"/>
          <p:nvPr/>
        </p:nvSpPr>
        <p:spPr>
          <a:xfrm>
            <a:off x="3050159" y="2457418"/>
            <a:ext cx="1242204" cy="2769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da-DK" sz="1200" dirty="0"/>
              <a:t>Fase 2</a:t>
            </a:r>
          </a:p>
        </p:txBody>
      </p:sp>
      <p:sp>
        <p:nvSpPr>
          <p:cNvPr id="60" name="Tekstfelt 59"/>
          <p:cNvSpPr txBox="1"/>
          <p:nvPr/>
        </p:nvSpPr>
        <p:spPr>
          <a:xfrm>
            <a:off x="4852355" y="2453023"/>
            <a:ext cx="1242204" cy="2769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da-DK" sz="1200" dirty="0"/>
              <a:t>Fase 3</a:t>
            </a:r>
          </a:p>
        </p:txBody>
      </p:sp>
      <p:sp>
        <p:nvSpPr>
          <p:cNvPr id="61" name="Tekstfelt 60"/>
          <p:cNvSpPr txBox="1"/>
          <p:nvPr/>
        </p:nvSpPr>
        <p:spPr>
          <a:xfrm>
            <a:off x="6400809" y="2466349"/>
            <a:ext cx="1242204" cy="2769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da-DK" sz="1200" dirty="0"/>
              <a:t>Fase 4</a:t>
            </a:r>
          </a:p>
        </p:txBody>
      </p:sp>
      <p:sp>
        <p:nvSpPr>
          <p:cNvPr id="62" name="Rombe 61"/>
          <p:cNvSpPr/>
          <p:nvPr/>
        </p:nvSpPr>
        <p:spPr>
          <a:xfrm>
            <a:off x="2178172" y="1716711"/>
            <a:ext cx="1073986" cy="70736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dirty="0"/>
              <a:t>Beslutning</a:t>
            </a:r>
          </a:p>
        </p:txBody>
      </p:sp>
      <p:sp>
        <p:nvSpPr>
          <p:cNvPr id="63" name="Rombe 62"/>
          <p:cNvSpPr/>
          <p:nvPr/>
        </p:nvSpPr>
        <p:spPr>
          <a:xfrm>
            <a:off x="4012398" y="1669721"/>
            <a:ext cx="1073986" cy="70736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dirty="0"/>
              <a:t>Beslutning</a:t>
            </a:r>
          </a:p>
        </p:txBody>
      </p:sp>
      <p:sp>
        <p:nvSpPr>
          <p:cNvPr id="64" name="Rombe 63"/>
          <p:cNvSpPr/>
          <p:nvPr/>
        </p:nvSpPr>
        <p:spPr>
          <a:xfrm>
            <a:off x="5743758" y="1702106"/>
            <a:ext cx="1073986" cy="70736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dirty="0"/>
              <a:t>Beslutning</a:t>
            </a:r>
          </a:p>
        </p:txBody>
      </p:sp>
      <p:sp>
        <p:nvSpPr>
          <p:cNvPr id="65" name="Rombe 64"/>
          <p:cNvSpPr/>
          <p:nvPr/>
        </p:nvSpPr>
        <p:spPr>
          <a:xfrm>
            <a:off x="7266371" y="1693861"/>
            <a:ext cx="1073986" cy="70736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dirty="0"/>
              <a:t>Beslutning</a:t>
            </a:r>
          </a:p>
        </p:txBody>
      </p:sp>
      <p:sp>
        <p:nvSpPr>
          <p:cNvPr id="66" name="Rombe 65"/>
          <p:cNvSpPr/>
          <p:nvPr/>
        </p:nvSpPr>
        <p:spPr>
          <a:xfrm>
            <a:off x="551151" y="1700788"/>
            <a:ext cx="1073986" cy="70736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dirty="0"/>
              <a:t>Beslutning</a:t>
            </a:r>
          </a:p>
        </p:txBody>
      </p:sp>
    </p:spTree>
    <p:extLst>
      <p:ext uri="{BB962C8B-B14F-4D97-AF65-F5344CB8AC3E}">
        <p14:creationId xmlns:p14="http://schemas.microsoft.com/office/powerpoint/2010/main" val="367840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el 38"/>
          <p:cNvSpPr>
            <a:spLocks noGrp="1"/>
          </p:cNvSpPr>
          <p:nvPr>
            <p:ph type="title"/>
          </p:nvPr>
        </p:nvSpPr>
        <p:spPr/>
        <p:txBody>
          <a:bodyPr/>
          <a:lstStyle/>
          <a:p>
            <a:r>
              <a:rPr lang="da-DK" dirty="0"/>
              <a:t>Aktivitetsplanlægning</a:t>
            </a:r>
          </a:p>
        </p:txBody>
      </p:sp>
      <p:sp>
        <p:nvSpPr>
          <p:cNvPr id="40" name="Pladsholder til indhold 39"/>
          <p:cNvSpPr>
            <a:spLocks noGrp="1"/>
          </p:cNvSpPr>
          <p:nvPr>
            <p:ph idx="1"/>
          </p:nvPr>
        </p:nvSpPr>
        <p:spPr/>
        <p:txBody>
          <a:bodyPr/>
          <a:lstStyle/>
          <a:p>
            <a:r>
              <a:rPr lang="da-DK" dirty="0"/>
              <a:t>Aktiviteter, der beskriver det arbejde vi skal udføre</a:t>
            </a:r>
          </a:p>
          <a:p>
            <a:r>
              <a:rPr lang="da-DK" dirty="0"/>
              <a:t>Aktivitetsplanlægning tager udgangspunkt i milepæle</a:t>
            </a:r>
          </a:p>
          <a:p>
            <a:r>
              <a:rPr lang="da-DK" dirty="0"/>
              <a:t>Milepæle er delleverancer som skabes af aktiviteter</a:t>
            </a:r>
          </a:p>
          <a:p>
            <a:r>
              <a:rPr lang="da-DK" dirty="0"/>
              <a:t>Det er aktiviteterne der kræver ressourceindsats</a:t>
            </a:r>
          </a:p>
          <a:p>
            <a:r>
              <a:rPr lang="da-DK" dirty="0"/>
              <a:t>Hvad skal gennemføres for at opfylde den pågældende milepæl</a:t>
            </a:r>
          </a:p>
          <a:p>
            <a:r>
              <a:rPr lang="da-DK" dirty="0"/>
              <a:t>Start aktiviteter så tidligt som muligt</a:t>
            </a:r>
          </a:p>
          <a:p>
            <a:r>
              <a:rPr lang="da-DK" dirty="0"/>
              <a:t>Planlæg løbende</a:t>
            </a:r>
          </a:p>
        </p:txBody>
      </p:sp>
      <p:sp>
        <p:nvSpPr>
          <p:cNvPr id="2" name="Pladsholder til dato 1"/>
          <p:cNvSpPr>
            <a:spLocks noGrp="1"/>
          </p:cNvSpPr>
          <p:nvPr>
            <p:ph type="dt" sz="half" idx="10"/>
          </p:nvPr>
        </p:nvSpPr>
        <p:spPr/>
        <p:txBody>
          <a:bodyPr/>
          <a:lstStyle/>
          <a:p>
            <a:fld id="{89338E59-5655-40E2-8E60-8A6630D6472A}" type="datetime1">
              <a:rPr lang="da-DK" smtClean="0"/>
              <a:t>01-02-2017</a:t>
            </a:fld>
            <a:endParaRPr lang="en-US"/>
          </a:p>
        </p:txBody>
      </p:sp>
      <p:sp>
        <p:nvSpPr>
          <p:cNvPr id="3" name="Pladsholder til sidefod 2"/>
          <p:cNvSpPr>
            <a:spLocks noGrp="1"/>
          </p:cNvSpPr>
          <p:nvPr>
            <p:ph type="ftr" sz="quarter" idx="11"/>
          </p:nvPr>
        </p:nvSpPr>
        <p:spPr/>
        <p:txBody>
          <a:bodyPr/>
          <a:lstStyle/>
          <a:p>
            <a:r>
              <a:rPr lang="en-US"/>
              <a:t>Projektledelse i praksis v. Maren Granlien og Charlotte Risbjerg</a:t>
            </a:r>
            <a:endParaRPr lang="en-US" dirty="0"/>
          </a:p>
        </p:txBody>
      </p:sp>
      <p:sp>
        <p:nvSpPr>
          <p:cNvPr id="4" name="Pladsholder til slidenummer 3"/>
          <p:cNvSpPr>
            <a:spLocks noGrp="1"/>
          </p:cNvSpPr>
          <p:nvPr>
            <p:ph type="sldNum" sz="quarter" idx="12"/>
          </p:nvPr>
        </p:nvSpPr>
        <p:spPr/>
        <p:txBody>
          <a:bodyPr/>
          <a:lstStyle/>
          <a:p>
            <a:fld id="{E31375A4-56A4-47D6-9801-1991572033F7}" type="slidenum">
              <a:rPr lang="en-US" smtClean="0"/>
              <a:pPr/>
              <a:t>18</a:t>
            </a:fld>
            <a:endParaRPr lang="en-US"/>
          </a:p>
        </p:txBody>
      </p:sp>
      <p:grpSp>
        <p:nvGrpSpPr>
          <p:cNvPr id="7" name="Gruppe 6"/>
          <p:cNvGrpSpPr/>
          <p:nvPr/>
        </p:nvGrpSpPr>
        <p:grpSpPr>
          <a:xfrm>
            <a:off x="3347703" y="4259841"/>
            <a:ext cx="5100973" cy="1502783"/>
            <a:chOff x="3347703" y="4259842"/>
            <a:chExt cx="4011544" cy="1040168"/>
          </a:xfrm>
        </p:grpSpPr>
        <p:sp>
          <p:nvSpPr>
            <p:cNvPr id="9" name="Ligebenet trekant 8"/>
            <p:cNvSpPr/>
            <p:nvPr/>
          </p:nvSpPr>
          <p:spPr>
            <a:xfrm rot="10800000">
              <a:off x="6654110" y="4762753"/>
              <a:ext cx="465924" cy="4118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p:cNvSpPr/>
            <p:nvPr/>
          </p:nvSpPr>
          <p:spPr>
            <a:xfrm>
              <a:off x="3837051" y="4678218"/>
              <a:ext cx="2011680" cy="1463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a-DK" dirty="0"/>
                <a:t>Aktivitet A</a:t>
              </a:r>
              <a:endParaRPr lang="da-DK" sz="3600" dirty="0"/>
            </a:p>
          </p:txBody>
        </p:sp>
        <p:sp>
          <p:nvSpPr>
            <p:cNvPr id="11" name="Rektangel 10"/>
            <p:cNvSpPr/>
            <p:nvPr/>
          </p:nvSpPr>
          <p:spPr>
            <a:xfrm>
              <a:off x="3837051" y="4933154"/>
              <a:ext cx="1508472" cy="1463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a-DK" dirty="0"/>
                <a:t>Aktivitet B</a:t>
              </a:r>
              <a:endParaRPr lang="da-DK" sz="3200" dirty="0"/>
            </a:p>
          </p:txBody>
        </p:sp>
        <p:sp>
          <p:nvSpPr>
            <p:cNvPr id="12" name="Rektangel 11"/>
            <p:cNvSpPr/>
            <p:nvPr/>
          </p:nvSpPr>
          <p:spPr>
            <a:xfrm>
              <a:off x="3837051" y="5174635"/>
              <a:ext cx="1106424" cy="1253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a-DK" dirty="0"/>
                <a:t>Aktivitet C</a:t>
              </a:r>
              <a:endParaRPr lang="da-DK" sz="3200" dirty="0"/>
            </a:p>
          </p:txBody>
        </p:sp>
        <p:cxnSp>
          <p:nvCxnSpPr>
            <p:cNvPr id="15" name="Lige pilforbindelse 14"/>
            <p:cNvCxnSpPr/>
            <p:nvPr/>
          </p:nvCxnSpPr>
          <p:spPr>
            <a:xfrm>
              <a:off x="5949315" y="4762754"/>
              <a:ext cx="566928" cy="170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Lige pilforbindelse 16"/>
            <p:cNvCxnSpPr/>
            <p:nvPr/>
          </p:nvCxnSpPr>
          <p:spPr>
            <a:xfrm>
              <a:off x="5515329" y="5006306"/>
              <a:ext cx="9094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Lige pilforbindelse 18"/>
            <p:cNvCxnSpPr/>
            <p:nvPr/>
          </p:nvCxnSpPr>
          <p:spPr>
            <a:xfrm flipV="1">
              <a:off x="5258230" y="5079458"/>
              <a:ext cx="1194005" cy="220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kstfelt 26"/>
            <p:cNvSpPr txBox="1"/>
            <p:nvPr/>
          </p:nvSpPr>
          <p:spPr>
            <a:xfrm>
              <a:off x="6516243" y="4356984"/>
              <a:ext cx="843004" cy="276941"/>
            </a:xfrm>
            <a:prstGeom prst="rect">
              <a:avLst/>
            </a:prstGeom>
            <a:noFill/>
          </p:spPr>
          <p:txBody>
            <a:bodyPr wrap="square" rtlCol="0">
              <a:spAutoFit/>
            </a:bodyPr>
            <a:lstStyle/>
            <a:p>
              <a:r>
                <a:rPr lang="da-DK" sz="2000" dirty="0"/>
                <a:t>Milepæl</a:t>
              </a:r>
              <a:endParaRPr lang="da-DK" sz="1200" dirty="0"/>
            </a:p>
          </p:txBody>
        </p:sp>
        <p:sp>
          <p:nvSpPr>
            <p:cNvPr id="31" name="Tekstfelt 30"/>
            <p:cNvSpPr txBox="1"/>
            <p:nvPr/>
          </p:nvSpPr>
          <p:spPr>
            <a:xfrm>
              <a:off x="3347703" y="4259842"/>
              <a:ext cx="777528" cy="447365"/>
            </a:xfrm>
            <a:prstGeom prst="rect">
              <a:avLst/>
            </a:prstGeom>
            <a:noFill/>
          </p:spPr>
          <p:txBody>
            <a:bodyPr wrap="square" rtlCol="0">
              <a:spAutoFit/>
            </a:bodyPr>
            <a:lstStyle/>
            <a:p>
              <a:r>
                <a:rPr lang="da-DK" dirty="0"/>
                <a:t>Aktivitet start</a:t>
              </a:r>
            </a:p>
          </p:txBody>
        </p:sp>
      </p:grpSp>
      <p:sp>
        <p:nvSpPr>
          <p:cNvPr id="18" name="Tekstfelt 17"/>
          <p:cNvSpPr txBox="1"/>
          <p:nvPr/>
        </p:nvSpPr>
        <p:spPr>
          <a:xfrm rot="2928567">
            <a:off x="7971576" y="339345"/>
            <a:ext cx="1691236" cy="307766"/>
          </a:xfrm>
          <a:prstGeom prst="rect">
            <a:avLst/>
          </a:prstGeom>
        </p:spPr>
        <p:style>
          <a:lnRef idx="1">
            <a:schemeClr val="accent3"/>
          </a:lnRef>
          <a:fillRef idx="2">
            <a:schemeClr val="accent3"/>
          </a:fillRef>
          <a:effectRef idx="1">
            <a:schemeClr val="accent3"/>
          </a:effectRef>
          <a:fontRef idx="minor">
            <a:schemeClr val="dk1"/>
          </a:fontRef>
        </p:style>
        <p:txBody>
          <a:bodyPr wrap="square" lIns="91429" tIns="45715" rIns="91429" bIns="45715" rtlCol="0">
            <a:spAutoFit/>
          </a:bodyPr>
          <a:lstStyle/>
          <a:p>
            <a:pPr algn="ctr"/>
            <a:r>
              <a:rPr lang="da-DK" sz="1400" dirty="0"/>
              <a:t>Mærkat</a:t>
            </a:r>
          </a:p>
        </p:txBody>
      </p:sp>
    </p:spTree>
    <p:extLst>
      <p:ext uri="{BB962C8B-B14F-4D97-AF65-F5344CB8AC3E}">
        <p14:creationId xmlns:p14="http://schemas.microsoft.com/office/powerpoint/2010/main" val="276181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a-DK" dirty="0"/>
              <a:t>Estimering</a:t>
            </a:r>
          </a:p>
        </p:txBody>
      </p:sp>
      <p:sp>
        <p:nvSpPr>
          <p:cNvPr id="8" name="Pladsholder til tekst 7"/>
          <p:cNvSpPr>
            <a:spLocks noGrp="1"/>
          </p:cNvSpPr>
          <p:nvPr>
            <p:ph type="body" idx="1"/>
          </p:nvPr>
        </p:nvSpPr>
        <p:spPr/>
        <p:txBody>
          <a:bodyPr/>
          <a:lstStyle/>
          <a:p>
            <a:r>
              <a:rPr lang="da-DK" dirty="0"/>
              <a:t>Sammenhæng </a:t>
            </a:r>
            <a:r>
              <a:rPr lang="da-DK"/>
              <a:t>mellem ressourcer og plan</a:t>
            </a:r>
          </a:p>
        </p:txBody>
      </p:sp>
      <p:sp>
        <p:nvSpPr>
          <p:cNvPr id="4" name="Pladsholder til dato 3"/>
          <p:cNvSpPr>
            <a:spLocks noGrp="1"/>
          </p:cNvSpPr>
          <p:nvPr>
            <p:ph type="dt" sz="half" idx="10"/>
          </p:nvPr>
        </p:nvSpPr>
        <p:spPr/>
        <p:txBody>
          <a:bodyPr/>
          <a:lstStyle/>
          <a:p>
            <a:fld id="{94C8CDB2-EC8A-44FE-8A2B-ED6F252A94EB}"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slidenummer 5"/>
          <p:cNvSpPr>
            <a:spLocks noGrp="1"/>
          </p:cNvSpPr>
          <p:nvPr>
            <p:ph type="sldNum" sz="quarter" idx="12"/>
          </p:nvPr>
        </p:nvSpPr>
        <p:spPr/>
        <p:txBody>
          <a:bodyPr/>
          <a:lstStyle/>
          <a:p>
            <a:fld id="{E31375A4-56A4-47D6-9801-1991572033F7}" type="slidenum">
              <a:rPr lang="en-US" smtClean="0"/>
              <a:t>19</a:t>
            </a:fld>
            <a:endParaRPr lang="en-US"/>
          </a:p>
        </p:txBody>
      </p:sp>
      <p:grpSp>
        <p:nvGrpSpPr>
          <p:cNvPr id="12" name="Gruppe 11"/>
          <p:cNvGrpSpPr/>
          <p:nvPr/>
        </p:nvGrpSpPr>
        <p:grpSpPr>
          <a:xfrm>
            <a:off x="4371601" y="955837"/>
            <a:ext cx="4138987" cy="3060122"/>
            <a:chOff x="779854" y="1962412"/>
            <a:chExt cx="6106430" cy="4218609"/>
          </a:xfrm>
        </p:grpSpPr>
        <p:sp>
          <p:nvSpPr>
            <p:cNvPr id="13" name="Ligebenet trekant 12"/>
            <p:cNvSpPr/>
            <p:nvPr/>
          </p:nvSpPr>
          <p:spPr>
            <a:xfrm>
              <a:off x="1646243" y="2362522"/>
              <a:ext cx="4585964" cy="3292781"/>
            </a:xfrm>
            <a:prstGeom prst="triangle">
              <a:avLst/>
            </a:prstGeom>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400" dirty="0"/>
            </a:p>
          </p:txBody>
        </p:sp>
        <p:sp>
          <p:nvSpPr>
            <p:cNvPr id="14" name="Tekstfelt 13"/>
            <p:cNvSpPr txBox="1"/>
            <p:nvPr/>
          </p:nvSpPr>
          <p:spPr>
            <a:xfrm>
              <a:off x="3298565" y="1962412"/>
              <a:ext cx="1975232" cy="551582"/>
            </a:xfrm>
            <a:prstGeom prst="rect">
              <a:avLst/>
            </a:prstGeom>
            <a:noFill/>
          </p:spPr>
          <p:txBody>
            <a:bodyPr wrap="none" rtlCol="0">
              <a:spAutoFit/>
            </a:bodyPr>
            <a:lstStyle/>
            <a:p>
              <a:r>
                <a:rPr lang="da-DK" sz="2000" dirty="0"/>
                <a:t>Ressourcer</a:t>
              </a:r>
              <a:endParaRPr lang="da-DK" sz="1400" dirty="0"/>
            </a:p>
          </p:txBody>
        </p:sp>
        <p:sp>
          <p:nvSpPr>
            <p:cNvPr id="15" name="Tekstfelt 14"/>
            <p:cNvSpPr txBox="1"/>
            <p:nvPr/>
          </p:nvSpPr>
          <p:spPr>
            <a:xfrm>
              <a:off x="779854" y="5623564"/>
              <a:ext cx="1498910" cy="551582"/>
            </a:xfrm>
            <a:prstGeom prst="rect">
              <a:avLst/>
            </a:prstGeom>
            <a:noFill/>
          </p:spPr>
          <p:txBody>
            <a:bodyPr wrap="none" rtlCol="0">
              <a:spAutoFit/>
            </a:bodyPr>
            <a:lstStyle/>
            <a:p>
              <a:r>
                <a:rPr lang="da-DK" sz="2000" dirty="0"/>
                <a:t>Omfang</a:t>
              </a:r>
            </a:p>
          </p:txBody>
        </p:sp>
        <p:sp>
          <p:nvSpPr>
            <p:cNvPr id="16" name="Tekstfelt 15"/>
            <p:cNvSpPr txBox="1"/>
            <p:nvPr/>
          </p:nvSpPr>
          <p:spPr>
            <a:xfrm>
              <a:off x="6143798" y="5629439"/>
              <a:ext cx="742486" cy="551582"/>
            </a:xfrm>
            <a:prstGeom prst="rect">
              <a:avLst/>
            </a:prstGeom>
            <a:noFill/>
          </p:spPr>
          <p:txBody>
            <a:bodyPr wrap="none" rtlCol="0">
              <a:spAutoFit/>
            </a:bodyPr>
            <a:lstStyle/>
            <a:p>
              <a:r>
                <a:rPr lang="da-DK" sz="2000" dirty="0"/>
                <a:t>Tid</a:t>
              </a:r>
              <a:endParaRPr lang="da-DK" sz="2300" dirty="0"/>
            </a:p>
          </p:txBody>
        </p:sp>
      </p:grpSp>
      <p:sp>
        <p:nvSpPr>
          <p:cNvPr id="17" name="Ellipse 16"/>
          <p:cNvSpPr/>
          <p:nvPr/>
        </p:nvSpPr>
        <p:spPr>
          <a:xfrm rot="19525507">
            <a:off x="6710041" y="163048"/>
            <a:ext cx="1576734" cy="4364443"/>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da-DK"/>
          </a:p>
        </p:txBody>
      </p:sp>
    </p:spTree>
    <p:extLst>
      <p:ext uri="{BB962C8B-B14F-4D97-AF65-F5344CB8AC3E}">
        <p14:creationId xmlns:p14="http://schemas.microsoft.com/office/powerpoint/2010/main" val="356367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Velkommen </a:t>
            </a:r>
          </a:p>
        </p:txBody>
      </p:sp>
      <p:sp>
        <p:nvSpPr>
          <p:cNvPr id="3" name="Pladsholder til tekst 2"/>
          <p:cNvSpPr>
            <a:spLocks noGrp="1"/>
          </p:cNvSpPr>
          <p:nvPr>
            <p:ph type="body" idx="1"/>
          </p:nvPr>
        </p:nvSpPr>
        <p:spPr/>
        <p:txBody>
          <a:bodyPr/>
          <a:lstStyle/>
          <a:p>
            <a:endParaRPr lang="da-DK" dirty="0"/>
          </a:p>
        </p:txBody>
      </p:sp>
      <p:sp>
        <p:nvSpPr>
          <p:cNvPr id="7" name="Pladsholder til dato 6"/>
          <p:cNvSpPr>
            <a:spLocks noGrp="1"/>
          </p:cNvSpPr>
          <p:nvPr>
            <p:ph type="dt" sz="half" idx="10"/>
          </p:nvPr>
        </p:nvSpPr>
        <p:spPr/>
        <p:txBody>
          <a:bodyPr/>
          <a:lstStyle/>
          <a:p>
            <a:fld id="{98B63A77-912F-4225-BEE4-F02CD6E147AF}" type="datetime1">
              <a:rPr lang="da-DK" smtClean="0"/>
              <a:t>01-02-2017</a:t>
            </a:fld>
            <a:endParaRPr lang="da-DK"/>
          </a:p>
        </p:txBody>
      </p:sp>
      <p:sp>
        <p:nvSpPr>
          <p:cNvPr id="8" name="Pladsholder til sidefod 7"/>
          <p:cNvSpPr>
            <a:spLocks noGrp="1"/>
          </p:cNvSpPr>
          <p:nvPr>
            <p:ph type="ftr" sz="quarter" idx="11"/>
          </p:nvPr>
        </p:nvSpPr>
        <p:spPr/>
        <p:txBody>
          <a:bodyPr/>
          <a:lstStyle/>
          <a:p>
            <a:r>
              <a:rPr lang="da-DK"/>
              <a:t>Projektledelse i praksis v. Maren Granlien og Charlotte Risbjerg</a:t>
            </a:r>
          </a:p>
        </p:txBody>
      </p:sp>
      <p:sp>
        <p:nvSpPr>
          <p:cNvPr id="9" name="Pladsholder til diasnummer 8"/>
          <p:cNvSpPr>
            <a:spLocks noGrp="1"/>
          </p:cNvSpPr>
          <p:nvPr>
            <p:ph type="sldNum" sz="quarter" idx="12"/>
          </p:nvPr>
        </p:nvSpPr>
        <p:spPr/>
        <p:txBody>
          <a:bodyPr/>
          <a:lstStyle/>
          <a:p>
            <a:fld id="{3031701D-1D88-4936-B228-AC091E77BDF0}" type="slidenum">
              <a:rPr lang="da-DK" smtClean="0"/>
              <a:t>2</a:t>
            </a:fld>
            <a:endParaRPr lang="da-DK"/>
          </a:p>
        </p:txBody>
      </p:sp>
      <p:pic>
        <p:nvPicPr>
          <p:cNvPr id="4" name="Billede 3" descr="road to succe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4955" y="358163"/>
            <a:ext cx="4862011" cy="3646508"/>
          </a:xfrm>
          <a:prstGeom prst="rect">
            <a:avLst/>
          </a:prstGeom>
        </p:spPr>
      </p:pic>
    </p:spTree>
    <p:extLst>
      <p:ext uri="{BB962C8B-B14F-4D97-AF65-F5344CB8AC3E}">
        <p14:creationId xmlns:p14="http://schemas.microsoft.com/office/powerpoint/2010/main" val="383189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Estimering – at vurdere</a:t>
            </a:r>
          </a:p>
        </p:txBody>
      </p:sp>
      <p:sp>
        <p:nvSpPr>
          <p:cNvPr id="3" name="Pladsholder til indhold 2"/>
          <p:cNvSpPr>
            <a:spLocks noGrp="1"/>
          </p:cNvSpPr>
          <p:nvPr>
            <p:ph idx="1"/>
          </p:nvPr>
        </p:nvSpPr>
        <p:spPr/>
        <p:txBody>
          <a:bodyPr>
            <a:normAutofit/>
          </a:bodyPr>
          <a:lstStyle/>
          <a:p>
            <a:r>
              <a:rPr lang="da-DK" dirty="0"/>
              <a:t>Estimat eller ‘</a:t>
            </a:r>
            <a:r>
              <a:rPr lang="da-DK" dirty="0" err="1"/>
              <a:t>gestimate</a:t>
            </a:r>
            <a:r>
              <a:rPr lang="da-DK" dirty="0"/>
              <a:t>’</a:t>
            </a:r>
          </a:p>
          <a:p>
            <a:r>
              <a:rPr lang="da-DK" dirty="0"/>
              <a:t>Estimat danner baggrund for ressourcer tildeling (forhandling) og validering af plan</a:t>
            </a:r>
          </a:p>
          <a:p>
            <a:r>
              <a:rPr lang="da-DK" dirty="0"/>
              <a:t>Estimater giver input til risikoanalyse</a:t>
            </a:r>
          </a:p>
          <a:p>
            <a:pPr lvl="1"/>
            <a:r>
              <a:rPr lang="da-DK" dirty="0"/>
              <a:t>Kø eller motorsammenbrud</a:t>
            </a:r>
          </a:p>
          <a:p>
            <a:r>
              <a:rPr lang="da-DK" dirty="0"/>
              <a:t>Nogle opgaver er lette at estimere andre er svære</a:t>
            </a:r>
          </a:p>
          <a:p>
            <a:r>
              <a:rPr lang="da-DK" dirty="0"/>
              <a:t>Estimaterne kan sige noget om usikkerhed</a:t>
            </a:r>
          </a:p>
          <a:p>
            <a:r>
              <a:rPr lang="da-DK" dirty="0"/>
              <a:t>Estimering skaber forpligtelse for tidsplanen – hvis man selv har været med til at estimere</a:t>
            </a:r>
          </a:p>
          <a:p>
            <a:endParaRPr lang="da-DK" dirty="0"/>
          </a:p>
          <a:p>
            <a:pPr marL="0" indent="0">
              <a:buNone/>
            </a:pPr>
            <a:endParaRPr lang="da-DK" dirty="0"/>
          </a:p>
          <a:p>
            <a:endParaRPr lang="da-DK" dirty="0"/>
          </a:p>
          <a:p>
            <a:endParaRPr lang="da-DK" dirty="0"/>
          </a:p>
        </p:txBody>
      </p:sp>
      <p:sp>
        <p:nvSpPr>
          <p:cNvPr id="4" name="Pladsholder til dato 3"/>
          <p:cNvSpPr>
            <a:spLocks noGrp="1"/>
          </p:cNvSpPr>
          <p:nvPr>
            <p:ph type="dt" sz="half" idx="10"/>
          </p:nvPr>
        </p:nvSpPr>
        <p:spPr/>
        <p:txBody>
          <a:bodyPr/>
          <a:lstStyle/>
          <a:p>
            <a:fld id="{0BA31F4D-F8D0-4FDA-B2C5-8FDC60B7BD02}"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slidenummer 5"/>
          <p:cNvSpPr>
            <a:spLocks noGrp="1"/>
          </p:cNvSpPr>
          <p:nvPr>
            <p:ph type="sldNum" sz="quarter" idx="12"/>
          </p:nvPr>
        </p:nvSpPr>
        <p:spPr/>
        <p:txBody>
          <a:bodyPr/>
          <a:lstStyle/>
          <a:p>
            <a:fld id="{E31375A4-56A4-47D6-9801-1991572033F7}" type="slidenum">
              <a:rPr lang="en-US" smtClean="0"/>
              <a:t>20</a:t>
            </a:fld>
            <a:endParaRPr lang="en-US"/>
          </a:p>
        </p:txBody>
      </p:sp>
    </p:spTree>
    <p:extLst>
      <p:ext uri="{BB962C8B-B14F-4D97-AF65-F5344CB8AC3E}">
        <p14:creationId xmlns:p14="http://schemas.microsoft.com/office/powerpoint/2010/main" val="85904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90638" y="1485900"/>
            <a:ext cx="6315075" cy="857250"/>
          </a:xfrm>
          <a:noFill/>
        </p:spPr>
        <p:txBody>
          <a:bodyPr vert="horz" lIns="67866" tIns="33338" rIns="67866" bIns="33338" rtlCol="0" anchor="ctr">
            <a:normAutofit/>
          </a:bodyPr>
          <a:lstStyle/>
          <a:p>
            <a:r>
              <a:rPr lang="da-DK" altLang="da-DK"/>
              <a:t>Estimering og planlægning</a:t>
            </a:r>
          </a:p>
        </p:txBody>
      </p:sp>
      <p:sp>
        <p:nvSpPr>
          <p:cNvPr id="18435" name="Rectangle 3"/>
          <p:cNvSpPr>
            <a:spLocks noGrp="1" noChangeArrowheads="1"/>
          </p:cNvSpPr>
          <p:nvPr>
            <p:ph type="body" idx="1"/>
          </p:nvPr>
        </p:nvSpPr>
        <p:spPr>
          <a:xfrm>
            <a:off x="1414463" y="2571750"/>
            <a:ext cx="6315075" cy="3086100"/>
          </a:xfrm>
          <a:noFill/>
        </p:spPr>
        <p:txBody>
          <a:bodyPr vert="horz" lIns="67866" tIns="33338" rIns="67866" bIns="33338" rtlCol="0">
            <a:normAutofit/>
          </a:bodyPr>
          <a:lstStyle/>
          <a:p>
            <a:pPr marL="364331" indent="-364331" defTabSz="571500"/>
            <a:r>
              <a:rPr lang="da-DK" altLang="da-DK" dirty="0"/>
              <a:t>Estimering af timer til at løse opgave, samt til rådighed værende ressourcer danner baggrund for projektets plan. </a:t>
            </a:r>
          </a:p>
          <a:p>
            <a:pPr marL="364331" indent="-364331" defTabSz="571500"/>
            <a:r>
              <a:rPr lang="da-DK" altLang="da-DK" dirty="0"/>
              <a:t>Planen angiver leveringer og datoer</a:t>
            </a:r>
          </a:p>
          <a:p>
            <a:pPr marL="364331" indent="-364331" defTabSz="571500"/>
            <a:r>
              <a:rPr lang="da-DK" altLang="da-DK" dirty="0"/>
              <a:t>Forsøg helt at adskille estimering og planlægning</a:t>
            </a:r>
          </a:p>
        </p:txBody>
      </p:sp>
      <p:sp>
        <p:nvSpPr>
          <p:cNvPr id="2" name="Pladsholder til sidefod 1"/>
          <p:cNvSpPr>
            <a:spLocks noGrp="1"/>
          </p:cNvSpPr>
          <p:nvPr>
            <p:ph type="ftr" sz="quarter" idx="11"/>
          </p:nvPr>
        </p:nvSpPr>
        <p:spPr/>
        <p:txBody>
          <a:bodyPr/>
          <a:lstStyle/>
          <a:p>
            <a:r>
              <a:rPr lang="en-US"/>
              <a:t>Projektledelse i praksis v. Maren Granlien og Charlotte Risbjerg</a:t>
            </a:r>
            <a:endParaRPr lang="en-US" dirty="0"/>
          </a:p>
        </p:txBody>
      </p:sp>
      <p:sp>
        <p:nvSpPr>
          <p:cNvPr id="3" name="Pladsholder til diasnummer 2"/>
          <p:cNvSpPr>
            <a:spLocks noGrp="1"/>
          </p:cNvSpPr>
          <p:nvPr>
            <p:ph type="sldNum" sz="quarter" idx="12"/>
          </p:nvPr>
        </p:nvSpPr>
        <p:spPr/>
        <p:txBody>
          <a:bodyPr/>
          <a:lstStyle/>
          <a:p>
            <a:fld id="{E31375A4-56A4-47D6-9801-1991572033F7}" type="slidenum">
              <a:rPr lang="en-US" smtClean="0"/>
              <a:t>21</a:t>
            </a:fld>
            <a:endParaRPr lang="en-US"/>
          </a:p>
        </p:txBody>
      </p:sp>
    </p:spTree>
    <p:extLst>
      <p:ext uri="{BB962C8B-B14F-4D97-AF65-F5344CB8AC3E}">
        <p14:creationId xmlns:p14="http://schemas.microsoft.com/office/powerpoint/2010/main" val="344188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Estimering</a:t>
            </a:r>
          </a:p>
        </p:txBody>
      </p:sp>
      <p:sp>
        <p:nvSpPr>
          <p:cNvPr id="3" name="Pladsholder til indhold 2"/>
          <p:cNvSpPr>
            <a:spLocks noGrp="1"/>
          </p:cNvSpPr>
          <p:nvPr>
            <p:ph idx="1"/>
          </p:nvPr>
        </p:nvSpPr>
        <p:spPr/>
        <p:txBody>
          <a:bodyPr>
            <a:normAutofit/>
          </a:bodyPr>
          <a:lstStyle/>
          <a:p>
            <a:r>
              <a:rPr lang="da-DK" dirty="0"/>
              <a:t>Bryd ned i (del)aktiviteter (under 40 timer)</a:t>
            </a:r>
          </a:p>
          <a:p>
            <a:r>
              <a:rPr lang="da-DK" dirty="0"/>
              <a:t>Estimeringsmetode</a:t>
            </a:r>
          </a:p>
          <a:p>
            <a:pPr lvl="1"/>
            <a:r>
              <a:rPr lang="da-DK" dirty="0"/>
              <a:t>SPT</a:t>
            </a:r>
          </a:p>
          <a:p>
            <a:pPr lvl="1"/>
            <a:r>
              <a:rPr lang="da-DK" dirty="0"/>
              <a:t>Erfaring </a:t>
            </a:r>
          </a:p>
          <a:p>
            <a:r>
              <a:rPr lang="da-DK" dirty="0"/>
              <a:t>Beskriv forudsætninger for estimatet udfor aktiviteten</a:t>
            </a:r>
          </a:p>
          <a:p>
            <a:pPr lvl="1"/>
            <a:r>
              <a:rPr lang="da-DK" dirty="0"/>
              <a:t>Fx kompetencer, udstyr</a:t>
            </a:r>
          </a:p>
          <a:p>
            <a:r>
              <a:rPr lang="da-DK" dirty="0"/>
              <a:t>Den der udfører opgaven estimere</a:t>
            </a:r>
          </a:p>
          <a:p>
            <a:pPr lvl="1"/>
            <a:r>
              <a:rPr lang="da-DK" dirty="0"/>
              <a:t>Evt. sammen med specialister elle projektgruppen</a:t>
            </a:r>
          </a:p>
          <a:p>
            <a:pPr lvl="1"/>
            <a:r>
              <a:rPr lang="da-DK" dirty="0"/>
              <a:t>Spørg andre med erfaring</a:t>
            </a:r>
          </a:p>
          <a:p>
            <a:pPr lvl="1"/>
            <a:endParaRPr lang="da-DK" dirty="0"/>
          </a:p>
          <a:p>
            <a:r>
              <a:rPr lang="da-DK" dirty="0"/>
              <a:t>Aftal om der estimeres i timer eller dage og hvor lang en dag er. </a:t>
            </a:r>
          </a:p>
          <a:p>
            <a:pPr lvl="1"/>
            <a:endParaRPr lang="da-DK" dirty="0"/>
          </a:p>
          <a:p>
            <a:endParaRPr lang="da-DK" dirty="0"/>
          </a:p>
        </p:txBody>
      </p:sp>
      <p:sp>
        <p:nvSpPr>
          <p:cNvPr id="4" name="Pladsholder til dato 3"/>
          <p:cNvSpPr>
            <a:spLocks noGrp="1"/>
          </p:cNvSpPr>
          <p:nvPr>
            <p:ph type="dt" sz="half" idx="10"/>
          </p:nvPr>
        </p:nvSpPr>
        <p:spPr/>
        <p:txBody>
          <a:bodyPr/>
          <a:lstStyle/>
          <a:p>
            <a:fld id="{0BA31F4D-F8D0-4FDA-B2C5-8FDC60B7BD02}"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slidenummer 5"/>
          <p:cNvSpPr>
            <a:spLocks noGrp="1"/>
          </p:cNvSpPr>
          <p:nvPr>
            <p:ph type="sldNum" sz="quarter" idx="12"/>
          </p:nvPr>
        </p:nvSpPr>
        <p:spPr/>
        <p:txBody>
          <a:bodyPr/>
          <a:lstStyle/>
          <a:p>
            <a:fld id="{E31375A4-56A4-47D6-9801-1991572033F7}" type="slidenum">
              <a:rPr lang="en-US" smtClean="0"/>
              <a:t>22</a:t>
            </a:fld>
            <a:endParaRPr lang="en-US"/>
          </a:p>
        </p:txBody>
      </p:sp>
      <p:sp>
        <p:nvSpPr>
          <p:cNvPr id="7" name="Tekstfelt 6"/>
          <p:cNvSpPr txBox="1"/>
          <p:nvPr/>
        </p:nvSpPr>
        <p:spPr>
          <a:xfrm rot="2928567">
            <a:off x="7971576" y="356929"/>
            <a:ext cx="1691236" cy="307766"/>
          </a:xfrm>
          <a:prstGeom prst="rect">
            <a:avLst/>
          </a:prstGeom>
        </p:spPr>
        <p:style>
          <a:lnRef idx="1">
            <a:schemeClr val="accent3"/>
          </a:lnRef>
          <a:fillRef idx="2">
            <a:schemeClr val="accent3"/>
          </a:fillRef>
          <a:effectRef idx="1">
            <a:schemeClr val="accent3"/>
          </a:effectRef>
          <a:fontRef idx="minor">
            <a:schemeClr val="dk1"/>
          </a:fontRef>
        </p:style>
        <p:txBody>
          <a:bodyPr wrap="square" lIns="91429" tIns="45715" rIns="91429" bIns="45715" rtlCol="0">
            <a:spAutoFit/>
          </a:bodyPr>
          <a:lstStyle/>
          <a:p>
            <a:pPr algn="ctr"/>
            <a:r>
              <a:rPr lang="da-DK" sz="1400" dirty="0"/>
              <a:t>Mærkat</a:t>
            </a:r>
          </a:p>
        </p:txBody>
      </p:sp>
      <p:sp>
        <p:nvSpPr>
          <p:cNvPr id="8" name="Tekstfelt 7"/>
          <p:cNvSpPr txBox="1"/>
          <p:nvPr/>
        </p:nvSpPr>
        <p:spPr>
          <a:xfrm>
            <a:off x="845574" y="5605235"/>
            <a:ext cx="4336026"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pPr algn="ctr"/>
            <a:r>
              <a:rPr lang="da-DK" dirty="0"/>
              <a:t>Husk: Arbejdstimer vs. Kalendertid</a:t>
            </a:r>
          </a:p>
        </p:txBody>
      </p:sp>
    </p:spTree>
    <p:extLst>
      <p:ext uri="{BB962C8B-B14F-4D97-AF65-F5344CB8AC3E}">
        <p14:creationId xmlns:p14="http://schemas.microsoft.com/office/powerpoint/2010/main" val="178413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Trepunktsestimering</a:t>
            </a:r>
          </a:p>
        </p:txBody>
      </p:sp>
      <p:sp>
        <p:nvSpPr>
          <p:cNvPr id="3" name="Pladsholder til indhold 2"/>
          <p:cNvSpPr>
            <a:spLocks noGrp="1"/>
          </p:cNvSpPr>
          <p:nvPr>
            <p:ph idx="1"/>
          </p:nvPr>
        </p:nvSpPr>
        <p:spPr/>
        <p:txBody>
          <a:bodyPr/>
          <a:lstStyle/>
          <a:p>
            <a:r>
              <a:rPr lang="da-DK" dirty="0"/>
              <a:t>G: sandsynlige gæt – hvad er den mest sandsynlige varighed</a:t>
            </a:r>
          </a:p>
          <a:p>
            <a:r>
              <a:rPr lang="da-DK" dirty="0"/>
              <a:t>O: optimistisk gæt – hvor hurtigt kan det i bedste fald gøres</a:t>
            </a:r>
          </a:p>
          <a:p>
            <a:r>
              <a:rPr lang="da-DK" dirty="0"/>
              <a:t>P: pessimistisk gæt – hvor lang tid kan det i værste fald tage</a:t>
            </a:r>
          </a:p>
          <a:p>
            <a:endParaRPr lang="da-DK" dirty="0"/>
          </a:p>
          <a:p>
            <a:endParaRPr lang="da-DK" dirty="0"/>
          </a:p>
          <a:p>
            <a:endParaRPr lang="da-DK" dirty="0"/>
          </a:p>
          <a:p>
            <a:endParaRPr lang="da-DK" dirty="0"/>
          </a:p>
          <a:p>
            <a:endParaRPr lang="da-DK" dirty="0"/>
          </a:p>
          <a:p>
            <a:endParaRPr lang="da-DK" dirty="0"/>
          </a:p>
          <a:p>
            <a:r>
              <a:rPr lang="da-DK" dirty="0"/>
              <a:t>Afstanden mellem punkterne er udtryk for aktivitetens </a:t>
            </a:r>
            <a:r>
              <a:rPr lang="da-DK" dirty="0">
                <a:solidFill>
                  <a:srgbClr val="FF0000"/>
                </a:solidFill>
              </a:rPr>
              <a:t>usikkerhed</a:t>
            </a:r>
          </a:p>
          <a:p>
            <a:pPr marL="0" indent="0">
              <a:buNone/>
            </a:pPr>
            <a:endParaRPr lang="da-DK" dirty="0"/>
          </a:p>
        </p:txBody>
      </p:sp>
      <p:sp>
        <p:nvSpPr>
          <p:cNvPr id="4" name="Pladsholder til dato 3"/>
          <p:cNvSpPr>
            <a:spLocks noGrp="1"/>
          </p:cNvSpPr>
          <p:nvPr>
            <p:ph type="dt" sz="half" idx="10"/>
          </p:nvPr>
        </p:nvSpPr>
        <p:spPr/>
        <p:txBody>
          <a:bodyPr/>
          <a:lstStyle/>
          <a:p>
            <a:fld id="{0BA31F4D-F8D0-4FDA-B2C5-8FDC60B7BD02}"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slidenummer 5"/>
          <p:cNvSpPr>
            <a:spLocks noGrp="1"/>
          </p:cNvSpPr>
          <p:nvPr>
            <p:ph type="sldNum" sz="quarter" idx="12"/>
          </p:nvPr>
        </p:nvSpPr>
        <p:spPr/>
        <p:txBody>
          <a:bodyPr/>
          <a:lstStyle/>
          <a:p>
            <a:fld id="{E31375A4-56A4-47D6-9801-1991572033F7}" type="slidenum">
              <a:rPr lang="en-US" smtClean="0"/>
              <a:t>23</a:t>
            </a:fld>
            <a:endParaRPr lang="en-US"/>
          </a:p>
        </p:txBody>
      </p:sp>
      <p:cxnSp>
        <p:nvCxnSpPr>
          <p:cNvPr id="8" name="Lige pilforbindelse 7"/>
          <p:cNvCxnSpPr/>
          <p:nvPr/>
        </p:nvCxnSpPr>
        <p:spPr>
          <a:xfrm>
            <a:off x="1280160" y="3785616"/>
            <a:ext cx="39959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Lige forbindelse 9"/>
          <p:cNvCxnSpPr/>
          <p:nvPr/>
        </p:nvCxnSpPr>
        <p:spPr>
          <a:xfrm>
            <a:off x="1619075" y="3694176"/>
            <a:ext cx="0" cy="2103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Lige forbindelse 10"/>
          <p:cNvCxnSpPr/>
          <p:nvPr/>
        </p:nvCxnSpPr>
        <p:spPr>
          <a:xfrm>
            <a:off x="2738278" y="3694176"/>
            <a:ext cx="0" cy="2103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Lige forbindelse 11"/>
          <p:cNvCxnSpPr/>
          <p:nvPr/>
        </p:nvCxnSpPr>
        <p:spPr>
          <a:xfrm>
            <a:off x="4392755" y="3688080"/>
            <a:ext cx="0" cy="2103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kstfelt 12"/>
          <p:cNvSpPr txBox="1"/>
          <p:nvPr/>
        </p:nvSpPr>
        <p:spPr>
          <a:xfrm>
            <a:off x="1454483" y="4029511"/>
            <a:ext cx="329184" cy="369332"/>
          </a:xfrm>
          <a:prstGeom prst="rect">
            <a:avLst/>
          </a:prstGeom>
          <a:noFill/>
        </p:spPr>
        <p:txBody>
          <a:bodyPr wrap="square" rtlCol="0">
            <a:spAutoFit/>
          </a:bodyPr>
          <a:lstStyle/>
          <a:p>
            <a:r>
              <a:rPr lang="da-DK" dirty="0"/>
              <a:t>O</a:t>
            </a:r>
          </a:p>
        </p:txBody>
      </p:sp>
      <p:sp>
        <p:nvSpPr>
          <p:cNvPr id="14" name="Tekstfelt 13"/>
          <p:cNvSpPr txBox="1"/>
          <p:nvPr/>
        </p:nvSpPr>
        <p:spPr>
          <a:xfrm>
            <a:off x="2573686" y="4029511"/>
            <a:ext cx="329184" cy="369332"/>
          </a:xfrm>
          <a:prstGeom prst="rect">
            <a:avLst/>
          </a:prstGeom>
          <a:noFill/>
        </p:spPr>
        <p:txBody>
          <a:bodyPr wrap="square" rtlCol="0">
            <a:spAutoFit/>
          </a:bodyPr>
          <a:lstStyle/>
          <a:p>
            <a:r>
              <a:rPr lang="da-DK" dirty="0"/>
              <a:t>G</a:t>
            </a:r>
          </a:p>
        </p:txBody>
      </p:sp>
      <p:sp>
        <p:nvSpPr>
          <p:cNvPr id="15" name="Tekstfelt 14"/>
          <p:cNvSpPr txBox="1"/>
          <p:nvPr/>
        </p:nvSpPr>
        <p:spPr>
          <a:xfrm>
            <a:off x="4228163" y="4029511"/>
            <a:ext cx="329184" cy="369332"/>
          </a:xfrm>
          <a:prstGeom prst="rect">
            <a:avLst/>
          </a:prstGeom>
          <a:noFill/>
        </p:spPr>
        <p:txBody>
          <a:bodyPr wrap="square" rtlCol="0">
            <a:spAutoFit/>
          </a:bodyPr>
          <a:lstStyle/>
          <a:p>
            <a:r>
              <a:rPr lang="da-DK" dirty="0"/>
              <a:t>P</a:t>
            </a:r>
          </a:p>
        </p:txBody>
      </p:sp>
      <p:sp>
        <p:nvSpPr>
          <p:cNvPr id="16" name="Tekstfelt 15"/>
          <p:cNvSpPr txBox="1"/>
          <p:nvPr/>
        </p:nvSpPr>
        <p:spPr>
          <a:xfrm rot="2928567">
            <a:off x="7971576" y="356929"/>
            <a:ext cx="1691236" cy="307766"/>
          </a:xfrm>
          <a:prstGeom prst="rect">
            <a:avLst/>
          </a:prstGeom>
        </p:spPr>
        <p:style>
          <a:lnRef idx="1">
            <a:schemeClr val="accent3"/>
          </a:lnRef>
          <a:fillRef idx="2">
            <a:schemeClr val="accent3"/>
          </a:fillRef>
          <a:effectRef idx="1">
            <a:schemeClr val="accent3"/>
          </a:effectRef>
          <a:fontRef idx="minor">
            <a:schemeClr val="dk1"/>
          </a:fontRef>
        </p:style>
        <p:txBody>
          <a:bodyPr wrap="square" lIns="91429" tIns="45715" rIns="91429" bIns="45715" rtlCol="0">
            <a:spAutoFit/>
          </a:bodyPr>
          <a:lstStyle/>
          <a:p>
            <a:pPr algn="ctr"/>
            <a:r>
              <a:rPr lang="da-DK" sz="1400" dirty="0"/>
              <a:t>Mærkat</a:t>
            </a:r>
          </a:p>
        </p:txBody>
      </p:sp>
    </p:spTree>
    <p:extLst>
      <p:ext uri="{BB962C8B-B14F-4D97-AF65-F5344CB8AC3E}">
        <p14:creationId xmlns:p14="http://schemas.microsoft.com/office/powerpoint/2010/main" val="210964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sp>
        <p:nvSpPr>
          <p:cNvPr id="4" name="Pladsholder til dato 3"/>
          <p:cNvSpPr>
            <a:spLocks noGrp="1"/>
          </p:cNvSpPr>
          <p:nvPr>
            <p:ph type="dt" sz="half" idx="10"/>
          </p:nvPr>
        </p:nvSpPr>
        <p:spPr/>
        <p:txBody>
          <a:bodyPr/>
          <a:lstStyle/>
          <a:p>
            <a:fld id="{0BA31F4D-F8D0-4FDA-B2C5-8FDC60B7BD02}"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slidenummer 5"/>
          <p:cNvSpPr>
            <a:spLocks noGrp="1"/>
          </p:cNvSpPr>
          <p:nvPr>
            <p:ph type="sldNum" sz="quarter" idx="12"/>
          </p:nvPr>
        </p:nvSpPr>
        <p:spPr/>
        <p:txBody>
          <a:bodyPr/>
          <a:lstStyle/>
          <a:p>
            <a:fld id="{E31375A4-56A4-47D6-9801-1991572033F7}" type="slidenum">
              <a:rPr lang="en-US" smtClean="0"/>
              <a:t>24</a:t>
            </a:fld>
            <a:endParaRPr lang="en-US"/>
          </a:p>
        </p:txBody>
      </p:sp>
      <p:pic>
        <p:nvPicPr>
          <p:cNvPr id="7" name="Billede 6"/>
          <p:cNvPicPr>
            <a:picLocks noChangeAspect="1"/>
          </p:cNvPicPr>
          <p:nvPr/>
        </p:nvPicPr>
        <p:blipFill>
          <a:blip r:embed="rId3"/>
          <a:stretch>
            <a:fillRect/>
          </a:stretch>
        </p:blipFill>
        <p:spPr>
          <a:xfrm>
            <a:off x="1316745" y="2143219"/>
            <a:ext cx="6510509" cy="2571561"/>
          </a:xfrm>
          <a:prstGeom prst="rect">
            <a:avLst/>
          </a:prstGeom>
        </p:spPr>
      </p:pic>
    </p:spTree>
    <p:extLst>
      <p:ext uri="{BB962C8B-B14F-4D97-AF65-F5344CB8AC3E}">
        <p14:creationId xmlns:p14="http://schemas.microsoft.com/office/powerpoint/2010/main" val="286363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vert="horz" lIns="67866" tIns="33338" rIns="67866" bIns="33338" rtlCol="0" anchor="ctr">
            <a:normAutofit/>
          </a:bodyPr>
          <a:lstStyle/>
          <a:p>
            <a:r>
              <a:rPr lang="da-DK" altLang="da-DK" sz="4500"/>
              <a:t>Usikkerhed</a:t>
            </a:r>
          </a:p>
        </p:txBody>
      </p:sp>
      <p:sp>
        <p:nvSpPr>
          <p:cNvPr id="19459" name="Rectangle 3"/>
          <p:cNvSpPr>
            <a:spLocks noGrp="1" noChangeArrowheads="1"/>
          </p:cNvSpPr>
          <p:nvPr>
            <p:ph type="body" idx="1"/>
          </p:nvPr>
        </p:nvSpPr>
        <p:spPr>
          <a:noFill/>
        </p:spPr>
        <p:txBody>
          <a:bodyPr vert="horz" lIns="67866" tIns="33338" rIns="67866" bIns="33338" rtlCol="0">
            <a:normAutofit/>
          </a:bodyPr>
          <a:lstStyle/>
          <a:p>
            <a:r>
              <a:rPr lang="da-DK" altLang="da-DK" dirty="0"/>
              <a:t>Estimater er forudsigelser om fremtiden. Forudsigelser er behæftet med usikkerhed</a:t>
            </a:r>
          </a:p>
          <a:p>
            <a:r>
              <a:rPr lang="da-DK" altLang="da-DK" dirty="0"/>
              <a:t>Regn altid med denne usikkerhed på ethvert estimat</a:t>
            </a:r>
          </a:p>
          <a:p>
            <a:r>
              <a:rPr lang="da-DK" altLang="da-DK" dirty="0"/>
              <a:t>Eksempel: </a:t>
            </a:r>
            <a:r>
              <a:rPr lang="da-DK" altLang="da-DK" dirty="0">
                <a:solidFill>
                  <a:srgbClr val="E12D1F"/>
                </a:solidFill>
              </a:rPr>
              <a:t>“Mit estimat er at det vil tage mellem 35 og 48 timer at løse opgaven”</a:t>
            </a:r>
          </a:p>
          <a:p>
            <a:r>
              <a:rPr lang="da-DK" altLang="da-DK" dirty="0"/>
              <a:t>Indlæg usikkerhedsfaser i hovedplaner</a:t>
            </a:r>
          </a:p>
          <a:p>
            <a:endParaRPr lang="da-DK" altLang="da-DK" dirty="0"/>
          </a:p>
        </p:txBody>
      </p:sp>
      <p:sp>
        <p:nvSpPr>
          <p:cNvPr id="2" name="Pladsholder til sidefod 1"/>
          <p:cNvSpPr>
            <a:spLocks noGrp="1"/>
          </p:cNvSpPr>
          <p:nvPr>
            <p:ph type="ftr" sz="quarter" idx="11"/>
          </p:nvPr>
        </p:nvSpPr>
        <p:spPr/>
        <p:txBody>
          <a:bodyPr/>
          <a:lstStyle/>
          <a:p>
            <a:r>
              <a:rPr lang="en-US"/>
              <a:t>Projektledelse i praksis v. Maren Granlien og Charlotte Risbjerg</a:t>
            </a:r>
            <a:endParaRPr lang="en-US" dirty="0"/>
          </a:p>
        </p:txBody>
      </p:sp>
      <p:sp>
        <p:nvSpPr>
          <p:cNvPr id="3" name="Pladsholder til diasnummer 2"/>
          <p:cNvSpPr>
            <a:spLocks noGrp="1"/>
          </p:cNvSpPr>
          <p:nvPr>
            <p:ph type="sldNum" sz="quarter" idx="12"/>
          </p:nvPr>
        </p:nvSpPr>
        <p:spPr/>
        <p:txBody>
          <a:bodyPr/>
          <a:lstStyle/>
          <a:p>
            <a:fld id="{E31375A4-56A4-47D6-9801-1991572033F7}" type="slidenum">
              <a:rPr lang="en-US" smtClean="0"/>
              <a:t>25</a:t>
            </a:fld>
            <a:endParaRPr lang="en-US"/>
          </a:p>
        </p:txBody>
      </p:sp>
    </p:spTree>
    <p:extLst>
      <p:ext uri="{BB962C8B-B14F-4D97-AF65-F5344CB8AC3E}">
        <p14:creationId xmlns:p14="http://schemas.microsoft.com/office/powerpoint/2010/main" val="130699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Estimering</a:t>
            </a:r>
          </a:p>
        </p:txBody>
      </p:sp>
      <p:sp>
        <p:nvSpPr>
          <p:cNvPr id="3" name="Pladsholder til indhold 2"/>
          <p:cNvSpPr>
            <a:spLocks noGrp="1"/>
          </p:cNvSpPr>
          <p:nvPr>
            <p:ph idx="1"/>
          </p:nvPr>
        </p:nvSpPr>
        <p:spPr/>
        <p:txBody>
          <a:bodyPr/>
          <a:lstStyle/>
          <a:p>
            <a:endParaRPr lang="da-DK"/>
          </a:p>
        </p:txBody>
      </p:sp>
      <p:sp>
        <p:nvSpPr>
          <p:cNvPr id="4" name="Pladsholder til dato 3"/>
          <p:cNvSpPr>
            <a:spLocks noGrp="1"/>
          </p:cNvSpPr>
          <p:nvPr>
            <p:ph type="dt" sz="half" idx="10"/>
          </p:nvPr>
        </p:nvSpPr>
        <p:spPr/>
        <p:txBody>
          <a:bodyPr/>
          <a:lstStyle/>
          <a:p>
            <a:fld id="{0BA31F4D-F8D0-4FDA-B2C5-8FDC60B7BD02}"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slidenummer 5"/>
          <p:cNvSpPr>
            <a:spLocks noGrp="1"/>
          </p:cNvSpPr>
          <p:nvPr>
            <p:ph type="sldNum" sz="quarter" idx="12"/>
          </p:nvPr>
        </p:nvSpPr>
        <p:spPr/>
        <p:txBody>
          <a:bodyPr/>
          <a:lstStyle/>
          <a:p>
            <a:fld id="{E31375A4-56A4-47D6-9801-1991572033F7}" type="slidenum">
              <a:rPr lang="en-US" smtClean="0"/>
              <a:t>26</a:t>
            </a:fld>
            <a:endParaRPr lang="en-US"/>
          </a:p>
        </p:txBody>
      </p:sp>
      <p:graphicFrame>
        <p:nvGraphicFramePr>
          <p:cNvPr id="7" name="Pladsholder til indhold 6"/>
          <p:cNvGraphicFramePr>
            <a:graphicFrameLocks/>
          </p:cNvGraphicFramePr>
          <p:nvPr>
            <p:extLst>
              <p:ext uri="{D42A27DB-BD31-4B8C-83A1-F6EECF244321}">
                <p14:modId xmlns:p14="http://schemas.microsoft.com/office/powerpoint/2010/main" val="1072056124"/>
              </p:ext>
            </p:extLst>
          </p:nvPr>
        </p:nvGraphicFramePr>
        <p:xfrm>
          <a:off x="628650" y="1624011"/>
          <a:ext cx="7886700" cy="4266834"/>
        </p:xfrm>
        <a:graphic>
          <a:graphicData uri="http://schemas.openxmlformats.org/drawingml/2006/table">
            <a:tbl>
              <a:tblPr firstRow="1" bandRow="1" bandCol="1">
                <a:tableStyleId>{69012ECD-51FC-41F1-AA8D-1B2483CD663E}</a:tableStyleId>
              </a:tblPr>
              <a:tblGrid>
                <a:gridCol w="2932235">
                  <a:extLst>
                    <a:ext uri="{9D8B030D-6E8A-4147-A177-3AD203B41FA5}">
                      <a16:colId xmlns:a16="http://schemas.microsoft.com/office/drawing/2014/main" val="20000"/>
                    </a:ext>
                  </a:extLst>
                </a:gridCol>
                <a:gridCol w="1626577">
                  <a:extLst>
                    <a:ext uri="{9D8B030D-6E8A-4147-A177-3AD203B41FA5}">
                      <a16:colId xmlns:a16="http://schemas.microsoft.com/office/drawing/2014/main" val="20001"/>
                    </a:ext>
                  </a:extLst>
                </a:gridCol>
                <a:gridCol w="668215">
                  <a:extLst>
                    <a:ext uri="{9D8B030D-6E8A-4147-A177-3AD203B41FA5}">
                      <a16:colId xmlns:a16="http://schemas.microsoft.com/office/drawing/2014/main" val="20002"/>
                    </a:ext>
                  </a:extLst>
                </a:gridCol>
                <a:gridCol w="773723">
                  <a:extLst>
                    <a:ext uri="{9D8B030D-6E8A-4147-A177-3AD203B41FA5}">
                      <a16:colId xmlns:a16="http://schemas.microsoft.com/office/drawing/2014/main" val="20003"/>
                    </a:ext>
                  </a:extLst>
                </a:gridCol>
                <a:gridCol w="694592">
                  <a:extLst>
                    <a:ext uri="{9D8B030D-6E8A-4147-A177-3AD203B41FA5}">
                      <a16:colId xmlns:a16="http://schemas.microsoft.com/office/drawing/2014/main" val="20004"/>
                    </a:ext>
                  </a:extLst>
                </a:gridCol>
                <a:gridCol w="1191358">
                  <a:extLst>
                    <a:ext uri="{9D8B030D-6E8A-4147-A177-3AD203B41FA5}">
                      <a16:colId xmlns:a16="http://schemas.microsoft.com/office/drawing/2014/main" val="20005"/>
                    </a:ext>
                  </a:extLst>
                </a:gridCol>
              </a:tblGrid>
              <a:tr h="387894">
                <a:tc>
                  <a:txBody>
                    <a:bodyPr/>
                    <a:lstStyle/>
                    <a:p>
                      <a:r>
                        <a:rPr lang="da-DK" dirty="0"/>
                        <a:t>Aktivitet</a:t>
                      </a:r>
                    </a:p>
                  </a:txBody>
                  <a:tcPr/>
                </a:tc>
                <a:tc>
                  <a:txBody>
                    <a:bodyPr/>
                    <a:lstStyle/>
                    <a:p>
                      <a:r>
                        <a:rPr lang="da-DK" dirty="0"/>
                        <a:t>Kritisk</a:t>
                      </a:r>
                      <a:r>
                        <a:rPr lang="da-DK" baseline="0" dirty="0"/>
                        <a:t> forudsætning</a:t>
                      </a:r>
                      <a:endParaRPr lang="da-DK" dirty="0"/>
                    </a:p>
                  </a:txBody>
                  <a:tcPr/>
                </a:tc>
                <a:tc>
                  <a:txBody>
                    <a:bodyPr/>
                    <a:lstStyle/>
                    <a:p>
                      <a:r>
                        <a:rPr lang="da-DK" dirty="0"/>
                        <a:t>G</a:t>
                      </a:r>
                    </a:p>
                  </a:txBody>
                  <a:tcPr/>
                </a:tc>
                <a:tc>
                  <a:txBody>
                    <a:bodyPr/>
                    <a:lstStyle/>
                    <a:p>
                      <a:r>
                        <a:rPr lang="da-DK" dirty="0"/>
                        <a:t>O</a:t>
                      </a:r>
                    </a:p>
                  </a:txBody>
                  <a:tcPr/>
                </a:tc>
                <a:tc>
                  <a:txBody>
                    <a:bodyPr/>
                    <a:lstStyle/>
                    <a:p>
                      <a:r>
                        <a:rPr lang="da-DK" dirty="0"/>
                        <a:t>P</a:t>
                      </a:r>
                    </a:p>
                  </a:txBody>
                  <a:tcPr/>
                </a:tc>
                <a:tc>
                  <a:txBody>
                    <a:bodyPr/>
                    <a:lstStyle/>
                    <a:p>
                      <a:r>
                        <a:rPr lang="da-DK" dirty="0"/>
                        <a:t>Tidligst start</a:t>
                      </a:r>
                    </a:p>
                  </a:txBody>
                  <a:tcPr/>
                </a:tc>
                <a:extLst>
                  <a:ext uri="{0D108BD9-81ED-4DB2-BD59-A6C34878D82A}">
                    <a16:rowId xmlns:a16="http://schemas.microsoft.com/office/drawing/2014/main" val="10000"/>
                  </a:ext>
                </a:extLst>
              </a:tr>
              <a:tr h="387894">
                <a:tc>
                  <a:txBody>
                    <a:bodyPr/>
                    <a:lstStyle/>
                    <a:p>
                      <a:endParaRPr lang="da-DK"/>
                    </a:p>
                  </a:txBody>
                  <a:tcPr/>
                </a:tc>
                <a:tc>
                  <a:txBody>
                    <a:bodyPr/>
                    <a:lstStyle/>
                    <a:p>
                      <a:endParaRPr lang="da-DK"/>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a:p>
                  </a:txBody>
                  <a:tcPr/>
                </a:tc>
                <a:extLst>
                  <a:ext uri="{0D108BD9-81ED-4DB2-BD59-A6C34878D82A}">
                    <a16:rowId xmlns:a16="http://schemas.microsoft.com/office/drawing/2014/main" val="10001"/>
                  </a:ext>
                </a:extLst>
              </a:tr>
              <a:tr h="387894">
                <a:tc>
                  <a:txBody>
                    <a:bodyPr/>
                    <a:lstStyle/>
                    <a:p>
                      <a:endParaRPr lang="da-DK"/>
                    </a:p>
                  </a:txBody>
                  <a:tcPr/>
                </a:tc>
                <a:tc>
                  <a:txBody>
                    <a:bodyPr/>
                    <a:lstStyle/>
                    <a:p>
                      <a:endParaRPr lang="da-DK" dirty="0"/>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10002"/>
                  </a:ext>
                </a:extLst>
              </a:tr>
              <a:tr h="387894">
                <a:tc>
                  <a:txBody>
                    <a:bodyPr/>
                    <a:lstStyle/>
                    <a:p>
                      <a:endParaRPr lang="da-DK"/>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10003"/>
                  </a:ext>
                </a:extLst>
              </a:tr>
              <a:tr h="387894">
                <a:tc>
                  <a:txBody>
                    <a:bodyPr/>
                    <a:lstStyle/>
                    <a:p>
                      <a:endParaRPr lang="da-DK"/>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10004"/>
                  </a:ext>
                </a:extLst>
              </a:tr>
              <a:tr h="387894">
                <a:tc>
                  <a:txBody>
                    <a:bodyPr/>
                    <a:lstStyle/>
                    <a:p>
                      <a:endParaRPr lang="da-DK"/>
                    </a:p>
                  </a:txBody>
                  <a:tcPr/>
                </a:tc>
                <a:tc>
                  <a:txBody>
                    <a:bodyPr/>
                    <a:lstStyle/>
                    <a:p>
                      <a:endParaRPr lang="da-DK" dirty="0"/>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endParaRPr lang="da-DK" dirty="0"/>
                    </a:p>
                  </a:txBody>
                  <a:tcPr/>
                </a:tc>
                <a:extLst>
                  <a:ext uri="{0D108BD9-81ED-4DB2-BD59-A6C34878D82A}">
                    <a16:rowId xmlns:a16="http://schemas.microsoft.com/office/drawing/2014/main" val="10005"/>
                  </a:ext>
                </a:extLst>
              </a:tr>
              <a:tr h="387894">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10006"/>
                  </a:ext>
                </a:extLst>
              </a:tr>
              <a:tr h="387894">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10007"/>
                  </a:ext>
                </a:extLst>
              </a:tr>
              <a:tr h="387894">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10008"/>
                  </a:ext>
                </a:extLst>
              </a:tr>
              <a:tr h="387894">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10009"/>
                  </a:ext>
                </a:extLst>
              </a:tr>
              <a:tr h="387894">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a:p>
                  </a:txBody>
                  <a:tcPr/>
                </a:tc>
                <a:tc>
                  <a:txBody>
                    <a:bodyPr/>
                    <a:lstStyle/>
                    <a:p>
                      <a:endParaRPr lang="da-DK"/>
                    </a:p>
                  </a:txBody>
                  <a:tcPr/>
                </a:tc>
                <a:tc>
                  <a:txBody>
                    <a:bodyPr/>
                    <a:lstStyle/>
                    <a:p>
                      <a:endParaRPr lang="da-DK" dirty="0"/>
                    </a:p>
                  </a:txBody>
                  <a:tcPr/>
                </a:tc>
                <a:extLst>
                  <a:ext uri="{0D108BD9-81ED-4DB2-BD59-A6C34878D82A}">
                    <a16:rowId xmlns:a16="http://schemas.microsoft.com/office/drawing/2014/main" val="10010"/>
                  </a:ext>
                </a:extLst>
              </a:tr>
            </a:tbl>
          </a:graphicData>
        </a:graphic>
      </p:graphicFrame>
      <p:sp>
        <p:nvSpPr>
          <p:cNvPr id="8" name="Tekstfelt 7"/>
          <p:cNvSpPr txBox="1"/>
          <p:nvPr/>
        </p:nvSpPr>
        <p:spPr>
          <a:xfrm>
            <a:off x="4176346" y="425018"/>
            <a:ext cx="6233746" cy="954107"/>
          </a:xfrm>
          <a:prstGeom prst="rect">
            <a:avLst/>
          </a:prstGeom>
          <a:noFill/>
        </p:spPr>
        <p:txBody>
          <a:bodyPr wrap="square" rtlCol="0">
            <a:spAutoFit/>
          </a:bodyPr>
          <a:lstStyle/>
          <a:p>
            <a:r>
              <a:rPr lang="da-DK" sz="1400" dirty="0"/>
              <a:t>G: sandsynlige gæt – hvad er den mest sandsynlige varighed</a:t>
            </a:r>
          </a:p>
          <a:p>
            <a:r>
              <a:rPr lang="da-DK" sz="1400" dirty="0"/>
              <a:t>O: optimistisk gæt – hvor hurtigt kan det i bedste fald gøres</a:t>
            </a:r>
          </a:p>
          <a:p>
            <a:r>
              <a:rPr lang="da-DK" sz="1400" dirty="0"/>
              <a:t>P: pessimistisk gæt – hvor lang tid kan det i værste fald tage</a:t>
            </a:r>
          </a:p>
          <a:p>
            <a:endParaRPr lang="da-DK" sz="1400" dirty="0"/>
          </a:p>
        </p:txBody>
      </p:sp>
    </p:spTree>
    <p:extLst>
      <p:ext uri="{BB962C8B-B14F-4D97-AF65-F5344CB8AC3E}">
        <p14:creationId xmlns:p14="http://schemas.microsoft.com/office/powerpoint/2010/main" val="215022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Praksisøvelse	</a:t>
            </a:r>
          </a:p>
        </p:txBody>
      </p:sp>
      <p:sp>
        <p:nvSpPr>
          <p:cNvPr id="3" name="Pladsholder til indhold 2"/>
          <p:cNvSpPr>
            <a:spLocks noGrp="1"/>
          </p:cNvSpPr>
          <p:nvPr>
            <p:ph idx="1"/>
          </p:nvPr>
        </p:nvSpPr>
        <p:spPr/>
        <p:txBody>
          <a:bodyPr>
            <a:normAutofit lnSpcReduction="10000"/>
          </a:bodyPr>
          <a:lstStyle/>
          <a:p>
            <a:r>
              <a:rPr lang="da-DK" dirty="0"/>
              <a:t> 2 og 2</a:t>
            </a:r>
          </a:p>
          <a:p>
            <a:r>
              <a:rPr lang="da-DK" dirty="0"/>
              <a:t>Estimer G, O og P for hvor lang tid (effektive timer)  det vil tager at udføre aktiviteter for at opnå en af nedenstående milepæle</a:t>
            </a:r>
          </a:p>
          <a:p>
            <a:r>
              <a:rPr lang="da-DK" dirty="0">
                <a:solidFill>
                  <a:schemeClr val="tx1"/>
                </a:solidFill>
              </a:rPr>
              <a:t>Eksempler på Milepæle</a:t>
            </a:r>
          </a:p>
          <a:p>
            <a:pPr lvl="1"/>
            <a:r>
              <a:rPr lang="da-DK" dirty="0">
                <a:solidFill>
                  <a:schemeClr val="tx1"/>
                </a:solidFill>
              </a:rPr>
              <a:t>1) Klasselokalet malet og klar til undervisning</a:t>
            </a:r>
          </a:p>
          <a:p>
            <a:pPr lvl="1"/>
            <a:r>
              <a:rPr lang="da-DK" dirty="0">
                <a:solidFill>
                  <a:schemeClr val="tx1"/>
                </a:solidFill>
              </a:rPr>
              <a:t>2) Projektbeskrivelse godkendt af styregruppen</a:t>
            </a:r>
          </a:p>
          <a:p>
            <a:pPr lvl="1"/>
            <a:r>
              <a:rPr lang="da-DK" dirty="0">
                <a:solidFill>
                  <a:schemeClr val="tx1"/>
                </a:solidFill>
              </a:rPr>
              <a:t>Vælg en af milepælene</a:t>
            </a:r>
          </a:p>
          <a:p>
            <a:pPr lvl="1"/>
            <a:r>
              <a:rPr lang="da-DK" dirty="0">
                <a:solidFill>
                  <a:schemeClr val="tx1"/>
                </a:solidFill>
              </a:rPr>
              <a:t>Bryd ned i delaktiviteter</a:t>
            </a:r>
          </a:p>
          <a:p>
            <a:pPr lvl="1"/>
            <a:r>
              <a:rPr lang="da-DK" dirty="0">
                <a:solidFill>
                  <a:schemeClr val="tx1"/>
                </a:solidFill>
              </a:rPr>
              <a:t>Estimer delaktiviteter </a:t>
            </a:r>
          </a:p>
          <a:p>
            <a:pPr lvl="1"/>
            <a:r>
              <a:rPr lang="da-DK" dirty="0">
                <a:solidFill>
                  <a:schemeClr val="tx1"/>
                </a:solidFill>
              </a:rPr>
              <a:t>Giv et samlet estimat på baggrund af ‘G’</a:t>
            </a:r>
          </a:p>
          <a:p>
            <a:endParaRPr lang="da-DK" dirty="0"/>
          </a:p>
          <a:p>
            <a:r>
              <a:rPr lang="da-DK" dirty="0"/>
              <a:t>G: sandsynlige gæt – hvad er den mest sandsynlige varighed</a:t>
            </a:r>
          </a:p>
          <a:p>
            <a:r>
              <a:rPr lang="da-DK" dirty="0"/>
              <a:t>O: optimistisk gæt – hvor hurtigt kan det i bedste fald gøres</a:t>
            </a:r>
          </a:p>
          <a:p>
            <a:r>
              <a:rPr lang="da-DK" dirty="0"/>
              <a:t>P: pessimistisk gæt – hvor lang tid kan det i værste fald tage</a:t>
            </a:r>
          </a:p>
          <a:p>
            <a:endParaRPr lang="da-DK" dirty="0"/>
          </a:p>
        </p:txBody>
      </p:sp>
      <p:sp>
        <p:nvSpPr>
          <p:cNvPr id="4" name="Pladsholder til dato 3"/>
          <p:cNvSpPr>
            <a:spLocks noGrp="1"/>
          </p:cNvSpPr>
          <p:nvPr>
            <p:ph type="dt" sz="half" idx="10"/>
          </p:nvPr>
        </p:nvSpPr>
        <p:spPr/>
        <p:txBody>
          <a:bodyPr/>
          <a:lstStyle/>
          <a:p>
            <a:fld id="{0BA31F4D-F8D0-4FDA-B2C5-8FDC60B7BD02}"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slidenummer 5"/>
          <p:cNvSpPr>
            <a:spLocks noGrp="1"/>
          </p:cNvSpPr>
          <p:nvPr>
            <p:ph type="sldNum" sz="quarter" idx="12"/>
          </p:nvPr>
        </p:nvSpPr>
        <p:spPr/>
        <p:txBody>
          <a:bodyPr/>
          <a:lstStyle/>
          <a:p>
            <a:fld id="{E31375A4-56A4-47D6-9801-1991572033F7}" type="slidenum">
              <a:rPr lang="en-US" smtClean="0"/>
              <a:t>27</a:t>
            </a:fld>
            <a:endParaRPr lang="en-US"/>
          </a:p>
        </p:txBody>
      </p:sp>
    </p:spTree>
    <p:extLst>
      <p:ext uri="{BB962C8B-B14F-4D97-AF65-F5344CB8AC3E}">
        <p14:creationId xmlns:p14="http://schemas.microsoft.com/office/powerpoint/2010/main" val="234257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Praksisøvelse	</a:t>
            </a:r>
          </a:p>
        </p:txBody>
      </p:sp>
      <p:sp>
        <p:nvSpPr>
          <p:cNvPr id="3" name="Pladsholder til indhold 2"/>
          <p:cNvSpPr>
            <a:spLocks noGrp="1"/>
          </p:cNvSpPr>
          <p:nvPr>
            <p:ph idx="1"/>
          </p:nvPr>
        </p:nvSpPr>
        <p:spPr/>
        <p:txBody>
          <a:bodyPr>
            <a:normAutofit/>
          </a:bodyPr>
          <a:lstStyle/>
          <a:p>
            <a:r>
              <a:rPr lang="da-DK" dirty="0"/>
              <a:t> 2 og 2</a:t>
            </a:r>
          </a:p>
          <a:p>
            <a:r>
              <a:rPr lang="da-DK" dirty="0"/>
              <a:t>Estimer G, O og P for hvor lang tid (effektive timer)  det vil tager at udføre aktiviteter for at opnå milepælen Eksamensopgave afleveret</a:t>
            </a:r>
          </a:p>
          <a:p>
            <a:r>
              <a:rPr lang="da-DK" dirty="0"/>
              <a:t> </a:t>
            </a:r>
            <a:r>
              <a:rPr lang="da-DK" dirty="0">
                <a:solidFill>
                  <a:srgbClr val="FF0000"/>
                </a:solidFill>
              </a:rPr>
              <a:t>Beskriv milepælen for hjemmeopgaven</a:t>
            </a:r>
          </a:p>
          <a:p>
            <a:pPr lvl="1"/>
            <a:r>
              <a:rPr lang="da-DK" dirty="0">
                <a:solidFill>
                  <a:srgbClr val="FF0000"/>
                </a:solidFill>
              </a:rPr>
              <a:t>Brug først 3 min på at blive enige om opgavens omfang Bryd ned i delaktiviteter</a:t>
            </a:r>
          </a:p>
          <a:p>
            <a:pPr lvl="1"/>
            <a:r>
              <a:rPr lang="da-DK" dirty="0">
                <a:solidFill>
                  <a:srgbClr val="FF0000"/>
                </a:solidFill>
              </a:rPr>
              <a:t>Estimer delaktiviteter </a:t>
            </a:r>
          </a:p>
          <a:p>
            <a:pPr lvl="1"/>
            <a:r>
              <a:rPr lang="da-DK" dirty="0">
                <a:solidFill>
                  <a:srgbClr val="FF0000"/>
                </a:solidFill>
              </a:rPr>
              <a:t>Giv et samlet estimat på baggrund af ‘G’</a:t>
            </a:r>
          </a:p>
          <a:p>
            <a:endParaRPr lang="da-DK" dirty="0"/>
          </a:p>
          <a:p>
            <a:r>
              <a:rPr lang="da-DK" dirty="0"/>
              <a:t>G: sandsynlige gæt – hvad er den mest sandsynlige varighed</a:t>
            </a:r>
          </a:p>
          <a:p>
            <a:r>
              <a:rPr lang="da-DK" dirty="0"/>
              <a:t>O: optimistisk gæt – hvor hurtigt kan det i bedste fald gøres</a:t>
            </a:r>
          </a:p>
          <a:p>
            <a:r>
              <a:rPr lang="da-DK" dirty="0"/>
              <a:t>P: pessimistisk gæt – hvor lang tid kan det i værste fald tage</a:t>
            </a:r>
          </a:p>
          <a:p>
            <a:endParaRPr lang="da-DK" dirty="0"/>
          </a:p>
        </p:txBody>
      </p:sp>
      <p:sp>
        <p:nvSpPr>
          <p:cNvPr id="4" name="Pladsholder til dato 3"/>
          <p:cNvSpPr>
            <a:spLocks noGrp="1"/>
          </p:cNvSpPr>
          <p:nvPr>
            <p:ph type="dt" sz="half" idx="10"/>
          </p:nvPr>
        </p:nvSpPr>
        <p:spPr/>
        <p:txBody>
          <a:bodyPr/>
          <a:lstStyle/>
          <a:p>
            <a:fld id="{0BA31F4D-F8D0-4FDA-B2C5-8FDC60B7BD02}"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slidenummer 5"/>
          <p:cNvSpPr>
            <a:spLocks noGrp="1"/>
          </p:cNvSpPr>
          <p:nvPr>
            <p:ph type="sldNum" sz="quarter" idx="12"/>
          </p:nvPr>
        </p:nvSpPr>
        <p:spPr/>
        <p:txBody>
          <a:bodyPr/>
          <a:lstStyle/>
          <a:p>
            <a:fld id="{E31375A4-56A4-47D6-9801-1991572033F7}" type="slidenum">
              <a:rPr lang="en-US" smtClean="0"/>
              <a:t>28</a:t>
            </a:fld>
            <a:endParaRPr lang="en-US"/>
          </a:p>
        </p:txBody>
      </p:sp>
      <p:sp>
        <p:nvSpPr>
          <p:cNvPr id="7" name="Tekstfelt 6"/>
          <p:cNvSpPr txBox="1"/>
          <p:nvPr/>
        </p:nvSpPr>
        <p:spPr>
          <a:xfrm rot="2928567">
            <a:off x="7907900" y="365707"/>
            <a:ext cx="1691236" cy="307766"/>
          </a:xfrm>
          <a:prstGeom prst="rect">
            <a:avLst/>
          </a:prstGeom>
          <a:solidFill>
            <a:srgbClr val="CB3F23"/>
          </a:solidFill>
        </p:spPr>
        <p:style>
          <a:lnRef idx="1">
            <a:schemeClr val="dk1"/>
          </a:lnRef>
          <a:fillRef idx="2">
            <a:schemeClr val="dk1"/>
          </a:fillRef>
          <a:effectRef idx="1">
            <a:schemeClr val="dk1"/>
          </a:effectRef>
          <a:fontRef idx="minor">
            <a:schemeClr val="dk1"/>
          </a:fontRef>
        </p:style>
        <p:txBody>
          <a:bodyPr wrap="square" lIns="91429" tIns="45715" rIns="91429" bIns="45715" rtlCol="0">
            <a:spAutoFit/>
          </a:bodyPr>
          <a:lstStyle/>
          <a:p>
            <a:pPr algn="ctr"/>
            <a:r>
              <a:rPr lang="da-DK" sz="1400" dirty="0"/>
              <a:t>Øvelse</a:t>
            </a:r>
          </a:p>
        </p:txBody>
      </p:sp>
    </p:spTree>
    <p:extLst>
      <p:ext uri="{BB962C8B-B14F-4D97-AF65-F5344CB8AC3E}">
        <p14:creationId xmlns:p14="http://schemas.microsoft.com/office/powerpoint/2010/main" val="141530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dirty="0"/>
              <a:t>Fra estimat til plan</a:t>
            </a:r>
          </a:p>
        </p:txBody>
      </p:sp>
      <p:sp>
        <p:nvSpPr>
          <p:cNvPr id="7" name="Pladsholder til indhold 6"/>
          <p:cNvSpPr>
            <a:spLocks noGrp="1"/>
          </p:cNvSpPr>
          <p:nvPr>
            <p:ph idx="1"/>
          </p:nvPr>
        </p:nvSpPr>
        <p:spPr/>
        <p:txBody>
          <a:bodyPr/>
          <a:lstStyle/>
          <a:p>
            <a:r>
              <a:rPr lang="da-DK" dirty="0"/>
              <a:t>Input til plan - Planlæg tidlig opstart og færdiggørelse</a:t>
            </a:r>
          </a:p>
          <a:p>
            <a:r>
              <a:rPr lang="da-DK" dirty="0"/>
              <a:t>Kritiske forudsætninger – evt. isfrit, nye aktiviteter, fx kursus</a:t>
            </a:r>
          </a:p>
          <a:p>
            <a:r>
              <a:rPr lang="da-DK" dirty="0"/>
              <a:t>Tidlig opstart og tidlig slutning</a:t>
            </a:r>
          </a:p>
        </p:txBody>
      </p:sp>
      <p:sp>
        <p:nvSpPr>
          <p:cNvPr id="3" name="Pladsholder til dato 2"/>
          <p:cNvSpPr>
            <a:spLocks noGrp="1"/>
          </p:cNvSpPr>
          <p:nvPr>
            <p:ph type="dt" sz="half" idx="10"/>
          </p:nvPr>
        </p:nvSpPr>
        <p:spPr/>
        <p:txBody>
          <a:bodyPr/>
          <a:lstStyle/>
          <a:p>
            <a:fld id="{85EFC410-94F9-4027-B6E0-BF28DCE739D3}" type="datetime1">
              <a:rPr lang="da-DK" smtClean="0"/>
              <a:t>01-02-2017</a:t>
            </a:fld>
            <a:endParaRPr lang="en-US"/>
          </a:p>
        </p:txBody>
      </p:sp>
      <p:sp>
        <p:nvSpPr>
          <p:cNvPr id="4" name="Pladsholder til sidefod 3"/>
          <p:cNvSpPr>
            <a:spLocks noGrp="1"/>
          </p:cNvSpPr>
          <p:nvPr>
            <p:ph type="ftr" sz="quarter" idx="11"/>
          </p:nvPr>
        </p:nvSpPr>
        <p:spPr/>
        <p:txBody>
          <a:bodyPr/>
          <a:lstStyle/>
          <a:p>
            <a:r>
              <a:rPr lang="en-US"/>
              <a:t>Projektledelse i praksis v. Maren Granlien og Charlotte Risbjerg</a:t>
            </a:r>
          </a:p>
        </p:txBody>
      </p:sp>
      <p:sp>
        <p:nvSpPr>
          <p:cNvPr id="5" name="Pladsholder til slidenummer 4"/>
          <p:cNvSpPr>
            <a:spLocks noGrp="1"/>
          </p:cNvSpPr>
          <p:nvPr>
            <p:ph type="sldNum" sz="quarter" idx="12"/>
          </p:nvPr>
        </p:nvSpPr>
        <p:spPr/>
        <p:txBody>
          <a:bodyPr/>
          <a:lstStyle/>
          <a:p>
            <a:fld id="{E31375A4-56A4-47D6-9801-1991572033F7}" type="slidenum">
              <a:rPr lang="en-US" smtClean="0"/>
              <a:t>29</a:t>
            </a:fld>
            <a:endParaRPr lang="en-US"/>
          </a:p>
        </p:txBody>
      </p:sp>
      <p:grpSp>
        <p:nvGrpSpPr>
          <p:cNvPr id="2" name="Gruppe 1"/>
          <p:cNvGrpSpPr/>
          <p:nvPr/>
        </p:nvGrpSpPr>
        <p:grpSpPr>
          <a:xfrm>
            <a:off x="1890377" y="2764417"/>
            <a:ext cx="4157997" cy="3226808"/>
            <a:chOff x="5033628" y="3431167"/>
            <a:chExt cx="3909204" cy="3064883"/>
          </a:xfrm>
        </p:grpSpPr>
        <p:sp>
          <p:nvSpPr>
            <p:cNvPr id="8" name="Ligebenet trekant 7"/>
            <p:cNvSpPr/>
            <p:nvPr/>
          </p:nvSpPr>
          <p:spPr>
            <a:xfrm rot="10800000">
              <a:off x="8340036" y="3934079"/>
              <a:ext cx="348341" cy="4118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p:cNvSpPr/>
            <p:nvPr/>
          </p:nvSpPr>
          <p:spPr>
            <a:xfrm>
              <a:off x="5522976" y="3849543"/>
              <a:ext cx="2011680" cy="1463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a-DK" sz="1100" dirty="0"/>
                <a:t>Aktivitet A</a:t>
              </a:r>
              <a:endParaRPr lang="da-DK" sz="2000" dirty="0"/>
            </a:p>
          </p:txBody>
        </p:sp>
        <p:sp>
          <p:nvSpPr>
            <p:cNvPr id="10" name="Rektangel 9"/>
            <p:cNvSpPr/>
            <p:nvPr/>
          </p:nvSpPr>
          <p:spPr>
            <a:xfrm>
              <a:off x="5522976" y="4104479"/>
              <a:ext cx="1508472" cy="1463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a-DK" sz="1100" dirty="0"/>
                <a:t>Aktivitet B</a:t>
              </a:r>
              <a:endParaRPr lang="da-DK" dirty="0"/>
            </a:p>
          </p:txBody>
        </p:sp>
        <p:sp>
          <p:nvSpPr>
            <p:cNvPr id="11" name="Rektangel 10"/>
            <p:cNvSpPr/>
            <p:nvPr/>
          </p:nvSpPr>
          <p:spPr>
            <a:xfrm>
              <a:off x="5522976" y="4345960"/>
              <a:ext cx="1106424" cy="1253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a-DK" sz="1100" dirty="0"/>
                <a:t>Aktivitet C</a:t>
              </a:r>
              <a:endParaRPr lang="da-DK" dirty="0"/>
            </a:p>
          </p:txBody>
        </p:sp>
        <p:cxnSp>
          <p:nvCxnSpPr>
            <p:cNvPr id="12" name="Lige pilforbindelse 11"/>
            <p:cNvCxnSpPr/>
            <p:nvPr/>
          </p:nvCxnSpPr>
          <p:spPr>
            <a:xfrm>
              <a:off x="7635240" y="3934079"/>
              <a:ext cx="566928" cy="170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Lige pilforbindelse 12"/>
            <p:cNvCxnSpPr/>
            <p:nvPr/>
          </p:nvCxnSpPr>
          <p:spPr>
            <a:xfrm>
              <a:off x="7201254" y="4177631"/>
              <a:ext cx="9094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Lige pilforbindelse 13"/>
            <p:cNvCxnSpPr/>
            <p:nvPr/>
          </p:nvCxnSpPr>
          <p:spPr>
            <a:xfrm flipV="1">
              <a:off x="6944155" y="4250783"/>
              <a:ext cx="1194005" cy="220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Ligebenet trekant 14"/>
            <p:cNvSpPr/>
            <p:nvPr/>
          </p:nvSpPr>
          <p:spPr>
            <a:xfrm rot="10800000">
              <a:off x="8312604" y="5536574"/>
              <a:ext cx="348341" cy="4118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p:cNvSpPr/>
            <p:nvPr/>
          </p:nvSpPr>
          <p:spPr>
            <a:xfrm>
              <a:off x="5495544" y="5452038"/>
              <a:ext cx="2011680" cy="1463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a-DK" sz="1100" dirty="0"/>
                <a:t>Aktivitet A</a:t>
              </a:r>
              <a:endParaRPr lang="da-DK" sz="2000" dirty="0"/>
            </a:p>
          </p:txBody>
        </p:sp>
        <p:sp>
          <p:nvSpPr>
            <p:cNvPr id="17" name="Rektangel 16"/>
            <p:cNvSpPr/>
            <p:nvPr/>
          </p:nvSpPr>
          <p:spPr>
            <a:xfrm>
              <a:off x="6005253" y="5681088"/>
              <a:ext cx="1508472" cy="1463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a-DK" sz="1100" dirty="0"/>
                <a:t>Aktivitet B</a:t>
              </a:r>
              <a:endParaRPr lang="da-DK" dirty="0"/>
            </a:p>
          </p:txBody>
        </p:sp>
        <p:sp>
          <p:nvSpPr>
            <p:cNvPr id="18" name="Rektangel 17"/>
            <p:cNvSpPr/>
            <p:nvPr/>
          </p:nvSpPr>
          <p:spPr>
            <a:xfrm>
              <a:off x="6407301" y="5939865"/>
              <a:ext cx="1106424" cy="1253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a-DK" sz="1100" dirty="0"/>
                <a:t>Aktivitet C</a:t>
              </a:r>
              <a:endParaRPr lang="da-DK" dirty="0"/>
            </a:p>
          </p:txBody>
        </p:sp>
        <p:cxnSp>
          <p:nvCxnSpPr>
            <p:cNvPr id="19" name="Lige pilforbindelse 18"/>
            <p:cNvCxnSpPr/>
            <p:nvPr/>
          </p:nvCxnSpPr>
          <p:spPr>
            <a:xfrm>
              <a:off x="7607808" y="5536574"/>
              <a:ext cx="566928" cy="170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Lige pilforbindelse 19"/>
            <p:cNvCxnSpPr/>
            <p:nvPr/>
          </p:nvCxnSpPr>
          <p:spPr>
            <a:xfrm>
              <a:off x="7655991" y="5754240"/>
              <a:ext cx="427305" cy="25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Lige pilforbindelse 20"/>
            <p:cNvCxnSpPr/>
            <p:nvPr/>
          </p:nvCxnSpPr>
          <p:spPr>
            <a:xfrm flipV="1">
              <a:off x="7655991" y="5853278"/>
              <a:ext cx="454737" cy="144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kstfelt 21"/>
            <p:cNvSpPr txBox="1"/>
            <p:nvPr/>
          </p:nvSpPr>
          <p:spPr>
            <a:xfrm>
              <a:off x="8174736" y="5106963"/>
              <a:ext cx="768096" cy="276999"/>
            </a:xfrm>
            <a:prstGeom prst="rect">
              <a:avLst/>
            </a:prstGeom>
            <a:noFill/>
          </p:spPr>
          <p:txBody>
            <a:bodyPr wrap="square" rtlCol="0">
              <a:spAutoFit/>
            </a:bodyPr>
            <a:lstStyle/>
            <a:p>
              <a:r>
                <a:rPr lang="da-DK" sz="1200" dirty="0"/>
                <a:t>Milepæl</a:t>
              </a:r>
            </a:p>
          </p:txBody>
        </p:sp>
        <p:sp>
          <p:nvSpPr>
            <p:cNvPr id="23" name="Tekstfelt 22"/>
            <p:cNvSpPr txBox="1"/>
            <p:nvPr/>
          </p:nvSpPr>
          <p:spPr>
            <a:xfrm>
              <a:off x="5033628" y="3431167"/>
              <a:ext cx="777528" cy="430887"/>
            </a:xfrm>
            <a:prstGeom prst="rect">
              <a:avLst/>
            </a:prstGeom>
            <a:noFill/>
          </p:spPr>
          <p:txBody>
            <a:bodyPr wrap="square" rtlCol="0">
              <a:spAutoFit/>
            </a:bodyPr>
            <a:lstStyle/>
            <a:p>
              <a:r>
                <a:rPr lang="da-DK" sz="1100" dirty="0"/>
                <a:t>Aktivitet start</a:t>
              </a:r>
            </a:p>
          </p:txBody>
        </p:sp>
        <p:sp>
          <p:nvSpPr>
            <p:cNvPr id="24" name="Tekstfelt 23"/>
            <p:cNvSpPr txBox="1"/>
            <p:nvPr/>
          </p:nvSpPr>
          <p:spPr>
            <a:xfrm>
              <a:off x="5033628" y="5153848"/>
              <a:ext cx="777528" cy="430887"/>
            </a:xfrm>
            <a:prstGeom prst="rect">
              <a:avLst/>
            </a:prstGeom>
            <a:noFill/>
          </p:spPr>
          <p:txBody>
            <a:bodyPr wrap="square" rtlCol="0">
              <a:spAutoFit/>
            </a:bodyPr>
            <a:lstStyle/>
            <a:p>
              <a:r>
                <a:rPr lang="da-DK" sz="1100" dirty="0"/>
                <a:t>Aktivitet start</a:t>
              </a:r>
            </a:p>
          </p:txBody>
        </p:sp>
        <p:cxnSp>
          <p:nvCxnSpPr>
            <p:cNvPr id="25" name="Lige forbindelse 24"/>
            <p:cNvCxnSpPr/>
            <p:nvPr/>
          </p:nvCxnSpPr>
          <p:spPr>
            <a:xfrm>
              <a:off x="5676900" y="4953000"/>
              <a:ext cx="1830324" cy="15430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348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ea typeface="MS PGothic" charset="0"/>
              </a:rPr>
              <a:t>Formål med kurset</a:t>
            </a:r>
            <a:endParaRPr lang="da-DK" dirty="0"/>
          </a:p>
        </p:txBody>
      </p:sp>
      <p:sp>
        <p:nvSpPr>
          <p:cNvPr id="3" name="Pladsholder til indhold 2"/>
          <p:cNvSpPr>
            <a:spLocks noGrp="1"/>
          </p:cNvSpPr>
          <p:nvPr>
            <p:ph idx="1"/>
          </p:nvPr>
        </p:nvSpPr>
        <p:spPr/>
        <p:txBody>
          <a:bodyPr/>
          <a:lstStyle/>
          <a:p>
            <a:pPr marL="0" indent="0">
              <a:buNone/>
            </a:pPr>
            <a:r>
              <a:rPr lang="da-DK" dirty="0"/>
              <a:t>At give deltagerne en grundlæggende viden og forståelse for at arbejde som projektleder </a:t>
            </a:r>
          </a:p>
          <a:p>
            <a:pPr marL="0" indent="0">
              <a:buNone/>
            </a:pPr>
            <a:r>
              <a:rPr lang="da-DK" dirty="0"/>
              <a:t>samt </a:t>
            </a:r>
          </a:p>
          <a:p>
            <a:pPr marL="0" indent="0">
              <a:buNone/>
            </a:pPr>
            <a:r>
              <a:rPr lang="da-DK" dirty="0"/>
              <a:t>formidle og diskutere en række projektledelsesværktøjer i relation til  deltagernes egne projekter.</a:t>
            </a:r>
            <a:endParaRPr lang="da-DK" dirty="0">
              <a:latin typeface="Calibri" charset="0"/>
              <a:ea typeface="MS PGothic" charset="0"/>
              <a:cs typeface="MS PGothic" charset="0"/>
            </a:endParaRPr>
          </a:p>
          <a:p>
            <a:pPr marL="0" indent="0">
              <a:buNone/>
            </a:pPr>
            <a:endParaRPr lang="da-DK" dirty="0"/>
          </a:p>
        </p:txBody>
      </p:sp>
      <p:sp>
        <p:nvSpPr>
          <p:cNvPr id="7" name="Pladsholder til dato 6"/>
          <p:cNvSpPr>
            <a:spLocks noGrp="1"/>
          </p:cNvSpPr>
          <p:nvPr>
            <p:ph type="dt" sz="half" idx="10"/>
          </p:nvPr>
        </p:nvSpPr>
        <p:spPr/>
        <p:txBody>
          <a:bodyPr/>
          <a:lstStyle/>
          <a:p>
            <a:fld id="{2A5F0DD2-A1C6-4538-8F49-72BDCE4CCEB4}" type="datetime1">
              <a:rPr lang="da-DK" smtClean="0"/>
              <a:t>01-02-2017</a:t>
            </a:fld>
            <a:endParaRPr lang="en-US"/>
          </a:p>
        </p:txBody>
      </p:sp>
      <p:sp>
        <p:nvSpPr>
          <p:cNvPr id="8" name="Pladsholder til sidefod 7"/>
          <p:cNvSpPr>
            <a:spLocks noGrp="1"/>
          </p:cNvSpPr>
          <p:nvPr>
            <p:ph type="ftr" sz="quarter" idx="11"/>
          </p:nvPr>
        </p:nvSpPr>
        <p:spPr/>
        <p:txBody>
          <a:bodyPr/>
          <a:lstStyle/>
          <a:p>
            <a:r>
              <a:rPr lang="en-US"/>
              <a:t>Projektledelse i praksis v. Maren Granlien og Charlotte Risbjerg</a:t>
            </a:r>
            <a:endParaRPr lang="en-US" dirty="0"/>
          </a:p>
        </p:txBody>
      </p:sp>
      <p:sp>
        <p:nvSpPr>
          <p:cNvPr id="9" name="Pladsholder til diasnummer 8"/>
          <p:cNvSpPr>
            <a:spLocks noGrp="1"/>
          </p:cNvSpPr>
          <p:nvPr>
            <p:ph type="sldNum" sz="quarter" idx="12"/>
          </p:nvPr>
        </p:nvSpPr>
        <p:spPr/>
        <p:txBody>
          <a:bodyPr/>
          <a:lstStyle/>
          <a:p>
            <a:fld id="{E31375A4-56A4-47D6-9801-1991572033F7}" type="slidenum">
              <a:rPr lang="en-US" smtClean="0"/>
              <a:t>3</a:t>
            </a:fld>
            <a:endParaRPr lang="en-US"/>
          </a:p>
        </p:txBody>
      </p:sp>
    </p:spTree>
    <p:extLst>
      <p:ext uri="{BB962C8B-B14F-4D97-AF65-F5344CB8AC3E}">
        <p14:creationId xmlns:p14="http://schemas.microsoft.com/office/powerpoint/2010/main" val="338651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43050" y="1885950"/>
            <a:ext cx="6315075" cy="857250"/>
          </a:xfrm>
          <a:noFill/>
        </p:spPr>
        <p:txBody>
          <a:bodyPr vert="horz" lIns="69056" tIns="34529" rIns="69056" bIns="34529" rtlCol="0" anchor="ctr">
            <a:normAutofit/>
          </a:bodyPr>
          <a:lstStyle/>
          <a:p>
            <a:r>
              <a:rPr lang="da-DK" altLang="da-DK" dirty="0">
                <a:solidFill>
                  <a:schemeClr val="accent3">
                    <a:lumMod val="50000"/>
                  </a:schemeClr>
                </a:solidFill>
              </a:rPr>
              <a:t>Du er ikke effektiv !</a:t>
            </a:r>
            <a:br>
              <a:rPr lang="da-DK" altLang="da-DK" dirty="0">
                <a:solidFill>
                  <a:schemeClr val="accent3">
                    <a:lumMod val="50000"/>
                  </a:schemeClr>
                </a:solidFill>
              </a:rPr>
            </a:br>
            <a:r>
              <a:rPr lang="da-DK" altLang="da-DK" sz="2100" dirty="0">
                <a:solidFill>
                  <a:schemeClr val="accent3">
                    <a:lumMod val="50000"/>
                  </a:schemeClr>
                </a:solidFill>
              </a:rPr>
              <a:t>- 8 time om dagen, 40 timer om ugen</a:t>
            </a:r>
            <a:endParaRPr lang="da-DK" altLang="da-DK" dirty="0">
              <a:solidFill>
                <a:schemeClr val="accent3">
                  <a:lumMod val="50000"/>
                </a:schemeClr>
              </a:solidFill>
            </a:endParaRPr>
          </a:p>
        </p:txBody>
      </p:sp>
      <p:sp>
        <p:nvSpPr>
          <p:cNvPr id="20483" name="Rectangle 3"/>
          <p:cNvSpPr>
            <a:spLocks noChangeArrowheads="1"/>
          </p:cNvSpPr>
          <p:nvPr/>
        </p:nvSpPr>
        <p:spPr bwMode="auto">
          <a:xfrm>
            <a:off x="1524000" y="2943225"/>
            <a:ext cx="6315075" cy="2371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9056" tIns="34529" rIns="69056" bIns="34529"/>
          <a:lstStyle>
            <a:lvl1pPr marL="376238" indent="-376238">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lnSpc>
                <a:spcPct val="120000"/>
              </a:lnSpc>
              <a:spcBef>
                <a:spcPct val="45000"/>
              </a:spcBef>
              <a:spcAft>
                <a:spcPct val="0"/>
              </a:spcAft>
              <a:buChar char="–"/>
              <a:defRPr sz="2400">
                <a:solidFill>
                  <a:schemeClr val="tx1"/>
                </a:solidFill>
                <a:latin typeface="Arial" panose="020B0604020202020204" pitchFamily="34" charset="0"/>
              </a:defRPr>
            </a:lvl6pPr>
            <a:lvl7pPr marL="2971800" indent="-228600" eaLnBrk="0" fontAlgn="base" hangingPunct="0">
              <a:lnSpc>
                <a:spcPct val="120000"/>
              </a:lnSpc>
              <a:spcBef>
                <a:spcPct val="45000"/>
              </a:spcBef>
              <a:spcAft>
                <a:spcPct val="0"/>
              </a:spcAft>
              <a:buChar char="–"/>
              <a:defRPr sz="2400">
                <a:solidFill>
                  <a:schemeClr val="tx1"/>
                </a:solidFill>
                <a:latin typeface="Arial" panose="020B0604020202020204" pitchFamily="34" charset="0"/>
              </a:defRPr>
            </a:lvl7pPr>
            <a:lvl8pPr marL="3429000" indent="-228600" eaLnBrk="0" fontAlgn="base" hangingPunct="0">
              <a:lnSpc>
                <a:spcPct val="120000"/>
              </a:lnSpc>
              <a:spcBef>
                <a:spcPct val="45000"/>
              </a:spcBef>
              <a:spcAft>
                <a:spcPct val="0"/>
              </a:spcAft>
              <a:buChar char="–"/>
              <a:defRPr sz="2400">
                <a:solidFill>
                  <a:schemeClr val="tx1"/>
                </a:solidFill>
                <a:latin typeface="Arial" panose="020B0604020202020204" pitchFamily="34" charset="0"/>
              </a:defRPr>
            </a:lvl8pPr>
            <a:lvl9pPr marL="3886200" indent="-228600" eaLnBrk="0" fontAlgn="base" hangingPunct="0">
              <a:lnSpc>
                <a:spcPct val="120000"/>
              </a:lnSpc>
              <a:spcBef>
                <a:spcPct val="45000"/>
              </a:spcBef>
              <a:spcAft>
                <a:spcPct val="0"/>
              </a:spcAft>
              <a:buChar char="–"/>
              <a:defRPr sz="2400">
                <a:solidFill>
                  <a:schemeClr val="tx1"/>
                </a:solidFill>
                <a:latin typeface="Arial" panose="020B0604020202020204" pitchFamily="34" charset="0"/>
              </a:defRPr>
            </a:lvl9pPr>
          </a:lstStyle>
          <a:p>
            <a:pPr>
              <a:lnSpc>
                <a:spcPct val="100000"/>
              </a:lnSpc>
              <a:spcBef>
                <a:spcPct val="0"/>
              </a:spcBef>
              <a:buClr>
                <a:schemeClr val="bg2">
                  <a:lumMod val="10000"/>
                </a:schemeClr>
              </a:buClr>
              <a:buSzPct val="125000"/>
              <a:buFont typeface="Arial" panose="020B0604020202020204" pitchFamily="34" charset="0"/>
              <a:buChar char="•"/>
            </a:pPr>
            <a:r>
              <a:rPr lang="da-DK" altLang="da-DK" sz="1800" u="sng" dirty="0">
                <a:solidFill>
                  <a:schemeClr val="tx2">
                    <a:lumMod val="50000"/>
                  </a:schemeClr>
                </a:solidFill>
              </a:rPr>
              <a:t>Effektivitetsfaktoren</a:t>
            </a:r>
            <a:r>
              <a:rPr lang="da-DK" altLang="da-DK" sz="1800" dirty="0">
                <a:solidFill>
                  <a:schemeClr val="tx2">
                    <a:lumMod val="50000"/>
                  </a:schemeClr>
                </a:solidFill>
              </a:rPr>
              <a:t>: Hvor meget tid arbejder hver projektdeltager </a:t>
            </a:r>
            <a:r>
              <a:rPr lang="da-DK" altLang="da-DK" sz="1800" i="1" dirty="0">
                <a:solidFill>
                  <a:schemeClr val="tx2">
                    <a:lumMod val="50000"/>
                  </a:schemeClr>
                </a:solidFill>
              </a:rPr>
              <a:t>effektivt</a:t>
            </a:r>
            <a:r>
              <a:rPr lang="da-DK" altLang="da-DK" sz="1800" dirty="0">
                <a:solidFill>
                  <a:schemeClr val="tx2">
                    <a:lumMod val="50000"/>
                  </a:schemeClr>
                </a:solidFill>
              </a:rPr>
              <a:t> på projektet. Det tager tid at læse post, deltage i afdelingsmøder, holde personalesamtale, læse fagtidsskrifter etc. </a:t>
            </a:r>
          </a:p>
          <a:p>
            <a:pPr>
              <a:lnSpc>
                <a:spcPct val="100000"/>
              </a:lnSpc>
              <a:spcBef>
                <a:spcPct val="0"/>
              </a:spcBef>
              <a:buClr>
                <a:schemeClr val="bg2">
                  <a:lumMod val="10000"/>
                </a:schemeClr>
              </a:buClr>
              <a:buSzPct val="125000"/>
              <a:buFont typeface="Arial" panose="020B0604020202020204" pitchFamily="34" charset="0"/>
              <a:buChar char="•"/>
            </a:pPr>
            <a:r>
              <a:rPr lang="da-DK" altLang="da-DK" sz="1800" dirty="0">
                <a:solidFill>
                  <a:schemeClr val="tx2">
                    <a:lumMod val="50000"/>
                  </a:schemeClr>
                </a:solidFill>
              </a:rPr>
              <a:t>Effektive arbejdstimer = Arbejdstimer * 70-80%</a:t>
            </a:r>
          </a:p>
          <a:p>
            <a:pPr>
              <a:lnSpc>
                <a:spcPct val="100000"/>
              </a:lnSpc>
              <a:spcBef>
                <a:spcPct val="0"/>
              </a:spcBef>
              <a:buClr>
                <a:schemeClr val="bg2">
                  <a:lumMod val="10000"/>
                </a:schemeClr>
              </a:buClr>
              <a:buSzPct val="125000"/>
              <a:buFont typeface="Arial" panose="020B0604020202020204" pitchFamily="34" charset="0"/>
              <a:buChar char="•"/>
            </a:pPr>
            <a:r>
              <a:rPr lang="da-DK" altLang="da-DK" sz="1800" u="sng" dirty="0">
                <a:solidFill>
                  <a:schemeClr val="tx2">
                    <a:lumMod val="50000"/>
                  </a:schemeClr>
                </a:solidFill>
              </a:rPr>
              <a:t>Rådighedsfaktoren</a:t>
            </a:r>
            <a:r>
              <a:rPr lang="da-DK" altLang="da-DK" sz="1800" dirty="0">
                <a:solidFill>
                  <a:schemeClr val="tx2">
                    <a:lumMod val="50000"/>
                  </a:schemeClr>
                </a:solidFill>
              </a:rPr>
              <a:t>: Hvor stor en del af deres tid, de er til rådighed for projektet.</a:t>
            </a:r>
          </a:p>
        </p:txBody>
      </p:sp>
      <p:sp>
        <p:nvSpPr>
          <p:cNvPr id="2" name="Rektangel 1"/>
          <p:cNvSpPr/>
          <p:nvPr/>
        </p:nvSpPr>
        <p:spPr>
          <a:xfrm>
            <a:off x="1835759" y="5222587"/>
            <a:ext cx="5378857" cy="58477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da-DK" sz="3200" dirty="0"/>
              <a:t>Arbejdstimer vs. kalendertid</a:t>
            </a:r>
          </a:p>
        </p:txBody>
      </p:sp>
      <p:sp>
        <p:nvSpPr>
          <p:cNvPr id="3" name="Pladsholder til sidefod 2"/>
          <p:cNvSpPr>
            <a:spLocks noGrp="1"/>
          </p:cNvSpPr>
          <p:nvPr>
            <p:ph type="ftr" sz="quarter" idx="11"/>
          </p:nvPr>
        </p:nvSpPr>
        <p:spPr/>
        <p:txBody>
          <a:bodyPr/>
          <a:lstStyle/>
          <a:p>
            <a:r>
              <a:rPr lang="en-US"/>
              <a:t>Projektledelse i praksis v. Maren Granlien og Charlotte Risbjerg</a:t>
            </a:r>
          </a:p>
        </p:txBody>
      </p:sp>
      <p:sp>
        <p:nvSpPr>
          <p:cNvPr id="4" name="Pladsholder til diasnummer 3"/>
          <p:cNvSpPr>
            <a:spLocks noGrp="1"/>
          </p:cNvSpPr>
          <p:nvPr>
            <p:ph type="sldNum" sz="quarter" idx="12"/>
          </p:nvPr>
        </p:nvSpPr>
        <p:spPr/>
        <p:txBody>
          <a:bodyPr/>
          <a:lstStyle/>
          <a:p>
            <a:fld id="{E31375A4-56A4-47D6-9801-1991572033F7}" type="slidenum">
              <a:rPr lang="en-US" smtClean="0"/>
              <a:t>30</a:t>
            </a:fld>
            <a:endParaRPr lang="en-US"/>
          </a:p>
        </p:txBody>
      </p:sp>
    </p:spTree>
    <p:extLst>
      <p:ext uri="{BB962C8B-B14F-4D97-AF65-F5344CB8AC3E}">
        <p14:creationId xmlns:p14="http://schemas.microsoft.com/office/powerpoint/2010/main" val="50133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vert="horz" lIns="69056" tIns="34529" rIns="69056" bIns="34529" rtlCol="0" anchor="ctr">
            <a:normAutofit/>
          </a:bodyPr>
          <a:lstStyle/>
          <a:p>
            <a:pPr defTabSz="571500"/>
            <a:r>
              <a:rPr lang="da-DK" altLang="da-DK" dirty="0">
                <a:solidFill>
                  <a:schemeClr val="tx1"/>
                </a:solidFill>
              </a:rPr>
              <a:t>Plan i eget arbejde</a:t>
            </a:r>
          </a:p>
        </p:txBody>
      </p:sp>
      <p:sp>
        <p:nvSpPr>
          <p:cNvPr id="37891" name="Rectangle 3"/>
          <p:cNvSpPr>
            <a:spLocks noGrp="1" noChangeArrowheads="1"/>
          </p:cNvSpPr>
          <p:nvPr>
            <p:ph idx="1"/>
          </p:nvPr>
        </p:nvSpPr>
        <p:spPr>
          <a:noFill/>
        </p:spPr>
        <p:txBody>
          <a:bodyPr vert="horz" lIns="69056" tIns="34529" rIns="69056" bIns="34529" rtlCol="0">
            <a:normAutofit/>
          </a:bodyPr>
          <a:lstStyle/>
          <a:p>
            <a:pPr marL="257175" indent="-257175" defTabSz="571500"/>
            <a:r>
              <a:rPr lang="da-DK" altLang="da-DK" dirty="0"/>
              <a:t>Nok så mange projektplaner hjælper ikke, hvis den enkelte projektdeltager ikke har styr på sit eget arbejde.</a:t>
            </a:r>
          </a:p>
          <a:p>
            <a:pPr marL="257175" indent="-257175" defTabSz="571500"/>
            <a:r>
              <a:rPr lang="da-DK" altLang="da-DK" dirty="0"/>
              <a:t>Nyttige hjælpemidler til styring i projektgruppen:</a:t>
            </a:r>
          </a:p>
          <a:p>
            <a:pPr marL="557213" lvl="1" defTabSz="571500"/>
            <a:r>
              <a:rPr lang="da-DK" altLang="da-DK" dirty="0"/>
              <a:t>Hovedplan og detailplaner - aktivitetsplaner</a:t>
            </a:r>
          </a:p>
          <a:p>
            <a:pPr marL="557213" lvl="1" defTabSz="571500"/>
            <a:r>
              <a:rPr lang="da-DK" altLang="da-DK" dirty="0"/>
              <a:t>Opgaveliste for den enkelte medarbejder</a:t>
            </a:r>
          </a:p>
          <a:p>
            <a:pPr marL="557213" lvl="1" defTabSz="571500"/>
            <a:r>
              <a:rPr lang="da-DK" altLang="da-DK" dirty="0"/>
              <a:t>Udestående liste (huskeliste)</a:t>
            </a:r>
          </a:p>
          <a:p>
            <a:pPr marL="257175" indent="-257175" defTabSz="571500"/>
            <a:r>
              <a:rPr lang="da-DK" altLang="da-DK" dirty="0"/>
              <a:t>Ugentlige statusmøder i projektgruppen</a:t>
            </a:r>
          </a:p>
          <a:p>
            <a:pPr marL="557213" lvl="1" defTabSz="571500"/>
            <a:r>
              <a:rPr lang="da-DK" altLang="da-DK" dirty="0"/>
              <a:t>Detailplanen gennemgås og fremdrift (eller resttid) fastlægges på de enkelte aktiviteter</a:t>
            </a:r>
          </a:p>
          <a:p>
            <a:pPr marL="557213" lvl="1" defTabSz="571500"/>
            <a:r>
              <a:rPr lang="da-DK" altLang="da-DK" dirty="0"/>
              <a:t>Udestående listen behandles - Punkter lukkes, tilføjes, ændres osv.</a:t>
            </a:r>
          </a:p>
          <a:p>
            <a:pPr marL="557213" lvl="1" defTabSz="571500"/>
            <a:r>
              <a:rPr lang="da-DK" altLang="da-DK" dirty="0"/>
              <a:t>Status og problemer behandles / løses på mødet</a:t>
            </a:r>
          </a:p>
        </p:txBody>
      </p:sp>
      <p:sp>
        <p:nvSpPr>
          <p:cNvPr id="2" name="Pladsholder til sidefod 1"/>
          <p:cNvSpPr>
            <a:spLocks noGrp="1"/>
          </p:cNvSpPr>
          <p:nvPr>
            <p:ph type="ftr" sz="quarter" idx="11"/>
          </p:nvPr>
        </p:nvSpPr>
        <p:spPr/>
        <p:txBody>
          <a:bodyPr/>
          <a:lstStyle/>
          <a:p>
            <a:r>
              <a:rPr lang="en-US"/>
              <a:t>Projektledelse i praksis v. Maren Granlien og Charlotte Risbjerg</a:t>
            </a:r>
            <a:endParaRPr lang="en-US" dirty="0"/>
          </a:p>
        </p:txBody>
      </p:sp>
      <p:sp>
        <p:nvSpPr>
          <p:cNvPr id="3" name="Pladsholder til diasnummer 2"/>
          <p:cNvSpPr>
            <a:spLocks noGrp="1"/>
          </p:cNvSpPr>
          <p:nvPr>
            <p:ph type="sldNum" sz="quarter" idx="12"/>
          </p:nvPr>
        </p:nvSpPr>
        <p:spPr/>
        <p:txBody>
          <a:bodyPr/>
          <a:lstStyle/>
          <a:p>
            <a:fld id="{E31375A4-56A4-47D6-9801-1991572033F7}" type="slidenum">
              <a:rPr lang="en-US" smtClean="0"/>
              <a:t>31</a:t>
            </a:fld>
            <a:endParaRPr lang="en-US"/>
          </a:p>
        </p:txBody>
      </p:sp>
    </p:spTree>
    <p:extLst>
      <p:ext uri="{BB962C8B-B14F-4D97-AF65-F5344CB8AC3E}">
        <p14:creationId xmlns:p14="http://schemas.microsoft.com/office/powerpoint/2010/main" val="392743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Summeøvelse</a:t>
            </a:r>
            <a:endParaRPr lang="da-DK" dirty="0"/>
          </a:p>
        </p:txBody>
      </p:sp>
      <p:sp>
        <p:nvSpPr>
          <p:cNvPr id="3" name="Pladsholder til indhold 2"/>
          <p:cNvSpPr>
            <a:spLocks noGrp="1"/>
          </p:cNvSpPr>
          <p:nvPr>
            <p:ph idx="1"/>
          </p:nvPr>
        </p:nvSpPr>
        <p:spPr/>
        <p:txBody>
          <a:bodyPr/>
          <a:lstStyle/>
          <a:p>
            <a:r>
              <a:rPr lang="da-DK" dirty="0"/>
              <a:t>2 og 2</a:t>
            </a:r>
          </a:p>
          <a:p>
            <a:r>
              <a:rPr lang="da-DK" dirty="0"/>
              <a:t>Hvad er din daglige plan – hvad virker for dig? </a:t>
            </a:r>
          </a:p>
          <a:p>
            <a:r>
              <a:rPr lang="da-DK" dirty="0"/>
              <a:t>I forhold til planlægning generelt hvad vil du gøre anderledes?</a:t>
            </a:r>
          </a:p>
        </p:txBody>
      </p:sp>
      <p:sp>
        <p:nvSpPr>
          <p:cNvPr id="4" name="Pladsholder til dato 3"/>
          <p:cNvSpPr>
            <a:spLocks noGrp="1"/>
          </p:cNvSpPr>
          <p:nvPr>
            <p:ph type="dt" sz="half" idx="10"/>
          </p:nvPr>
        </p:nvSpPr>
        <p:spPr/>
        <p:txBody>
          <a:bodyPr/>
          <a:lstStyle/>
          <a:p>
            <a:fld id="{0BA31F4D-F8D0-4FDA-B2C5-8FDC60B7BD02}"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slidenummer 5"/>
          <p:cNvSpPr>
            <a:spLocks noGrp="1"/>
          </p:cNvSpPr>
          <p:nvPr>
            <p:ph type="sldNum" sz="quarter" idx="12"/>
          </p:nvPr>
        </p:nvSpPr>
        <p:spPr/>
        <p:txBody>
          <a:bodyPr/>
          <a:lstStyle/>
          <a:p>
            <a:fld id="{E31375A4-56A4-47D6-9801-1991572033F7}" type="slidenum">
              <a:rPr lang="en-US" smtClean="0"/>
              <a:t>32</a:t>
            </a:fld>
            <a:endParaRPr lang="en-US"/>
          </a:p>
        </p:txBody>
      </p:sp>
    </p:spTree>
    <p:extLst>
      <p:ext uri="{BB962C8B-B14F-4D97-AF65-F5344CB8AC3E}">
        <p14:creationId xmlns:p14="http://schemas.microsoft.com/office/powerpoint/2010/main" val="91751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1736727"/>
            <a:ext cx="7886700" cy="2852737"/>
          </a:xfrm>
        </p:spPr>
        <p:txBody>
          <a:bodyPr/>
          <a:lstStyle/>
          <a:p>
            <a:r>
              <a:rPr lang="da-DK" dirty="0"/>
              <a:t>Ledelse og motivation</a:t>
            </a:r>
            <a:endParaRPr lang="da-DK" sz="5400" b="1" dirty="0"/>
          </a:p>
        </p:txBody>
      </p:sp>
      <p:sp>
        <p:nvSpPr>
          <p:cNvPr id="3" name="Pladsholder til tekst 2"/>
          <p:cNvSpPr>
            <a:spLocks noGrp="1"/>
          </p:cNvSpPr>
          <p:nvPr>
            <p:ph type="body" idx="1"/>
          </p:nvPr>
        </p:nvSpPr>
        <p:spPr/>
        <p:txBody>
          <a:bodyPr/>
          <a:lstStyle/>
          <a:p>
            <a:endParaRPr lang="da-DK" dirty="0"/>
          </a:p>
        </p:txBody>
      </p:sp>
      <p:sp>
        <p:nvSpPr>
          <p:cNvPr id="7" name="AutoShape 6" descr="data:image/jpeg;base64,/9j/4AAQSkZJRgABAQAAAQABAAD/2wCEAAkGBxQTEhUUEhQWFRUVFxgUFxQVFxcWFRcYGBUXFhUXFxQYHCggGhwlHBQVJDEhJSkrLi4uGB8zODMtNygtLisBCgoKDg0OGhAQGiwkHyQsLCwsLC0sLCwsLCwsLCwsLCwsLCwsLCwsLCwsLCwsLCwsLCwsLCwsLCwsLCwsLCwsLP/AABEIAJsBRQMBEQACEQEDEQH/xAAcAAEAAQUBAQAAAAAAAAAAAAAABQEDBAYHAgj/xAA/EAACAQIEBAQDBgMHAwUAAAABAgADEQQSITEFBkFREyJhcTKBkQcjQlJyoRQzsUNigpKiwfAVU3MXNJOz4f/EABoBAQACAwEAAAAAAAAAAAAAAAACAwEEBQb/xAAwEQACAgEEAQMDAwQBBQAAAAAAAQIDEQQSITFBBRNRImFxMpHRgaGxwSMUFULh8P/aAAwDAQACEQMRAD8AjpongRAEAQBAEAQCV5b4XUxFdVpm2Uhy35QCNffaSgm2bmi08rrFt8cnalm5g9iukVvBnosjFoWyB1Lb5QRm9dJjKIKyLe1PkxuHcHp0XqPTBDVTma5JF730XYbmYUUnkhXRCtuS8kjJFwgCAIAgCAUMAg+aeNHD0waaeJUYgKnudyBr6SMm/Brai6Va+lZZyfiFKs9V6j61Sc7agHXpbfQWA7ATVbbeGedulZZY1LyU4VgKmKYikM35idAPeSrrc3wVvRXRs2SXPf7nZOEUAiqoFgqhR8hab0uFhnpdNBRiiSlZtCAIAgCAIB5YwjDMDE1ZfFeTWskvJzPnXiDPVy2IQAEZkylj1IJFyP2mlqJNs89rrm548ERjMHp4tME0r2v1Qn8L9j2OxlGM8mrbU0t8P0nrhLgsKVRytJ/iNi1jY5GUDXNew+ZmYvPBnTtN+3N4TOw8C4eKFFKQbNlHxWAv1Ogm1FYWD11FSqrUE+iRki4QBAEAQBAPn2aJ4EQBAEAQBAEAy+GcSqUHD0mytttcEdiDuJlPBdRfOmW6BttL7RqgSzUVL9wSFt7am8t95nXXrL2/p5IPifMWJxTBSxAYhRTp3AJOmvU/ORc22aVutu1ElHPfhHROVOWVwgY3zO5+Ii1l/L9by+EcHoNFo40Jvts2ESZvFYAgCAIAgEdi+M0qdZKLkhnUspI8vlIuM3fzX9gb2gGdmvANB49xAfxr+NUQJSUCkFLK4YqCxe4yta5FriwbTW8rc0ng0NbfRHEW8SLOI4DTxoWrTqm+oJYBr2NgDY9PUk2trJ+0rMNM5stPDUYknyTXKvLn8MGGbNnIJ0sBa+31llUVWn8m9pdNODbbbz8m1U0tIt5Z0orCPcwZEAQBAEAQDy4vCMPng13j9erTps1IKSoLHPe2UC5tbrLpSajlHO1EpwTcUaGK5xIerXbxSgsuHS6sM5sCDb4Ra5tfpOfKSk8y7OMn7ycrOcdRM3l3hTOmJpnDOpakSpqeIAWB8gANhcX7XmYReGsF+locq5xcMZXHZq2HolnVBoWYLrpYk217SvHODl1wfuKP3O8UVsAOwA+k3V0e2isLBcgkIAgCAIAgHz7NE8CIAgCAIAgCAIBWATvJGF8TGUtDZCXJAuBZTbN2vtfvaWVrMjoemV7r18HY5tHrisAQBAEAQBeAYPFcNSem3jBcgBJZtMot5jm6aTGRhvhEBgeI4bDU6zpiDVNgVRn8xIFkSlT0GpsPKLazDkkZshKuDlh8HPeMo5YM9F6bv5mzFiXZjfNY/DfWwtNWzlnj9bunPc4tNnQeScHkw6AplLeZgdySdCQdtANJv1rbWjs+nw21rKNsUSB1UeoMiAIAgCAIBaqVgJJRyQckiL4jxdaKlqjALtfuegA6mWNJI1bdRsWSiV84BItmF7HfXvJLHRFz3rkhsVyph2OYUwDe5+LKfdbgSuVEWastHU3uS5L/AINWneoMS2Yb+Jl8LKNlyC2UDuNfeRdW1dlm6UE5uX8GtLTo4jxlw9J1xDOHFRb1KAdSxvmtdVJJ0I7TV4b4KKI6e2f6H3nKOkYEPkTxcpqZVzlb5c9hmy31te9psHceM8dGTAEAQBAEAQD59mieBEAQBAEAQBAEACAdJ+zThToj1msBVsFHWwJ1PzmxSsI9L6RQ4Qc30zeRLjsiAIAgCAIBj4/FLSptUc2VFLH5D+sw3hEoQc5KK7Zr3BuGHE0Fq16lUGsTUNMVDkyM2ZEKnS2XKDb1kIrK5Nu+xVWbIJfTxkjvtHb/ANv4alq1Kp4wKrmKKuxNtgWKaHfLFibXBxddqraqmq3y/wCpA8sYeriarLVepkVhUYEm+f8ABq2o6/SRpg5PMji6RW3T2yzj7nT8LQtNmUs8Hoa69qMmQLhAEApALVSuAbSSg2Qc0ngpQrholBxEZqQrV7RGORKeCJ4jirKxBANjlv1IBO3XbaXPEUac7EzReYeNVVd6NUaKwynLbNlcMH138ummms0Z3SbwcfU6iyMnCa48ETiuN1nqrX2ZDYEDy7khT30JEg7Zt5NWWptlPevBt/B+P1ayrTWizVyCSWHh09Nmuem2gmzHUNrHk6tGotsW3a8/2M/h/KTO4q41/Ea9xSB+6GmgII1t9JBxcnls2KtBJy32vP28Gz4XCJTULTVUUdFFh9BJJI6MIQgsRRfmSZWAIAgCAIAgHz7NE8CIAgCAIAgCAIGD3SS5AAJ9FFz8hBKEcvB2XlThZw+HVCzMSc/mFsuaxy2ubW997zcgsI9jo6HVUok1JG2IAgCAIBQwDVubsUXtRTcFWbtndstBP85D+yesrm8m7pIqL3y/p/P+jY8HQFNFQbIoUewFpYuDUnJyk5M5xzLjqjcSP8K13RVplRsSLswN9CLMJVmW/g8/rbZe+lWzeOG0yQCwAawzW2vbWbb4idKmOUmSoEpNzBWAIBZq4gCSUWyEppGJiMdYgXAvtrv7SxRXkqnbhmq8x8XqpVJpkZKVMvUzXyszEBEvb4utpTbY4Pg5mqunGTkukizyrzQGASu9ql9GNgGB2F++8VXKX0yfJVo9cpcSfJJ1+IvVxAw9A+Yeeo5F1RLdNdSbiTnZziJtOyVlntw78mw0OF01FsoYkWZmAJbvcyB0lVFIu4jBU3ADorAG4zAGxG1rzDimZlXCX6lkpS4fSVcq00C3zZQotfe9u8KKRhVQSwlwXwgmSaSXRW0GSsAQBAEAQBAEAQD59mieBEAQBAEAQBAKwEbXyDwJq1YVjdadI3uNMzdge2uv0ltcMs6/pelc5qx9I6oBNk9OeoAgCAIAgGDxXHCiha2ZiQqIN3c6Ko9z9Bc9JhvgnVXveCIfAmmcKHOao+IL1W/M/g1T9FsAB0CiRxg2Yz3KeOlHj90TuLxK0kapUOVEUux7KBcmw9pM1Em2kjn3JQarWrV/KEZ3I8ozEuxO5FwAP6zGnWZNnEqUnfJyXTwdDw6i0nN8nWrSS4L0iWCAW672F5mKyyM5YRq/EeIg1aVNWbM9TKQtr2s121GoBXppoRJTsS4RzrLN1iRKLwctrUfUCwyC1rMGvck6+USLk3ybK0+e2RNblirUxD+KwbCkeVLnOXy2zm2lx/S0rlHc+ejNukrmkv3/ANHrh/IeHpm75qnlykNbLe2pA3B676TEaoo1avS6oPL5J/h3C6VAWpIEvuRufdjqZNJI3q6YV/pRmTJaVgCAIAvAEAQBAEAQBAEAQD59mieBEAQBAEAQBAEGUdp5QRBg6GTbw1PY5rea/wA7zch0ez0SSohj4JmSNoQBAEAQChMAhcEPHrmsdadImnRHQttUq/1UegbvI9s2J/8AHBQ8vl/6Rd4x/Nwv/mP/ANFWYl2hT+mf4/2ivM2KSnhazVCAvhsuvUspUL7km0k+ma+2Tzt7NK+zvDWFRwzZbhApGmguDfa+vSZ0yaycDRRlulJt9nQsO4A3lkkztwaSL4MrJo8PVAmVFmHJIjcbjthYm5sFUXJ0J0HsCflLViPJqztcnhHrhnD7feOoz3bL1KK1iVzdbkXPqZS+XksqqXb7JMQbBWAIAgCAIAgCAeSYHkwOG8YpV2qLTNzSbI2nW5Fweo0P0mFJMpqvjY2l4JCZLisApeAVgCAIAgHF8XyviUqmktM1CBmDJqpU6A3Nu201NjR5Cfp90Z7Us/gxeI8Er0FVq1IorGwJKnW17GxNvnMODRTdpLalmccIj5FGuIMCAIAgFVtcXFx1G1/S8eSUcJ5O38v4unVoU3pCyZQAv5bC2X5WtNyLWOD2mlnGVUXDrBJSRsCAIAgFIBGcexDBVp0zapWPhqfyi13f/CoJ97DrIy+C6mKb3PpcmbhMOtNFRBZVAUD0Ez0iuUnKTk/JH8xnKlOp/wBqtTcnspbI5+Su0xIs0/LcflMyOMYPxaNSnZSWUgZ1DLmt5SVYEb2hrKNae5xezh4NDGIrcLpKlennQ3KsjLo3RdbFhqOlx69Mws9tYOfRRcvpccv58GRyhzHVxVSoGCqqgEAAg6ne8lTa5t5IpThZtlJPhPg3lawVfW0k4tyOhuUYkY6vVqNkbLlG9rrmOwPU+W5020vvaZk9rwma6i7XwyRwvDqaWIRcw/GQM57ktvrK3ybMa1Ey7QWFYAgCAIAgCAIBRoBpHNfOjUKvhUVBI+JnDCxPQAge+a5Epssa4Rx9d6i6pbII0/lzjDUcUtQlrO33gUXLA7+XqbmVQk8nJ0eqlC9SfTfODo/EuaqVCslOqGVXTOKljYXJ0K7jabDml2eht10K5qMun5PeA5uwlW4WqFIOzgpf1GbeFNEq9dTPhM1/jvM5pY+n95moKoJCG48wZSTbe29pXKzEjQ1GudepSz9JtHBuPUsSWFHMwTQsVIX2BPX0lqlk6VGphens8ErJGwVgCAcj5V5rqYd1SoxaiTYhtSgPVT2HaasLGuDy2h1865KMnlHTuJ4FMRSam+quN+3Zge82Wk0ejtrjbW4vpnEcXh2pu1N/iQlT8us02sPB4y2p1ycWWZgqEAQBAKwZwdR+zbF0jhzTS+dTmqA9S2zD00t8ps1NYweo9JshKrbHtdm4S06ogCAIB5MPhAhuDjxqj4k/Cb06P/jB8z/42H0VZFc8l9v0JQ/cmrSRQY/EMMKtN6bbOpU23Fxa49ZholCW2WfghMLxeqfuFp3xFOy1Ga/gqLaVM43uLEKPNrrbeRz4NmdEV/yN/S+vkjuZuC0Vo+LiqhquCB4lS5CFgQAlNLWXNl030GukxKKxyamrubplFcLHSNX5TrVkLmgq1ACuZL5WK3tmta5te41/CR1ktNhZOB6ZKtqS85Nq4fxsYl/CQhHIbMGzA2BtdLgEmwJsQNpfKzjCOk4OT+no2vCYZUXKosP3J6knqZUbcYqKwi/BIrAEAQBAEAQBAEAo0A0bifNeGL1qWIoEFb01LKrE979hexFpS5x5yca/X0NyhZHlcdHPcJi2pVEqJ8SMGW+1x3EoTZw65uFm+Pg94/HVK7ZqzlzckX6Am9h6TMpNmbtTKx8mKUHaRKN7QC22+h/5/wAtBncm+eDo32ccfzj+GZQCillYaXF9Qw6nXfrNiuXg9D6XqE17Xx0/k3wGXHZKwBAODcQwZpVDTbcWP1UH/eaLWGeHuqdc3FnRuSOJ1K+Eenez0hkV/dbpf1E2ISzE9F6dfK2hp+CB4rh/4/D/AMXSUCtT8tamPxADRx8v29pGS3Lg0dRXHV1+9H9S7Rp0pOM1gQYEAQCojCMr7nTPs/4MtMtXSpmV0QKt/MhYB2WpbTMLr/8Ak2Ko45PTemaaMM2J9m6y464gCAIBEceqlgtBDZ6xKkjdaY/mP6aGw9WEi+8F9KSzN9L/AD4JOhSCqFUWAAAA2AGgEkUttvLLkGChEAhaf3GJZT/LxJzKfy1gPMp/UBceobuJHpmw17lfHa7/AAXeY+CJi6DUn0vqra+V7HK2h1sTtMySaKYz2vJonBuScXTxCZ2UUgSHdHIZlAuABvqbD6+l6Y1uLOXD06tznPmPPCXWPJvOK5eouBZcrKbhxq1+hLHU2Njv+EdJedCMVFFeBUK6F1rMGUH7ttbkEk9STYAqNTe4PS0EiXgCAIAgCAIAgCAW61QqCQCbAmw3Nhew9YBD4bmaiWNOofCqD8L+W+iklb62843sdCbWgFrmniFCgo8ZL+NemSAMwW2pv6XH1lc3FGjrbaqo/wDIs7jj72zHLe17C+9ul/W1prM8rPCXBSYKRBlLJQNfbX/n7zJZ7eOGbxyfytWp1Biat0yaqg+JgR5rgAnbpudpdXDyd/0/RSi1OXB0ldpedk9QZEA51y1y82KQNi6d1yAU6ucrVIGwIBsRYmxOv+1EINrk4Wk0j1EM3R/D8m58G4PTw1Pw6QNiSSSbsSepMtjFJcHWp08KY7YmicpBcNxKrRb8Wamp+YdR8xKYcSwcXRYp1UqvkjOdeCNh67MBalUOZCNgbXZfTW/ykLFhmp6lpXTZu8Po12QOaIAgFYBuv2Z8ScVjQ0KMDU9VItqO97j6CXUy8Hd9Ive72vHZ0ubB6ErAEA8lrQFyRHAx4rPiT/aeWkO1FT5T/iN29ivaRjzybFv0pV/Hf5JgSRrlYAgGJxLBLWRkbY7Ebqw1VlPQggEe0wyVc3CWTF4Rji16VWwrU/i7Ov4aif3T+xuJhMsthj649P8A+wSckUFRBkrAEAQBAEAQBAEAQBAMDifCaVcfeLcgMqsNHUOAGyt0uAPpANV43weoqolRPGwyC6imWWqjBWAy2vcW3zX127SLimUX6aF8VGZruP5RLp42HzKMzItJ2DVGyZgxJFgGupsozbbyl1lGs9Nqpoddccy+f4NcxOHqU2y1EKnswym3exlTi0eWnVs4kmmZnD+BYivkyU2yvs34dNyW6CSUG+jYq0lksbI9+fB1Dg/KOHo+G2QNUQC7m+rdTlvb2mxGtI9DRoKq8PHPyT7KLWO3aTN4s8PYZAL/AA3Q6g/CbdD2tAMmAIBD8r8QavQWqyqgNwqqSbKpyi9x6GRg8rJraS121qTWPsS8kbBE0uA0xiXxJ81RrAX2QBQug7m2/rI7eclC00Pd9zyZXFeGpiKbU6gup+oPQg9CJlpNE7qYWwcZmgYj7Oa2Y5KtMr0zZgbetgRKPZZwp+izz9MkYmL5BxKIz5qbZVLZVLljYXsBl3mHU0VT9HsjFyymaqRKvyclrBQx30F9jsPJ3A1w9FTYeI4DO1tddct+w2m3XFJHr9Bpo1VJ+WbDJm8IAgENx4moUwynWtfOR+Giv8w/O4Ufq9JF/BfStuZvx1+SWRLAAaAaADp2kih5fZ7gCAIBSAYfEOGJVtmuGU3R1OV0PXK3+2xmGiyuxw6MQ4bFU/gqpVHasuVv/kp6f6ZjDJ76pdrH4K/9YdP52Hqr/ep2rJ8svn/0xlj2VL9Ml/XgvYbjlBzZaqZvyscr/wCRrGZyiLpmvBnh4yVNYK5pkC8ArAKQCsAQBAEAQDGxuJWkjVHNlUEn5dB6w+jMYbpYXkj+E4N1w4J0qOzVyvZ3bxCmhGgvb5TESy5pz48cGc2Hp1QjMga1mUsuqm3rqDGEa8oRl+pGQtMDaw9tJnroklg9WgyCIBFcUNULVFEnNZagsAx6hlUMbXOUDWwGa+pgHrhfG0qnIQaVWwJpVCobUXIFjrbrAJSAc/5N40MO7YOsbWc+G97rYkWF+gN7g+sorljg4mg1HsydE1yujZ8Y+KSsGQLUotZPDFldCf7Qsdx3HaWvOeDpS96M8rmJMCSNj7lYMmNUxSBxTLDMQWC9bC1z+8xnBDelLHk1jjvPFOi6rSC1gQ2Yq1srAgKL/WVztSObqfU4UyxHk1KpxfC1nY1MGc9RrlqVRs1z+Vdr/wBZVvjJ8nL/AOpotl9VfL+GbxwTl7C5AwwpQm2lazP7/E1v2l0YxO1p9JSllV4/JsgEsN4rBkQDy7WgdvBD8CHiF8S39qQtP0orfJ/mJZv8Q7SK55L7ntxWvH+SakigQBAEAQBAKGABAMLi1IGk58JapCkhGGa5ttsf2mMIkpyXTNS4disI1TwqlFqDWJzJ4tAG3xEqrAoB3JI0N7WmNpYtRYvP7pP/ACbEeEuovQxFVdNA5FZD2vnBa3sRGGjKui/1xT/sUTi9UCz4aqXGjeGFZP1KzMLg9t/SN3yZ9mL5U1j75/gJzJRuRULUtAR4ymmWBJHlDamxG0bkYenn45/BIYTGpUAKOrAi4sdfpvMp5KpQlF8mSJkjgrAEAQC1icQqKWdgqgXLMbAfOMmVFyeEQ9JGxTrUdStBDmp02FmqMNqjr0UfhU+52Ej2zYk1Uml38/H2JwCSNYxchQkoLqSSyje53K9NTuNNyb9wL9GqGFwb/sRpexG4OuxgAVgWKgjMACVuLgG9iR20gFyAY1XSop7hl6+jDp6HqPnAPTYOmXFQoviKCA9hmAO4zb2gF+Acr5P5ip083jFVIXy1CoYsBp4ZtqTqLfptNeE8dnn9FrFDKu/f5Ni/9QsPpdKuv5QDbbTUjuenT2vYrIvo3v8AulDXBMcT4u9Og1YUWIChsrEK2oG4F7Wub+xknLCNuy7bXvSOd4nnTFMNKmRszEZVWwUjRdb3sbWuLyh2yZ5+fqs2sLhkK3Eqxc1DVYuylCx1JU6Fb9BbtIOTNOWqm5bm+SxhnUOviKSl/MFNiR2B6THHbIQUNyk+V5Ooct4PBYjLXo0GptSI3DKL2I75W+XpebEYrtHo9JVp7cWQhhr+htwlp0ysAQChgwRHH3LhcOp81clSRutMa1W9NPKD3cSMmX0pLM30v8+CVpoAAALACwA6AbCSKW8vJ7gCAIAgCAIAgCAUMAjeK8Fp1x5hZtBmG5AYNlbupIGnvAIIVMRgRWapmr0lXNTAygC7Eu1RjqgF72FxlsADl1AnOE8do19Eaz2uabaOttwR3BuD2sexgGe1JSQSASNjbUex6QZyzCr8EoObtSS5N8wGVrnfzLYzG1FivsXGS23LuH6Iw9VqVFP1VhMbUZ9+fz/ZFP8AopH8vEV093FQfSqGjaZ9/PcUP4bFrtWpP+umVPzZGt/pjDG6prpr+o8PGH8VBPUK7n6Flj6jCdK7Tf8Ab+StHgq5g9Z2rONQXtkU/wB2mtlB9bE+sKIldxiKwiVAkinsrAKGAWKmGBOYHK3cfPcbHc7/AO0AgeIcNqCo1WnVNGoy5S3xUSRlYswa+QkJl7W9SLASvBK9ZkPj0/DdWy/EGzgAefTa5vp6QDIxo0B/Kynp3sdwehO1veAZMAQDnOP+znz3o1fKb/GPMDbTUaEXt9ZQ6Th2ektPEHx9yN5U4TiaeIQth8y5yjF1ACkAnNexI6WI0N5GMGn0U6LS2Rt/Tx9zc+I56bMa6mvRqeU2CqtEWybE+bNmJPbXebLWUeglFNYZzjjvAmw5zofEoMfLUW9hfUBh+E+9pqzg10eX1minU/t4f+iJlZzHwyjbfvBKuWJLJ1HlnnWjVyUnXwn0UdUJ2sD017zZjYnwen0vqFcsQfD/ALG04nH06f8AMqIn63Vf6mWnUPeHxSOLo6uO6kMPqIBdEAGDBDcGHi1KmIOx+6pdvDQ6sP1Pm+SrIxNi36YqH7/kmbSRQVgCAIAgCAIAgCAIAgHkreARNfgiJnegMlRszDXyiowszhTcByBa9rfU3Ai6XMb0Kgp4lHCG48VhbIRnKqzbVPKmbOoAAB1NoBs9CurgFSCCLgj12gFy0ArAEAQCloBWAIAgCAeSIMGMaBTWn75D8J06H8G3TTUm1zBk8YiuGRhsQQCGt3X1AI1GoPXvpAM6AIBS0AWgFCIHRCcR4NhvvHrWVaihGzNlTcENY6BrgAH0AmHjHJTcoODVnRy7mLhiYetlp1BURhmVgQSLk+U23PrNSSSfB5fW6eFbzB5IyROee+Fp4mKpUgSuZ0zFPj+L8PrbX0tLIR5OrpKc7HNeeDt2D4PQp/DTXMfidhmdvVna7MfczaPUmJxLga1HRqY8FgSzVqQC1NBZUvswubkMCLC1tbgC/wAJxrkvRrW8Wla5Gi1Ea+Sqo6XsQV6EEaixIHnj1dsoo0zapWORSN1X+0qf4Vv8yo6zDLqIrO59IkMLQCKqKLKoCgDoALAQuiqUnJtsvTJgQBAEAQBAEAQBAEAQBAEAs4nDq4s6hhcGx7iAa3guXGwmb+HLsMpIAK5ywsEV2cHMLXHTvYnWAbJg1cIoqlWe3mZVKqT1IUkkD5mAXoAgCAIAgCAIAgEZx7i6YWkar620Cjdm6ASLltKNRqI0Q3SM7DVQ6qw2YBh7EXEkWxluSZjcRohyi3IOYEMDYgLqeov2tqNdjBIuU65BC1NCdAw+FjrsLnLsdD3GusAyoAgCAIBHcd4YuJotSY2DW1GpBBuCB8phrKKb6Y3QcGc44vyJiEqEUF8RN1bMqt7Ne3rtNeVXPBwLfS7YzxHlGtYnDPScpVQo4/C3+3cSuSwc22iVctrRL/ZxilTEOaillYNe1NqhBDaWCgkWt/SWxl9R6jQ6WTlFxkn9PX3Oj4nmFfKKSVGzG2dqdRKa6E6s4UdLby7cdX2Gu2kesLxHE1EVlwypmAN6tUC3qAikkdtoy/BnZUu5fsYWNwmIOJw5euqFxVp/c0wCFyipq1Qtm1QdBvGG+zG+uPUc/n/0TOB4WEc1Gd6tQjLne1wt75VCgAC/Ya6dpnBGdu5YSwiQEyVL7FYMiAIAgCAIAgCAIAgCAIAgCAIAgCAIAgCAIAgCAIBoPM/DK2NxgpLcUaQAZ9gpbViL/E1rDrKZptnG1dFmpvUf/FG40sM6KFRlyqAoBU6AXA1B/R/lPfS5dHXjHasIYclnYsB5fILX/Ud1HddiRp0tBIynQEawCxhXy3Qn4bWJOpU7XJ7ajrtvcwDKgCAIBS0A8v1tv0jJh9PBx3jOExleu3i0napsAFJUAbBelpqyUmzyuohqrLXlMmOReBth8RmxAakzhvAB2ZjfxAbH4gLEKdwSekthDyzr6PTSTVs+8YwbFhcdiKIPjWxNAEr4yrZ/LfMzKLggEHXbTeWnUNhw9datNXpt5XUMrjqDqCAekAieDu9eu1Z8vh0Q1GkyXy1SSDUqAHYDIqjU6htSIBP2gFYAgCAIAgCAIAgCAIAgCAIAgCAIAgCAIAgCAIAgCAIBTLALOJrWsB8TaKLE/M26D1t2vrAPWHohVtudye5O5gF2AR3FMO7FShI3vb9vxr694BQY9qZtiAAOlZb+Gf1DU0z73H97pAJEMIBWAIBQwBAMfHYJKqFKihlPQ9CNiDuCDsRqIH3I2jwqvRUJQrr4agKqV6XiZQNAA6MhIA73PrAPR4M9QWxFYun/AGqS+DSI7NqXYemax6gwCWpUwoCgAACwA0AA2AA2EA9wBAEAQBAEAQBAEAQBAEAQBAEAQBAEAQBAEAQBAEAQBAKGAYuGGYlz10XfRb6aHqdb6DoOl4B7rYymgOd1W292At11mMohKyMe2XadQMAVNwRcHuDsZkknk9wZPLCAQeGPh4zwaflpGkXyD4Q1x8I/CNToLCATogFYAgCAIAgCAIAgCAIAgCAIAgCAIAgCAIAgCAIAgCAIAgCAIAgCAIAgCAY3Ejak/wCkwC6BbQaAAWA6QDjvOJvjq19fOB8rLpNSb+o8p6hzq2n9jsaC1gPabSPVR6PcyZ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8" name="AutoShape 8" descr="data:image/jpeg;base64,/9j/4AAQSkZJRgABAQAAAQABAAD/2wCEAAkGBxQTEhUUEhQWFRUVFxgUFxQVFxcWFRcYGBUXFhUXFxQYHCggGhwlHBQVJDEhJSkrLi4uGB8zODMtNygtLisBCgoKDg0OGhAQGiwkHyQsLCwsLC0sLCwsLCwsLCwsLCwsLCwsLCwsLCwsLCwsLCwsLCwsLCwsLCwsLCwsLCwsLP/AABEIAJsBRQMBEQACEQEDEQH/xAAcAAEAAQUBAQAAAAAAAAAAAAAABQEDBAYHAgj/xAA/EAACAQIEBAQDBgMHAwUAAAABAgADEQQSITEFBkFREyJhcTKBkQcjQlJyoRQzsUNigpKiwfAVU3MXNJOz4f/EABoBAQACAwEAAAAAAAAAAAAAAAACAwEEBQb/xAAwEQACAgEEAQMDAwQBBQAAAAAAAQIDEQQSITFBBRNRImFxMpHRgaGxwSMUFULh8P/aAAwDAQACEQMRAD8AjpongRAEAQBAEAQCV5b4XUxFdVpm2Uhy35QCNffaSgm2bmi08rrFt8cnalm5g9iukVvBnosjFoWyB1Lb5QRm9dJjKIKyLe1PkxuHcHp0XqPTBDVTma5JF730XYbmYUUnkhXRCtuS8kjJFwgCAIAgCAUMAg+aeNHD0waaeJUYgKnudyBr6SMm/Brai6Va+lZZyfiFKs9V6j61Sc7agHXpbfQWA7ATVbbeGedulZZY1LyU4VgKmKYikM35idAPeSrrc3wVvRXRs2SXPf7nZOEUAiqoFgqhR8hab0uFhnpdNBRiiSlZtCAIAgCAIB5YwjDMDE1ZfFeTWskvJzPnXiDPVy2IQAEZkylj1IJFyP2mlqJNs89rrm548ERjMHp4tME0r2v1Qn8L9j2OxlGM8mrbU0t8P0nrhLgsKVRytJ/iNi1jY5GUDXNew+ZmYvPBnTtN+3N4TOw8C4eKFFKQbNlHxWAv1Ogm1FYWD11FSqrUE+iRki4QBAEAQBAPn2aJ4EQBAEAQBAEAy+GcSqUHD0mytttcEdiDuJlPBdRfOmW6BttL7RqgSzUVL9wSFt7am8t95nXXrL2/p5IPifMWJxTBSxAYhRTp3AJOmvU/ORc22aVutu1ElHPfhHROVOWVwgY3zO5+Ii1l/L9by+EcHoNFo40Jvts2ESZvFYAgCAIAgEdi+M0qdZKLkhnUspI8vlIuM3fzX9gb2gGdmvANB49xAfxr+NUQJSUCkFLK4YqCxe4yta5FriwbTW8rc0ng0NbfRHEW8SLOI4DTxoWrTqm+oJYBr2NgDY9PUk2trJ+0rMNM5stPDUYknyTXKvLn8MGGbNnIJ0sBa+31llUVWn8m9pdNODbbbz8m1U0tIt5Z0orCPcwZEAQBAEAQDy4vCMPng13j9erTps1IKSoLHPe2UC5tbrLpSajlHO1EpwTcUaGK5xIerXbxSgsuHS6sM5sCDb4Ra5tfpOfKSk8y7OMn7ycrOcdRM3l3hTOmJpnDOpakSpqeIAWB8gANhcX7XmYReGsF+locq5xcMZXHZq2HolnVBoWYLrpYk217SvHODl1wfuKP3O8UVsAOwA+k3V0e2isLBcgkIAgCAIAgHz7NE8CIAgCAIAgCAIBWATvJGF8TGUtDZCXJAuBZTbN2vtfvaWVrMjoemV7r18HY5tHrisAQBAEAQBeAYPFcNSem3jBcgBJZtMot5jm6aTGRhvhEBgeI4bDU6zpiDVNgVRn8xIFkSlT0GpsPKLazDkkZshKuDlh8HPeMo5YM9F6bv5mzFiXZjfNY/DfWwtNWzlnj9bunPc4tNnQeScHkw6AplLeZgdySdCQdtANJv1rbWjs+nw21rKNsUSB1UeoMiAIAgCAIBaqVgJJRyQckiL4jxdaKlqjALtfuegA6mWNJI1bdRsWSiV84BItmF7HfXvJLHRFz3rkhsVyph2OYUwDe5+LKfdbgSuVEWastHU3uS5L/AINWneoMS2Yb+Jl8LKNlyC2UDuNfeRdW1dlm6UE5uX8GtLTo4jxlw9J1xDOHFRb1KAdSxvmtdVJJ0I7TV4b4KKI6e2f6H3nKOkYEPkTxcpqZVzlb5c9hmy31te9psHceM8dGTAEAQBAEAQD59mieBEAQBAEAQBAEACAdJ+zThToj1msBVsFHWwJ1PzmxSsI9L6RQ4Qc30zeRLjsiAIAgCAIBj4/FLSptUc2VFLH5D+sw3hEoQc5KK7Zr3BuGHE0Fq16lUGsTUNMVDkyM2ZEKnS2XKDb1kIrK5Nu+xVWbIJfTxkjvtHb/ANv4alq1Kp4wKrmKKuxNtgWKaHfLFibXBxddqraqmq3y/wCpA8sYeriarLVepkVhUYEm+f8ABq2o6/SRpg5PMji6RW3T2yzj7nT8LQtNmUs8Hoa69qMmQLhAEApALVSuAbSSg2Qc0ngpQrholBxEZqQrV7RGORKeCJ4jirKxBANjlv1IBO3XbaXPEUac7EzReYeNVVd6NUaKwynLbNlcMH138ummms0Z3SbwcfU6iyMnCa48ETiuN1nqrX2ZDYEDy7khT30JEg7Zt5NWWptlPevBt/B+P1ayrTWizVyCSWHh09Nmuem2gmzHUNrHk6tGotsW3a8/2M/h/KTO4q41/Ea9xSB+6GmgII1t9JBxcnls2KtBJy32vP28Gz4XCJTULTVUUdFFh9BJJI6MIQgsRRfmSZWAIAgCAIAgHz7NE8CIAgCAIAgCAIGD3SS5AAJ9FFz8hBKEcvB2XlThZw+HVCzMSc/mFsuaxy2ubW997zcgsI9jo6HVUok1JG2IAgCAIBQwDVubsUXtRTcFWbtndstBP85D+yesrm8m7pIqL3y/p/P+jY8HQFNFQbIoUewFpYuDUnJyk5M5xzLjqjcSP8K13RVplRsSLswN9CLMJVmW/g8/rbZe+lWzeOG0yQCwAawzW2vbWbb4idKmOUmSoEpNzBWAIBZq4gCSUWyEppGJiMdYgXAvtrv7SxRXkqnbhmq8x8XqpVJpkZKVMvUzXyszEBEvb4utpTbY4Pg5mqunGTkukizyrzQGASu9ql9GNgGB2F++8VXKX0yfJVo9cpcSfJJ1+IvVxAw9A+Yeeo5F1RLdNdSbiTnZziJtOyVlntw78mw0OF01FsoYkWZmAJbvcyB0lVFIu4jBU3ADorAG4zAGxG1rzDimZlXCX6lkpS4fSVcq00C3zZQotfe9u8KKRhVQSwlwXwgmSaSXRW0GSsAQBAEAQBAEAQD59mieBEAQBAEAQBAKwEbXyDwJq1YVjdadI3uNMzdge2uv0ltcMs6/pelc5qx9I6oBNk9OeoAgCAIAgGDxXHCiha2ZiQqIN3c6Ko9z9Bc9JhvgnVXveCIfAmmcKHOao+IL1W/M/g1T9FsAB0CiRxg2Yz3KeOlHj90TuLxK0kapUOVEUux7KBcmw9pM1Em2kjn3JQarWrV/KEZ3I8ozEuxO5FwAP6zGnWZNnEqUnfJyXTwdDw6i0nN8nWrSS4L0iWCAW672F5mKyyM5YRq/EeIg1aVNWbM9TKQtr2s121GoBXppoRJTsS4RzrLN1iRKLwctrUfUCwyC1rMGvck6+USLk3ybK0+e2RNblirUxD+KwbCkeVLnOXy2zm2lx/S0rlHc+ejNukrmkv3/ANHrh/IeHpm75qnlykNbLe2pA3B676TEaoo1avS6oPL5J/h3C6VAWpIEvuRufdjqZNJI3q6YV/pRmTJaVgCAIAvAEAQBAEAQBAEAQD59mieBEAQBAEAQBAEGUdp5QRBg6GTbw1PY5rea/wA7zch0ez0SSohj4JmSNoQBAEAQChMAhcEPHrmsdadImnRHQttUq/1UegbvI9s2J/8AHBQ8vl/6Rd4x/Nwv/mP/ANFWYl2hT+mf4/2ivM2KSnhazVCAvhsuvUspUL7km0k+ma+2Tzt7NK+zvDWFRwzZbhApGmguDfa+vSZ0yaycDRRlulJt9nQsO4A3lkkztwaSL4MrJo8PVAmVFmHJIjcbjthYm5sFUXJ0J0HsCflLViPJqztcnhHrhnD7feOoz3bL1KK1iVzdbkXPqZS+XksqqXb7JMQbBWAIAgCAIAgCAeSYHkwOG8YpV2qLTNzSbI2nW5Fweo0P0mFJMpqvjY2l4JCZLisApeAVgCAIAgHF8XyviUqmktM1CBmDJqpU6A3Nu201NjR5Cfp90Z7Us/gxeI8Er0FVq1IorGwJKnW17GxNvnMODRTdpLalmccIj5FGuIMCAIAgFVtcXFx1G1/S8eSUcJ5O38v4unVoU3pCyZQAv5bC2X5WtNyLWOD2mlnGVUXDrBJSRsCAIAgFIBGcexDBVp0zapWPhqfyi13f/CoJ97DrIy+C6mKb3PpcmbhMOtNFRBZVAUD0Ez0iuUnKTk/JH8xnKlOp/wBqtTcnspbI5+Su0xIs0/LcflMyOMYPxaNSnZSWUgZ1DLmt5SVYEb2hrKNae5xezh4NDGIrcLpKlennQ3KsjLo3RdbFhqOlx69Mws9tYOfRRcvpccv58GRyhzHVxVSoGCqqgEAAg6ne8lTa5t5IpThZtlJPhPg3lawVfW0k4tyOhuUYkY6vVqNkbLlG9rrmOwPU+W5020vvaZk9rwma6i7XwyRwvDqaWIRcw/GQM57ktvrK3ybMa1Ey7QWFYAgCAIAgCAIBRoBpHNfOjUKvhUVBI+JnDCxPQAge+a5Epssa4Rx9d6i6pbII0/lzjDUcUtQlrO33gUXLA7+XqbmVQk8nJ0eqlC9SfTfODo/EuaqVCslOqGVXTOKljYXJ0K7jabDml2eht10K5qMun5PeA5uwlW4WqFIOzgpf1GbeFNEq9dTPhM1/jvM5pY+n95moKoJCG48wZSTbe29pXKzEjQ1GudepSz9JtHBuPUsSWFHMwTQsVIX2BPX0lqlk6VGphens8ErJGwVgCAcj5V5rqYd1SoxaiTYhtSgPVT2HaasLGuDy2h1865KMnlHTuJ4FMRSam+quN+3Zge82Wk0ejtrjbW4vpnEcXh2pu1N/iQlT8us02sPB4y2p1ycWWZgqEAQBAKwZwdR+zbF0jhzTS+dTmqA9S2zD00t8ps1NYweo9JshKrbHtdm4S06ogCAIB5MPhAhuDjxqj4k/Cb06P/jB8z/42H0VZFc8l9v0JQ/cmrSRQY/EMMKtN6bbOpU23Fxa49ZholCW2WfghMLxeqfuFp3xFOy1Ga/gqLaVM43uLEKPNrrbeRz4NmdEV/yN/S+vkjuZuC0Vo+LiqhquCB4lS5CFgQAlNLWXNl030GukxKKxyamrubplFcLHSNX5TrVkLmgq1ACuZL5WK3tmta5te41/CR1ktNhZOB6ZKtqS85Nq4fxsYl/CQhHIbMGzA2BtdLgEmwJsQNpfKzjCOk4OT+no2vCYZUXKosP3J6knqZUbcYqKwi/BIrAEAQBAEAQBAEAo0A0bifNeGL1qWIoEFb01LKrE979hexFpS5x5yca/X0NyhZHlcdHPcJi2pVEqJ8SMGW+1x3EoTZw65uFm+Pg94/HVK7ZqzlzckX6Am9h6TMpNmbtTKx8mKUHaRKN7QC22+h/5/wAtBncm+eDo32ccfzj+GZQCillYaXF9Qw6nXfrNiuXg9D6XqE17Xx0/k3wGXHZKwBAODcQwZpVDTbcWP1UH/eaLWGeHuqdc3FnRuSOJ1K+Eenez0hkV/dbpf1E2ISzE9F6dfK2hp+CB4rh/4/D/AMXSUCtT8tamPxADRx8v29pGS3Lg0dRXHV1+9H9S7Rp0pOM1gQYEAQCojCMr7nTPs/4MtMtXSpmV0QKt/MhYB2WpbTMLr/8Ak2Ko45PTemaaMM2J9m6y464gCAIBEceqlgtBDZ6xKkjdaY/mP6aGw9WEi+8F9KSzN9L/AD4JOhSCqFUWAAAA2AGgEkUttvLLkGChEAhaf3GJZT/LxJzKfy1gPMp/UBceobuJHpmw17lfHa7/AAXeY+CJi6DUn0vqra+V7HK2h1sTtMySaKYz2vJonBuScXTxCZ2UUgSHdHIZlAuABvqbD6+l6Y1uLOXD06tznPmPPCXWPJvOK5eouBZcrKbhxq1+hLHU2Njv+EdJedCMVFFeBUK6F1rMGUH7ttbkEk9STYAqNTe4PS0EiXgCAIAgCAIAgCAW61QqCQCbAmw3Nhew9YBD4bmaiWNOofCqD8L+W+iklb62843sdCbWgFrmniFCgo8ZL+NemSAMwW2pv6XH1lc3FGjrbaqo/wDIs7jj72zHLe17C+9ul/W1prM8rPCXBSYKRBlLJQNfbX/n7zJZ7eOGbxyfytWp1Biat0yaqg+JgR5rgAnbpudpdXDyd/0/RSi1OXB0ldpedk9QZEA51y1y82KQNi6d1yAU6ucrVIGwIBsRYmxOv+1EINrk4Wk0j1EM3R/D8m58G4PTw1Pw6QNiSSSbsSepMtjFJcHWp08KY7YmicpBcNxKrRb8Wamp+YdR8xKYcSwcXRYp1UqvkjOdeCNh67MBalUOZCNgbXZfTW/ykLFhmp6lpXTZu8Po12QOaIAgFYBuv2Z8ScVjQ0KMDU9VItqO97j6CXUy8Hd9Ive72vHZ0ubB6ErAEA8lrQFyRHAx4rPiT/aeWkO1FT5T/iN29ivaRjzybFv0pV/Hf5JgSRrlYAgGJxLBLWRkbY7Ebqw1VlPQggEe0wyVc3CWTF4Rji16VWwrU/i7Ov4aif3T+xuJhMsthj649P8A+wSckUFRBkrAEAQBAEAQBAEAQBAMDifCaVcfeLcgMqsNHUOAGyt0uAPpANV43weoqolRPGwyC6imWWqjBWAy2vcW3zX127SLimUX6aF8VGZruP5RLp42HzKMzItJ2DVGyZgxJFgGupsozbbyl1lGs9Nqpoddccy+f4NcxOHqU2y1EKnswym3exlTi0eWnVs4kmmZnD+BYivkyU2yvs34dNyW6CSUG+jYq0lksbI9+fB1Dg/KOHo+G2QNUQC7m+rdTlvb2mxGtI9DRoKq8PHPyT7KLWO3aTN4s8PYZAL/AA3Q6g/CbdD2tAMmAIBD8r8QavQWqyqgNwqqSbKpyi9x6GRg8rJraS121qTWPsS8kbBE0uA0xiXxJ81RrAX2QBQug7m2/rI7eclC00Pd9zyZXFeGpiKbU6gup+oPQg9CJlpNE7qYWwcZmgYj7Oa2Y5KtMr0zZgbetgRKPZZwp+izz9MkYmL5BxKIz5qbZVLZVLljYXsBl3mHU0VT9HsjFyymaqRKvyclrBQx30F9jsPJ3A1w9FTYeI4DO1tddct+w2m3XFJHr9Bpo1VJ+WbDJm8IAgENx4moUwynWtfOR+Giv8w/O4Ufq9JF/BfStuZvx1+SWRLAAaAaADp2kih5fZ7gCAIBSAYfEOGJVtmuGU3R1OV0PXK3+2xmGiyuxw6MQ4bFU/gqpVHasuVv/kp6f6ZjDJ76pdrH4K/9YdP52Hqr/ep2rJ8svn/0xlj2VL9Ml/XgvYbjlBzZaqZvyscr/wCRrGZyiLpmvBnh4yVNYK5pkC8ArAKQCsAQBAEAQDGxuJWkjVHNlUEn5dB6w+jMYbpYXkj+E4N1w4J0qOzVyvZ3bxCmhGgvb5TESy5pz48cGc2Hp1QjMga1mUsuqm3rqDGEa8oRl+pGQtMDaw9tJnroklg9WgyCIBFcUNULVFEnNZagsAx6hlUMbXOUDWwGa+pgHrhfG0qnIQaVWwJpVCobUXIFjrbrAJSAc/5N40MO7YOsbWc+G97rYkWF+gN7g+sorljg4mg1HsydE1yujZ8Y+KSsGQLUotZPDFldCf7Qsdx3HaWvOeDpS96M8rmJMCSNj7lYMmNUxSBxTLDMQWC9bC1z+8xnBDelLHk1jjvPFOi6rSC1gQ2Yq1srAgKL/WVztSObqfU4UyxHk1KpxfC1nY1MGc9RrlqVRs1z+Vdr/wBZVvjJ8nL/AOpotl9VfL+GbxwTl7C5AwwpQm2lazP7/E1v2l0YxO1p9JSllV4/JsgEsN4rBkQDy7WgdvBD8CHiF8S39qQtP0orfJ/mJZv8Q7SK55L7ntxWvH+SakigQBAEAQBAKGABAMLi1IGk58JapCkhGGa5ttsf2mMIkpyXTNS4disI1TwqlFqDWJzJ4tAG3xEqrAoB3JI0N7WmNpYtRYvP7pP/ACbEeEuovQxFVdNA5FZD2vnBa3sRGGjKui/1xT/sUTi9UCz4aqXGjeGFZP1KzMLg9t/SN3yZ9mL5U1j75/gJzJRuRULUtAR4ymmWBJHlDamxG0bkYenn45/BIYTGpUAKOrAi4sdfpvMp5KpQlF8mSJkjgrAEAQC1icQqKWdgqgXLMbAfOMmVFyeEQ9JGxTrUdStBDmp02FmqMNqjr0UfhU+52Ej2zYk1Uml38/H2JwCSNYxchQkoLqSSyje53K9NTuNNyb9wL9GqGFwb/sRpexG4OuxgAVgWKgjMACVuLgG9iR20gFyAY1XSop7hl6+jDp6HqPnAPTYOmXFQoviKCA9hmAO4zb2gF+Acr5P5ip083jFVIXy1CoYsBp4ZtqTqLfptNeE8dnn9FrFDKu/f5Ni/9QsPpdKuv5QDbbTUjuenT2vYrIvo3v8AulDXBMcT4u9Og1YUWIChsrEK2oG4F7Wub+xknLCNuy7bXvSOd4nnTFMNKmRszEZVWwUjRdb3sbWuLyh2yZ5+fqs2sLhkK3Eqxc1DVYuylCx1JU6Fb9BbtIOTNOWqm5bm+SxhnUOviKSl/MFNiR2B6THHbIQUNyk+V5Ooct4PBYjLXo0GptSI3DKL2I75W+XpebEYrtHo9JVp7cWQhhr+htwlp0ysAQChgwRHH3LhcOp81clSRutMa1W9NPKD3cSMmX0pLM30v8+CVpoAAALACwA6AbCSKW8vJ7gCAIAgCAIAgCAUMAjeK8Fp1x5hZtBmG5AYNlbupIGnvAIIVMRgRWapmr0lXNTAygC7Eu1RjqgF72FxlsADl1AnOE8do19Eaz2uabaOttwR3BuD2sexgGe1JSQSASNjbUex6QZyzCr8EoObtSS5N8wGVrnfzLYzG1FivsXGS23LuH6Iw9VqVFP1VhMbUZ9+fz/ZFP8AopH8vEV093FQfSqGjaZ9/PcUP4bFrtWpP+umVPzZGt/pjDG6prpr+o8PGH8VBPUK7n6Flj6jCdK7Tf8Ab+StHgq5g9Z2rONQXtkU/wB2mtlB9bE+sKIldxiKwiVAkinsrAKGAWKmGBOYHK3cfPcbHc7/AO0AgeIcNqCo1WnVNGoy5S3xUSRlYswa+QkJl7W9SLASvBK9ZkPj0/DdWy/EGzgAefTa5vp6QDIxo0B/Kynp3sdwehO1veAZMAQDnOP+znz3o1fKb/GPMDbTUaEXt9ZQ6Th2ektPEHx9yN5U4TiaeIQth8y5yjF1ACkAnNexI6WI0N5GMGn0U6LS2Rt/Tx9zc+I56bMa6mvRqeU2CqtEWybE+bNmJPbXebLWUeglFNYZzjjvAmw5zofEoMfLUW9hfUBh+E+9pqzg10eX1minU/t4f+iJlZzHwyjbfvBKuWJLJ1HlnnWjVyUnXwn0UdUJ2sD017zZjYnwen0vqFcsQfD/ALG04nH06f8AMqIn63Vf6mWnUPeHxSOLo6uO6kMPqIBdEAGDBDcGHi1KmIOx+6pdvDQ6sP1Pm+SrIxNi36YqH7/kmbSRQVgCAIAgCAIAgCAIAgHkreARNfgiJnegMlRszDXyiowszhTcByBa9rfU3Ai6XMb0Kgp4lHCG48VhbIRnKqzbVPKmbOoAAB1NoBs9CurgFSCCLgj12gFy0ArAEAQCloBWAIAgCAeSIMGMaBTWn75D8J06H8G3TTUm1zBk8YiuGRhsQQCGt3X1AI1GoPXvpAM6AIBS0AWgFCIHRCcR4NhvvHrWVaihGzNlTcENY6BrgAH0AmHjHJTcoODVnRy7mLhiYetlp1BURhmVgQSLk+U23PrNSSSfB5fW6eFbzB5IyROee+Fp4mKpUgSuZ0zFPj+L8PrbX0tLIR5OrpKc7HNeeDt2D4PQp/DTXMfidhmdvVna7MfczaPUmJxLga1HRqY8FgSzVqQC1NBZUvswubkMCLC1tbgC/wAJxrkvRrW8Wla5Gi1Ea+Sqo6XsQV6EEaixIHnj1dsoo0zapWORSN1X+0qf4Vv8yo6zDLqIrO59IkMLQCKqKLKoCgDoALAQuiqUnJtsvTJgQBAEAQBAEAQBAEAQBAEAs4nDq4s6hhcGx7iAa3guXGwmb+HLsMpIAK5ywsEV2cHMLXHTvYnWAbJg1cIoqlWe3mZVKqT1IUkkD5mAXoAgCAIAgCAIAgEZx7i6YWkar620Cjdm6ASLltKNRqI0Q3SM7DVQ6qw2YBh7EXEkWxluSZjcRohyi3IOYEMDYgLqeov2tqNdjBIuU65BC1NCdAw+FjrsLnLsdD3GusAyoAgCAIBHcd4YuJotSY2DW1GpBBuCB8phrKKb6Y3QcGc44vyJiEqEUF8RN1bMqt7Ne3rtNeVXPBwLfS7YzxHlGtYnDPScpVQo4/C3+3cSuSwc22iVctrRL/ZxilTEOaillYNe1NqhBDaWCgkWt/SWxl9R6jQ6WTlFxkn9PX3Oj4nmFfKKSVGzG2dqdRKa6E6s4UdLby7cdX2Gu2kesLxHE1EVlwypmAN6tUC3qAikkdtoy/BnZUu5fsYWNwmIOJw5euqFxVp/c0wCFyipq1Qtm1QdBvGG+zG+uPUc/n/0TOB4WEc1Gd6tQjLne1wt75VCgAC/Ya6dpnBGdu5YSwiQEyVL7FYMiAIAgCAIAgCAIAgCAIAgCAIAgCAIAgCAIAgCAIBoPM/DK2NxgpLcUaQAZ9gpbViL/E1rDrKZptnG1dFmpvUf/FG40sM6KFRlyqAoBU6AXA1B/R/lPfS5dHXjHasIYclnYsB5fILX/Ud1HddiRp0tBIynQEawCxhXy3Qn4bWJOpU7XJ7ajrtvcwDKgCAIBS0A8v1tv0jJh9PBx3jOExleu3i0napsAFJUAbBelpqyUmzyuohqrLXlMmOReBth8RmxAakzhvAB2ZjfxAbH4gLEKdwSekthDyzr6PTSTVs+8YwbFhcdiKIPjWxNAEr4yrZ/LfMzKLggEHXbTeWnUNhw9datNXpt5XUMrjqDqCAekAieDu9eu1Z8vh0Q1GkyXy1SSDUqAHYDIqjU6htSIBP2gFYAgCAIAgCAIAgCAIAgCAIAgCAIAgCAIAgCAIAgCAIBTLALOJrWsB8TaKLE/M26D1t2vrAPWHohVtudye5O5gF2AR3FMO7FShI3vb9vxr694BQY9qZtiAAOlZb+Gf1DU0z73H97pAJEMIBWAIBQwBAMfHYJKqFKihlPQ9CNiDuCDsRqIH3I2jwqvRUJQrr4agKqV6XiZQNAA6MhIA73PrAPR4M9QWxFYun/AGqS+DSI7NqXYemax6gwCWpUwoCgAACwA0AA2AA2EA9wBAEAQBAEAQBAEAQBAEAQBAEAQBAEAQBAEAQBAEAQBAKGAYuGGYlz10XfRb6aHqdb6DoOl4B7rYymgOd1W292At11mMohKyMe2XadQMAVNwRcHuDsZkknk9wZPLCAQeGPh4zwaflpGkXyD4Q1x8I/CNToLCATogFYAgCAIAgCAIAgCAIAgCAIAgCAIAgCAIAgCAIAgCAIAgCAIAgCAIAgCAY3Ejak/wCkwC6BbQaAAWA6QDjvOJvjq19fOB8rLpNSb+o8p6hzq2n9jsaC1gPabSPVR6PcyZP/2Q=="/>
          <p:cNvSpPr>
            <a:spLocks noChangeAspect="1" noChangeArrowheads="1"/>
          </p:cNvSpPr>
          <p:nvPr/>
        </p:nvSpPr>
        <p:spPr bwMode="auto">
          <a:xfrm>
            <a:off x="1535185" y="1584326"/>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9" name="Bille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481670" y="-657041"/>
            <a:ext cx="1992826" cy="4661581"/>
          </a:xfrm>
          <a:prstGeom prst="rect">
            <a:avLst/>
          </a:prstGeom>
        </p:spPr>
      </p:pic>
      <p:sp>
        <p:nvSpPr>
          <p:cNvPr id="10" name="Pladsholder til indhold 2"/>
          <p:cNvSpPr txBox="1">
            <a:spLocks/>
          </p:cNvSpPr>
          <p:nvPr/>
        </p:nvSpPr>
        <p:spPr>
          <a:xfrm>
            <a:off x="6773385" y="1141741"/>
            <a:ext cx="1659415" cy="1110392"/>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da-DK" sz="1400" b="1"/>
              <a:t>At styre projektet  er at anvende styringsmetoder værktøjer</a:t>
            </a:r>
            <a:endParaRPr lang="da-DK" sz="1400" b="1" dirty="0"/>
          </a:p>
        </p:txBody>
      </p:sp>
      <p:sp>
        <p:nvSpPr>
          <p:cNvPr id="11" name="Tåre 10"/>
          <p:cNvSpPr/>
          <p:nvPr/>
        </p:nvSpPr>
        <p:spPr>
          <a:xfrm rot="2592271">
            <a:off x="4397594" y="808963"/>
            <a:ext cx="1569600" cy="1546602"/>
          </a:xfrm>
          <a:prstGeom prst="teardrop">
            <a:avLst/>
          </a:prstGeom>
          <a:solidFill>
            <a:srgbClr val="FFFF00">
              <a:alpha val="4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2" name="Pladsholder til indhold 2"/>
          <p:cNvSpPr txBox="1">
            <a:spLocks/>
          </p:cNvSpPr>
          <p:nvPr/>
        </p:nvSpPr>
        <p:spPr>
          <a:xfrm>
            <a:off x="4451877" y="1105963"/>
            <a:ext cx="1736320" cy="111230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sz="1400" b="1" dirty="0"/>
              <a:t>At udøve lederskab er at anvende sin person</a:t>
            </a:r>
            <a:endParaRPr lang="da-DK" sz="1400" dirty="0"/>
          </a:p>
        </p:txBody>
      </p:sp>
      <p:sp>
        <p:nvSpPr>
          <p:cNvPr id="13" name="Pladsholder til dato 12"/>
          <p:cNvSpPr>
            <a:spLocks noGrp="1"/>
          </p:cNvSpPr>
          <p:nvPr>
            <p:ph type="dt" sz="half" idx="10"/>
          </p:nvPr>
        </p:nvSpPr>
        <p:spPr/>
        <p:txBody>
          <a:bodyPr/>
          <a:lstStyle/>
          <a:p>
            <a:fld id="{F02F7263-DA72-49E2-A463-AA5C50761C40}" type="datetime1">
              <a:rPr lang="da-DK" smtClean="0"/>
              <a:t>01-02-2017</a:t>
            </a:fld>
            <a:endParaRPr lang="da-DK"/>
          </a:p>
        </p:txBody>
      </p:sp>
      <p:sp>
        <p:nvSpPr>
          <p:cNvPr id="14" name="Pladsholder til sidefod 13"/>
          <p:cNvSpPr>
            <a:spLocks noGrp="1"/>
          </p:cNvSpPr>
          <p:nvPr>
            <p:ph type="ftr" sz="quarter" idx="11"/>
          </p:nvPr>
        </p:nvSpPr>
        <p:spPr/>
        <p:txBody>
          <a:bodyPr/>
          <a:lstStyle/>
          <a:p>
            <a:r>
              <a:rPr lang="da-DK"/>
              <a:t>Projektledelse i praksis v. Maren Granlien og Charlotte Risbjerg</a:t>
            </a:r>
          </a:p>
        </p:txBody>
      </p:sp>
      <p:sp>
        <p:nvSpPr>
          <p:cNvPr id="15" name="Pladsholder til diasnummer 14"/>
          <p:cNvSpPr>
            <a:spLocks noGrp="1"/>
          </p:cNvSpPr>
          <p:nvPr>
            <p:ph type="sldNum" sz="quarter" idx="12"/>
          </p:nvPr>
        </p:nvSpPr>
        <p:spPr/>
        <p:txBody>
          <a:bodyPr/>
          <a:lstStyle/>
          <a:p>
            <a:fld id="{3031701D-1D88-4936-B228-AC091E77BDF0}" type="slidenum">
              <a:rPr lang="da-DK" smtClean="0"/>
              <a:t>33</a:t>
            </a:fld>
            <a:endParaRPr lang="da-DK"/>
          </a:p>
        </p:txBody>
      </p:sp>
    </p:spTree>
    <p:extLst>
      <p:ext uri="{BB962C8B-B14F-4D97-AF65-F5344CB8AC3E}">
        <p14:creationId xmlns:p14="http://schemas.microsoft.com/office/powerpoint/2010/main" val="151366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1736727"/>
            <a:ext cx="7886700" cy="2852737"/>
          </a:xfrm>
        </p:spPr>
        <p:txBody>
          <a:bodyPr/>
          <a:lstStyle/>
          <a:p>
            <a:r>
              <a:rPr lang="da-DK" dirty="0"/>
              <a:t>Projekt</a:t>
            </a:r>
            <a:r>
              <a:rPr lang="da-DK" sz="5400" b="1" dirty="0"/>
              <a:t>lederen</a:t>
            </a:r>
          </a:p>
        </p:txBody>
      </p:sp>
      <p:sp>
        <p:nvSpPr>
          <p:cNvPr id="3" name="Pladsholder til tekst 2"/>
          <p:cNvSpPr>
            <a:spLocks noGrp="1"/>
          </p:cNvSpPr>
          <p:nvPr>
            <p:ph type="body" idx="1"/>
          </p:nvPr>
        </p:nvSpPr>
        <p:spPr/>
        <p:txBody>
          <a:bodyPr/>
          <a:lstStyle/>
          <a:p>
            <a:endParaRPr lang="da-DK" dirty="0"/>
          </a:p>
        </p:txBody>
      </p:sp>
      <p:sp>
        <p:nvSpPr>
          <p:cNvPr id="7" name="AutoShape 6" descr="data:image/jpeg;base64,/9j/4AAQSkZJRgABAQAAAQABAAD/2wCEAAkGBxQTEhUUEhQWFRUVFxgUFxQVFxcWFRcYGBUXFhUXFxQYHCggGhwlHBQVJDEhJSkrLi4uGB8zODMtNygtLisBCgoKDg0OGhAQGiwkHyQsLCwsLC0sLCwsLCwsLCwsLCwsLCwsLCwsLCwsLCwsLCwsLCwsLCwsLCwsLCwsLCwsLP/AABEIAJsBRQMBEQACEQEDEQH/xAAcAAEAAQUBAQAAAAAAAAAAAAAABQEDBAYHAgj/xAA/EAACAQIEBAQDBgMHAwUAAAABAgADEQQSITEFBkFREyJhcTKBkQcjQlJyoRQzsUNigpKiwfAVU3MXNJOz4f/EABoBAQACAwEAAAAAAAAAAAAAAAACAwEEBQb/xAAwEQACAgEEAQMDAwQBBQAAAAAAAQIDEQQSITFBBRNRImFxMpHRgaGxwSMUFULh8P/aAAwDAQACEQMRAD8AjpongRAEAQBAEAQCV5b4XUxFdVpm2Uhy35QCNffaSgm2bmi08rrFt8cnalm5g9iukVvBnosjFoWyB1Lb5QRm9dJjKIKyLe1PkxuHcHp0XqPTBDVTma5JF730XYbmYUUnkhXRCtuS8kjJFwgCAIAgCAUMAg+aeNHD0waaeJUYgKnudyBr6SMm/Brai6Va+lZZyfiFKs9V6j61Sc7agHXpbfQWA7ATVbbeGedulZZY1LyU4VgKmKYikM35idAPeSrrc3wVvRXRs2SXPf7nZOEUAiqoFgqhR8hab0uFhnpdNBRiiSlZtCAIAgCAIB5YwjDMDE1ZfFeTWskvJzPnXiDPVy2IQAEZkylj1IJFyP2mlqJNs89rrm548ERjMHp4tME0r2v1Qn8L9j2OxlGM8mrbU0t8P0nrhLgsKVRytJ/iNi1jY5GUDXNew+ZmYvPBnTtN+3N4TOw8C4eKFFKQbNlHxWAv1Ogm1FYWD11FSqrUE+iRki4QBAEAQBAPn2aJ4EQBAEAQBAEAy+GcSqUHD0mytttcEdiDuJlPBdRfOmW6BttL7RqgSzUVL9wSFt7am8t95nXXrL2/p5IPifMWJxTBSxAYhRTp3AJOmvU/ORc22aVutu1ElHPfhHROVOWVwgY3zO5+Ii1l/L9by+EcHoNFo40Jvts2ESZvFYAgCAIAgEdi+M0qdZKLkhnUspI8vlIuM3fzX9gb2gGdmvANB49xAfxr+NUQJSUCkFLK4YqCxe4yta5FriwbTW8rc0ng0NbfRHEW8SLOI4DTxoWrTqm+oJYBr2NgDY9PUk2trJ+0rMNM5stPDUYknyTXKvLn8MGGbNnIJ0sBa+31llUVWn8m9pdNODbbbz8m1U0tIt5Z0orCPcwZEAQBAEAQDy4vCMPng13j9erTps1IKSoLHPe2UC5tbrLpSajlHO1EpwTcUaGK5xIerXbxSgsuHS6sM5sCDb4Ra5tfpOfKSk8y7OMn7ycrOcdRM3l3hTOmJpnDOpakSpqeIAWB8gANhcX7XmYReGsF+locq5xcMZXHZq2HolnVBoWYLrpYk217SvHODl1wfuKP3O8UVsAOwA+k3V0e2isLBcgkIAgCAIAgHz7NE8CIAgCAIAgCAIBWATvJGF8TGUtDZCXJAuBZTbN2vtfvaWVrMjoemV7r18HY5tHrisAQBAEAQBeAYPFcNSem3jBcgBJZtMot5jm6aTGRhvhEBgeI4bDU6zpiDVNgVRn8xIFkSlT0GpsPKLazDkkZshKuDlh8HPeMo5YM9F6bv5mzFiXZjfNY/DfWwtNWzlnj9bunPc4tNnQeScHkw6AplLeZgdySdCQdtANJv1rbWjs+nw21rKNsUSB1UeoMiAIAgCAIBaqVgJJRyQckiL4jxdaKlqjALtfuegA6mWNJI1bdRsWSiV84BItmF7HfXvJLHRFz3rkhsVyph2OYUwDe5+LKfdbgSuVEWastHU3uS5L/AINWneoMS2Yb+Jl8LKNlyC2UDuNfeRdW1dlm6UE5uX8GtLTo4jxlw9J1xDOHFRb1KAdSxvmtdVJJ0I7TV4b4KKI6e2f6H3nKOkYEPkTxcpqZVzlb5c9hmy31te9psHceM8dGTAEAQBAEAQD59mieBEAQBAEAQBAEACAdJ+zThToj1msBVsFHWwJ1PzmxSsI9L6RQ4Qc30zeRLjsiAIAgCAIBj4/FLSptUc2VFLH5D+sw3hEoQc5KK7Zr3BuGHE0Fq16lUGsTUNMVDkyM2ZEKnS2XKDb1kIrK5Nu+xVWbIJfTxkjvtHb/ANv4alq1Kp4wKrmKKuxNtgWKaHfLFibXBxddqraqmq3y/wCpA8sYeriarLVepkVhUYEm+f8ABq2o6/SRpg5PMji6RW3T2yzj7nT8LQtNmUs8Hoa69qMmQLhAEApALVSuAbSSg2Qc0ngpQrholBxEZqQrV7RGORKeCJ4jirKxBANjlv1IBO3XbaXPEUac7EzReYeNVVd6NUaKwynLbNlcMH138ummms0Z3SbwcfU6iyMnCa48ETiuN1nqrX2ZDYEDy7khT30JEg7Zt5NWWptlPevBt/B+P1ayrTWizVyCSWHh09Nmuem2gmzHUNrHk6tGotsW3a8/2M/h/KTO4q41/Ea9xSB+6GmgII1t9JBxcnls2KtBJy32vP28Gz4XCJTULTVUUdFFh9BJJI6MIQgsRRfmSZWAIAgCAIAgHz7NE8CIAgCAIAgCAIGD3SS5AAJ9FFz8hBKEcvB2XlThZw+HVCzMSc/mFsuaxy2ubW997zcgsI9jo6HVUok1JG2IAgCAIBQwDVubsUXtRTcFWbtndstBP85D+yesrm8m7pIqL3y/p/P+jY8HQFNFQbIoUewFpYuDUnJyk5M5xzLjqjcSP8K13RVplRsSLswN9CLMJVmW/g8/rbZe+lWzeOG0yQCwAawzW2vbWbb4idKmOUmSoEpNzBWAIBZq4gCSUWyEppGJiMdYgXAvtrv7SxRXkqnbhmq8x8XqpVJpkZKVMvUzXyszEBEvb4utpTbY4Pg5mqunGTkukizyrzQGASu9ql9GNgGB2F++8VXKX0yfJVo9cpcSfJJ1+IvVxAw9A+Yeeo5F1RLdNdSbiTnZziJtOyVlntw78mw0OF01FsoYkWZmAJbvcyB0lVFIu4jBU3ADorAG4zAGxG1rzDimZlXCX6lkpS4fSVcq00C3zZQotfe9u8KKRhVQSwlwXwgmSaSXRW0GSsAQBAEAQBAEAQD59mieBEAQBAEAQBAKwEbXyDwJq1YVjdadI3uNMzdge2uv0ltcMs6/pelc5qx9I6oBNk9OeoAgCAIAgGDxXHCiha2ZiQqIN3c6Ko9z9Bc9JhvgnVXveCIfAmmcKHOao+IL1W/M/g1T9FsAB0CiRxg2Yz3KeOlHj90TuLxK0kapUOVEUux7KBcmw9pM1Em2kjn3JQarWrV/KEZ3I8ozEuxO5FwAP6zGnWZNnEqUnfJyXTwdDw6i0nN8nWrSS4L0iWCAW672F5mKyyM5YRq/EeIg1aVNWbM9TKQtr2s121GoBXppoRJTsS4RzrLN1iRKLwctrUfUCwyC1rMGvck6+USLk3ybK0+e2RNblirUxD+KwbCkeVLnOXy2zm2lx/S0rlHc+ejNukrmkv3/ANHrh/IeHpm75qnlykNbLe2pA3B676TEaoo1avS6oPL5J/h3C6VAWpIEvuRufdjqZNJI3q6YV/pRmTJaVgCAIAvAEAQBAEAQBAEAQD59mieBEAQBAEAQBAEGUdp5QRBg6GTbw1PY5rea/wA7zch0ez0SSohj4JmSNoQBAEAQChMAhcEPHrmsdadImnRHQttUq/1UegbvI9s2J/8AHBQ8vl/6Rd4x/Nwv/mP/ANFWYl2hT+mf4/2ivM2KSnhazVCAvhsuvUspUL7km0k+ma+2Tzt7NK+zvDWFRwzZbhApGmguDfa+vSZ0yaycDRRlulJt9nQsO4A3lkkztwaSL4MrJo8PVAmVFmHJIjcbjthYm5sFUXJ0J0HsCflLViPJqztcnhHrhnD7feOoz3bL1KK1iVzdbkXPqZS+XksqqXb7JMQbBWAIAgCAIAgCAeSYHkwOG8YpV2qLTNzSbI2nW5Fweo0P0mFJMpqvjY2l4JCZLisApeAVgCAIAgHF8XyviUqmktM1CBmDJqpU6A3Nu201NjR5Cfp90Z7Us/gxeI8Er0FVq1IorGwJKnW17GxNvnMODRTdpLalmccIj5FGuIMCAIAgFVtcXFx1G1/S8eSUcJ5O38v4unVoU3pCyZQAv5bC2X5WtNyLWOD2mlnGVUXDrBJSRsCAIAgFIBGcexDBVp0zapWPhqfyi13f/CoJ97DrIy+C6mKb3PpcmbhMOtNFRBZVAUD0Ez0iuUnKTk/JH8xnKlOp/wBqtTcnspbI5+Su0xIs0/LcflMyOMYPxaNSnZSWUgZ1DLmt5SVYEb2hrKNae5xezh4NDGIrcLpKlennQ3KsjLo3RdbFhqOlx69Mws9tYOfRRcvpccv58GRyhzHVxVSoGCqqgEAAg6ne8lTa5t5IpThZtlJPhPg3lawVfW0k4tyOhuUYkY6vVqNkbLlG9rrmOwPU+W5020vvaZk9rwma6i7XwyRwvDqaWIRcw/GQM57ktvrK3ybMa1Ey7QWFYAgCAIAgCAIBRoBpHNfOjUKvhUVBI+JnDCxPQAge+a5Epssa4Rx9d6i6pbII0/lzjDUcUtQlrO33gUXLA7+XqbmVQk8nJ0eqlC9SfTfODo/EuaqVCslOqGVXTOKljYXJ0K7jabDml2eht10K5qMun5PeA5uwlW4WqFIOzgpf1GbeFNEq9dTPhM1/jvM5pY+n95moKoJCG48wZSTbe29pXKzEjQ1GudepSz9JtHBuPUsSWFHMwTQsVIX2BPX0lqlk6VGphens8ErJGwVgCAcj5V5rqYd1SoxaiTYhtSgPVT2HaasLGuDy2h1865KMnlHTuJ4FMRSam+quN+3Zge82Wk0ejtrjbW4vpnEcXh2pu1N/iQlT8us02sPB4y2p1ycWWZgqEAQBAKwZwdR+zbF0jhzTS+dTmqA9S2zD00t8ps1NYweo9JshKrbHtdm4S06ogCAIB5MPhAhuDjxqj4k/Cb06P/jB8z/42H0VZFc8l9v0JQ/cmrSRQY/EMMKtN6bbOpU23Fxa49ZholCW2WfghMLxeqfuFp3xFOy1Ga/gqLaVM43uLEKPNrrbeRz4NmdEV/yN/S+vkjuZuC0Vo+LiqhquCB4lS5CFgQAlNLWXNl030GukxKKxyamrubplFcLHSNX5TrVkLmgq1ACuZL5WK3tmta5te41/CR1ktNhZOB6ZKtqS85Nq4fxsYl/CQhHIbMGzA2BtdLgEmwJsQNpfKzjCOk4OT+no2vCYZUXKosP3J6knqZUbcYqKwi/BIrAEAQBAEAQBAEAo0A0bifNeGL1qWIoEFb01LKrE979hexFpS5x5yca/X0NyhZHlcdHPcJi2pVEqJ8SMGW+1x3EoTZw65uFm+Pg94/HVK7ZqzlzckX6Am9h6TMpNmbtTKx8mKUHaRKN7QC22+h/5/wAtBncm+eDo32ccfzj+GZQCillYaXF9Qw6nXfrNiuXg9D6XqE17Xx0/k3wGXHZKwBAODcQwZpVDTbcWP1UH/eaLWGeHuqdc3FnRuSOJ1K+Eenez0hkV/dbpf1E2ISzE9F6dfK2hp+CB4rh/4/D/AMXSUCtT8tamPxADRx8v29pGS3Lg0dRXHV1+9H9S7Rp0pOM1gQYEAQCojCMr7nTPs/4MtMtXSpmV0QKt/MhYB2WpbTMLr/8Ak2Ko45PTemaaMM2J9m6y464gCAIBEceqlgtBDZ6xKkjdaY/mP6aGw9WEi+8F9KSzN9L/AD4JOhSCqFUWAAAA2AGgEkUttvLLkGChEAhaf3GJZT/LxJzKfy1gPMp/UBceobuJHpmw17lfHa7/AAXeY+CJi6DUn0vqra+V7HK2h1sTtMySaKYz2vJonBuScXTxCZ2UUgSHdHIZlAuABvqbD6+l6Y1uLOXD06tznPmPPCXWPJvOK5eouBZcrKbhxq1+hLHU2Njv+EdJedCMVFFeBUK6F1rMGUH7ttbkEk9STYAqNTe4PS0EiXgCAIAgCAIAgCAW61QqCQCbAmw3Nhew9YBD4bmaiWNOofCqD8L+W+iklb62843sdCbWgFrmniFCgo8ZL+NemSAMwW2pv6XH1lc3FGjrbaqo/wDIs7jj72zHLe17C+9ul/W1prM8rPCXBSYKRBlLJQNfbX/n7zJZ7eOGbxyfytWp1Biat0yaqg+JgR5rgAnbpudpdXDyd/0/RSi1OXB0ldpedk9QZEA51y1y82KQNi6d1yAU6ucrVIGwIBsRYmxOv+1EINrk4Wk0j1EM3R/D8m58G4PTw1Pw6QNiSSSbsSepMtjFJcHWp08KY7YmicpBcNxKrRb8Wamp+YdR8xKYcSwcXRYp1UqvkjOdeCNh67MBalUOZCNgbXZfTW/ykLFhmp6lpXTZu8Po12QOaIAgFYBuv2Z8ScVjQ0KMDU9VItqO97j6CXUy8Hd9Ive72vHZ0ubB6ErAEA8lrQFyRHAx4rPiT/aeWkO1FT5T/iN29ivaRjzybFv0pV/Hf5JgSRrlYAgGJxLBLWRkbY7Ebqw1VlPQggEe0wyVc3CWTF4Rji16VWwrU/i7Ov4aif3T+xuJhMsthj649P8A+wSckUFRBkrAEAQBAEAQBAEAQBAMDifCaVcfeLcgMqsNHUOAGyt0uAPpANV43weoqolRPGwyC6imWWqjBWAy2vcW3zX127SLimUX6aF8VGZruP5RLp42HzKMzItJ2DVGyZgxJFgGupsozbbyl1lGs9Nqpoddccy+f4NcxOHqU2y1EKnswym3exlTi0eWnVs4kmmZnD+BYivkyU2yvs34dNyW6CSUG+jYq0lksbI9+fB1Dg/KOHo+G2QNUQC7m+rdTlvb2mxGtI9DRoKq8PHPyT7KLWO3aTN4s8PYZAL/AA3Q6g/CbdD2tAMmAIBD8r8QavQWqyqgNwqqSbKpyi9x6GRg8rJraS121qTWPsS8kbBE0uA0xiXxJ81RrAX2QBQug7m2/rI7eclC00Pd9zyZXFeGpiKbU6gup+oPQg9CJlpNE7qYWwcZmgYj7Oa2Y5KtMr0zZgbetgRKPZZwp+izz9MkYmL5BxKIz5qbZVLZVLljYXsBl3mHU0VT9HsjFyymaqRKvyclrBQx30F9jsPJ3A1w9FTYeI4DO1tddct+w2m3XFJHr9Bpo1VJ+WbDJm8IAgENx4moUwynWtfOR+Giv8w/O4Ufq9JF/BfStuZvx1+SWRLAAaAaADp2kih5fZ7gCAIBSAYfEOGJVtmuGU3R1OV0PXK3+2xmGiyuxw6MQ4bFU/gqpVHasuVv/kp6f6ZjDJ76pdrH4K/9YdP52Hqr/ep2rJ8svn/0xlj2VL9Ml/XgvYbjlBzZaqZvyscr/wCRrGZyiLpmvBnh4yVNYK5pkC8ArAKQCsAQBAEAQDGxuJWkjVHNlUEn5dB6w+jMYbpYXkj+E4N1w4J0qOzVyvZ3bxCmhGgvb5TESy5pz48cGc2Hp1QjMga1mUsuqm3rqDGEa8oRl+pGQtMDaw9tJnroklg9WgyCIBFcUNULVFEnNZagsAx6hlUMbXOUDWwGa+pgHrhfG0qnIQaVWwJpVCobUXIFjrbrAJSAc/5N40MO7YOsbWc+G97rYkWF+gN7g+sorljg4mg1HsydE1yujZ8Y+KSsGQLUotZPDFldCf7Qsdx3HaWvOeDpS96M8rmJMCSNj7lYMmNUxSBxTLDMQWC9bC1z+8xnBDelLHk1jjvPFOi6rSC1gQ2Yq1srAgKL/WVztSObqfU4UyxHk1KpxfC1nY1MGc9RrlqVRs1z+Vdr/wBZVvjJ8nL/AOpotl9VfL+GbxwTl7C5AwwpQm2lazP7/E1v2l0YxO1p9JSllV4/JsgEsN4rBkQDy7WgdvBD8CHiF8S39qQtP0orfJ/mJZv8Q7SK55L7ntxWvH+SakigQBAEAQBAKGABAMLi1IGk58JapCkhGGa5ttsf2mMIkpyXTNS4disI1TwqlFqDWJzJ4tAG3xEqrAoB3JI0N7WmNpYtRYvP7pP/ACbEeEuovQxFVdNA5FZD2vnBa3sRGGjKui/1xT/sUTi9UCz4aqXGjeGFZP1KzMLg9t/SN3yZ9mL5U1j75/gJzJRuRULUtAR4ymmWBJHlDamxG0bkYenn45/BIYTGpUAKOrAi4sdfpvMp5KpQlF8mSJkjgrAEAQC1icQqKWdgqgXLMbAfOMmVFyeEQ9JGxTrUdStBDmp02FmqMNqjr0UfhU+52Ej2zYk1Uml38/H2JwCSNYxchQkoLqSSyje53K9NTuNNyb9wL9GqGFwb/sRpexG4OuxgAVgWKgjMACVuLgG9iR20gFyAY1XSop7hl6+jDp6HqPnAPTYOmXFQoviKCA9hmAO4zb2gF+Acr5P5ip083jFVIXy1CoYsBp4ZtqTqLfptNeE8dnn9FrFDKu/f5Ni/9QsPpdKuv5QDbbTUjuenT2vYrIvo3v8AulDXBMcT4u9Og1YUWIChsrEK2oG4F7Wub+xknLCNuy7bXvSOd4nnTFMNKmRszEZVWwUjRdb3sbWuLyh2yZ5+fqs2sLhkK3Eqxc1DVYuylCx1JU6Fb9BbtIOTNOWqm5bm+SxhnUOviKSl/MFNiR2B6THHbIQUNyk+V5Ooct4PBYjLXo0GptSI3DKL2I75W+XpebEYrtHo9JVp7cWQhhr+htwlp0ysAQChgwRHH3LhcOp81clSRutMa1W9NPKD3cSMmX0pLM30v8+CVpoAAALACwA6AbCSKW8vJ7gCAIAgCAIAgCAUMAjeK8Fp1x5hZtBmG5AYNlbupIGnvAIIVMRgRWapmr0lXNTAygC7Eu1RjqgF72FxlsADl1AnOE8do19Eaz2uabaOttwR3BuD2sexgGe1JSQSASNjbUex6QZyzCr8EoObtSS5N8wGVrnfzLYzG1FivsXGS23LuH6Iw9VqVFP1VhMbUZ9+fz/ZFP8AopH8vEV093FQfSqGjaZ9/PcUP4bFrtWpP+umVPzZGt/pjDG6prpr+o8PGH8VBPUK7n6Flj6jCdK7Tf8Ab+StHgq5g9Z2rONQXtkU/wB2mtlB9bE+sKIldxiKwiVAkinsrAKGAWKmGBOYHK3cfPcbHc7/AO0AgeIcNqCo1WnVNGoy5S3xUSRlYswa+QkJl7W9SLASvBK9ZkPj0/DdWy/EGzgAefTa5vp6QDIxo0B/Kynp3sdwehO1veAZMAQDnOP+znz3o1fKb/GPMDbTUaEXt9ZQ6Th2ektPEHx9yN5U4TiaeIQth8y5yjF1ACkAnNexI6WI0N5GMGn0U6LS2Rt/Tx9zc+I56bMa6mvRqeU2CqtEWybE+bNmJPbXebLWUeglFNYZzjjvAmw5zofEoMfLUW9hfUBh+E+9pqzg10eX1minU/t4f+iJlZzHwyjbfvBKuWJLJ1HlnnWjVyUnXwn0UdUJ2sD017zZjYnwen0vqFcsQfD/ALG04nH06f8AMqIn63Vf6mWnUPeHxSOLo6uO6kMPqIBdEAGDBDcGHi1KmIOx+6pdvDQ6sP1Pm+SrIxNi36YqH7/kmbSRQVgCAIAgCAIAgCAIAgHkreARNfgiJnegMlRszDXyiowszhTcByBa9rfU3Ai6XMb0Kgp4lHCG48VhbIRnKqzbVPKmbOoAAB1NoBs9CurgFSCCLgj12gFy0ArAEAQCloBWAIAgCAeSIMGMaBTWn75D8J06H8G3TTUm1zBk8YiuGRhsQQCGt3X1AI1GoPXvpAM6AIBS0AWgFCIHRCcR4NhvvHrWVaihGzNlTcENY6BrgAH0AmHjHJTcoODVnRy7mLhiYetlp1BURhmVgQSLk+U23PrNSSSfB5fW6eFbzB5IyROee+Fp4mKpUgSuZ0zFPj+L8PrbX0tLIR5OrpKc7HNeeDt2D4PQp/DTXMfidhmdvVna7MfczaPUmJxLga1HRqY8FgSzVqQC1NBZUvswubkMCLC1tbgC/wAJxrkvRrW8Wla5Gi1Ea+Sqo6XsQV6EEaixIHnj1dsoo0zapWORSN1X+0qf4Vv8yo6zDLqIrO59IkMLQCKqKLKoCgDoALAQuiqUnJtsvTJgQBAEAQBAEAQBAEAQBAEAs4nDq4s6hhcGx7iAa3guXGwmb+HLsMpIAK5ywsEV2cHMLXHTvYnWAbJg1cIoqlWe3mZVKqT1IUkkD5mAXoAgCAIAgCAIAgEZx7i6YWkar620Cjdm6ASLltKNRqI0Q3SM7DVQ6qw2YBh7EXEkWxluSZjcRohyi3IOYEMDYgLqeov2tqNdjBIuU65BC1NCdAw+FjrsLnLsdD3GusAyoAgCAIBHcd4YuJotSY2DW1GpBBuCB8phrKKb6Y3QcGc44vyJiEqEUF8RN1bMqt7Ne3rtNeVXPBwLfS7YzxHlGtYnDPScpVQo4/C3+3cSuSwc22iVctrRL/ZxilTEOaillYNe1NqhBDaWCgkWt/SWxl9R6jQ6WTlFxkn9PX3Oj4nmFfKKSVGzG2dqdRKa6E6s4UdLby7cdX2Gu2kesLxHE1EVlwypmAN6tUC3qAikkdtoy/BnZUu5fsYWNwmIOJw5euqFxVp/c0wCFyipq1Qtm1QdBvGG+zG+uPUc/n/0TOB4WEc1Gd6tQjLne1wt75VCgAC/Ya6dpnBGdu5YSwiQEyVL7FYMiAIAgCAIAgCAIAgCAIAgCAIAgCAIAgCAIAgCAIBoPM/DK2NxgpLcUaQAZ9gpbViL/E1rDrKZptnG1dFmpvUf/FG40sM6KFRlyqAoBU6AXA1B/R/lPfS5dHXjHasIYclnYsB5fILX/Ud1HddiRp0tBIynQEawCxhXy3Qn4bWJOpU7XJ7ajrtvcwDKgCAIBS0A8v1tv0jJh9PBx3jOExleu3i0napsAFJUAbBelpqyUmzyuohqrLXlMmOReBth8RmxAakzhvAB2ZjfxAbH4gLEKdwSekthDyzr6PTSTVs+8YwbFhcdiKIPjWxNAEr4yrZ/LfMzKLggEHXbTeWnUNhw9datNXpt5XUMrjqDqCAekAieDu9eu1Z8vh0Q1GkyXy1SSDUqAHYDIqjU6htSIBP2gFYAgCAIAgCAIAgCAIAgCAIAgCAIAgCAIAgCAIAgCAIBTLALOJrWsB8TaKLE/M26D1t2vrAPWHohVtudye5O5gF2AR3FMO7FShI3vb9vxr694BQY9qZtiAAOlZb+Gf1DU0z73H97pAJEMIBWAIBQwBAMfHYJKqFKihlPQ9CNiDuCDsRqIH3I2jwqvRUJQrr4agKqV6XiZQNAA6MhIA73PrAPR4M9QWxFYun/AGqS+DSI7NqXYemax6gwCWpUwoCgAACwA0AA2AA2EA9wBAEAQBAEAQBAEAQBAEAQBAEAQBAEAQBAEAQBAEAQBAKGAYuGGYlz10XfRb6aHqdb6DoOl4B7rYymgOd1W292At11mMohKyMe2XadQMAVNwRcHuDsZkknk9wZPLCAQeGPh4zwaflpGkXyD4Q1x8I/CNToLCATogFYAgCAIAgCAIAgCAIAgCAIAgCAIAgCAIAgCAIAgCAIAgCAIAgCAIAgCAY3Ejak/wCkwC6BbQaAAWA6QDjvOJvjq19fOB8rLpNSb+o8p6hzq2n9jsaC1gPabSPVR6PcyZ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8" name="AutoShape 8" descr="data:image/jpeg;base64,/9j/4AAQSkZJRgABAQAAAQABAAD/2wCEAAkGBxQTEhUUEhQWFRUVFxgUFxQVFxcWFRcYGBUXFhUXFxQYHCggGhwlHBQVJDEhJSkrLi4uGB8zODMtNygtLisBCgoKDg0OGhAQGiwkHyQsLCwsLC0sLCwsLCwsLCwsLCwsLCwsLCwsLCwsLCwsLCwsLCwsLCwsLCwsLCwsLCwsLP/AABEIAJsBRQMBEQACEQEDEQH/xAAcAAEAAQUBAQAAAAAAAAAAAAAABQEDBAYHAgj/xAA/EAACAQIEBAQDBgMHAwUAAAABAgADEQQSITEFBkFREyJhcTKBkQcjQlJyoRQzsUNigpKiwfAVU3MXNJOz4f/EABoBAQACAwEAAAAAAAAAAAAAAAACAwEEBQb/xAAwEQACAgEEAQMDAwQBBQAAAAAAAQIDEQQSITFBBRNRImFxMpHRgaGxwSMUFULh8P/aAAwDAQACEQMRAD8AjpongRAEAQBAEAQCV5b4XUxFdVpm2Uhy35QCNffaSgm2bmi08rrFt8cnalm5g9iukVvBnosjFoWyB1Lb5QRm9dJjKIKyLe1PkxuHcHp0XqPTBDVTma5JF730XYbmYUUnkhXRCtuS8kjJFwgCAIAgCAUMAg+aeNHD0waaeJUYgKnudyBr6SMm/Brai6Va+lZZyfiFKs9V6j61Sc7agHXpbfQWA7ATVbbeGedulZZY1LyU4VgKmKYikM35idAPeSrrc3wVvRXRs2SXPf7nZOEUAiqoFgqhR8hab0uFhnpdNBRiiSlZtCAIAgCAIB5YwjDMDE1ZfFeTWskvJzPnXiDPVy2IQAEZkylj1IJFyP2mlqJNs89rrm548ERjMHp4tME0r2v1Qn8L9j2OxlGM8mrbU0t8P0nrhLgsKVRytJ/iNi1jY5GUDXNew+ZmYvPBnTtN+3N4TOw8C4eKFFKQbNlHxWAv1Ogm1FYWD11FSqrUE+iRki4QBAEAQBAPn2aJ4EQBAEAQBAEAy+GcSqUHD0mytttcEdiDuJlPBdRfOmW6BttL7RqgSzUVL9wSFt7am8t95nXXrL2/p5IPifMWJxTBSxAYhRTp3AJOmvU/ORc22aVutu1ElHPfhHROVOWVwgY3zO5+Ii1l/L9by+EcHoNFo40Jvts2ESZvFYAgCAIAgEdi+M0qdZKLkhnUspI8vlIuM3fzX9gb2gGdmvANB49xAfxr+NUQJSUCkFLK4YqCxe4yta5FriwbTW8rc0ng0NbfRHEW8SLOI4DTxoWrTqm+oJYBr2NgDY9PUk2trJ+0rMNM5stPDUYknyTXKvLn8MGGbNnIJ0sBa+31llUVWn8m9pdNODbbbz8m1U0tIt5Z0orCPcwZEAQBAEAQDy4vCMPng13j9erTps1IKSoLHPe2UC5tbrLpSajlHO1EpwTcUaGK5xIerXbxSgsuHS6sM5sCDb4Ra5tfpOfKSk8y7OMn7ycrOcdRM3l3hTOmJpnDOpakSpqeIAWB8gANhcX7XmYReGsF+locq5xcMZXHZq2HolnVBoWYLrpYk217SvHODl1wfuKP3O8UVsAOwA+k3V0e2isLBcgkIAgCAIAgHz7NE8CIAgCAIAgCAIBWATvJGF8TGUtDZCXJAuBZTbN2vtfvaWVrMjoemV7r18HY5tHrisAQBAEAQBeAYPFcNSem3jBcgBJZtMot5jm6aTGRhvhEBgeI4bDU6zpiDVNgVRn8xIFkSlT0GpsPKLazDkkZshKuDlh8HPeMo5YM9F6bv5mzFiXZjfNY/DfWwtNWzlnj9bunPc4tNnQeScHkw6AplLeZgdySdCQdtANJv1rbWjs+nw21rKNsUSB1UeoMiAIAgCAIBaqVgJJRyQckiL4jxdaKlqjALtfuegA6mWNJI1bdRsWSiV84BItmF7HfXvJLHRFz3rkhsVyph2OYUwDe5+LKfdbgSuVEWastHU3uS5L/AINWneoMS2Yb+Jl8LKNlyC2UDuNfeRdW1dlm6UE5uX8GtLTo4jxlw9J1xDOHFRb1KAdSxvmtdVJJ0I7TV4b4KKI6e2f6H3nKOkYEPkTxcpqZVzlb5c9hmy31te9psHceM8dGTAEAQBAEAQD59mieBEAQBAEAQBAEACAdJ+zThToj1msBVsFHWwJ1PzmxSsI9L6RQ4Qc30zeRLjsiAIAgCAIBj4/FLSptUc2VFLH5D+sw3hEoQc5KK7Zr3BuGHE0Fq16lUGsTUNMVDkyM2ZEKnS2XKDb1kIrK5Nu+xVWbIJfTxkjvtHb/ANv4alq1Kp4wKrmKKuxNtgWKaHfLFibXBxddqraqmq3y/wCpA8sYeriarLVepkVhUYEm+f8ABq2o6/SRpg5PMji6RW3T2yzj7nT8LQtNmUs8Hoa69qMmQLhAEApALVSuAbSSg2Qc0ngpQrholBxEZqQrV7RGORKeCJ4jirKxBANjlv1IBO3XbaXPEUac7EzReYeNVVd6NUaKwynLbNlcMH138ummms0Z3SbwcfU6iyMnCa48ETiuN1nqrX2ZDYEDy7khT30JEg7Zt5NWWptlPevBt/B+P1ayrTWizVyCSWHh09Nmuem2gmzHUNrHk6tGotsW3a8/2M/h/KTO4q41/Ea9xSB+6GmgII1t9JBxcnls2KtBJy32vP28Gz4XCJTULTVUUdFFh9BJJI6MIQgsRRfmSZWAIAgCAIAgHz7NE8CIAgCAIAgCAIGD3SS5AAJ9FFz8hBKEcvB2XlThZw+HVCzMSc/mFsuaxy2ubW997zcgsI9jo6HVUok1JG2IAgCAIBQwDVubsUXtRTcFWbtndstBP85D+yesrm8m7pIqL3y/p/P+jY8HQFNFQbIoUewFpYuDUnJyk5M5xzLjqjcSP8K13RVplRsSLswN9CLMJVmW/g8/rbZe+lWzeOG0yQCwAawzW2vbWbb4idKmOUmSoEpNzBWAIBZq4gCSUWyEppGJiMdYgXAvtrv7SxRXkqnbhmq8x8XqpVJpkZKVMvUzXyszEBEvb4utpTbY4Pg5mqunGTkukizyrzQGASu9ql9GNgGB2F++8VXKX0yfJVo9cpcSfJJ1+IvVxAw9A+Yeeo5F1RLdNdSbiTnZziJtOyVlntw78mw0OF01FsoYkWZmAJbvcyB0lVFIu4jBU3ADorAG4zAGxG1rzDimZlXCX6lkpS4fSVcq00C3zZQotfe9u8KKRhVQSwlwXwgmSaSXRW0GSsAQBAEAQBAEAQD59mieBEAQBAEAQBAKwEbXyDwJq1YVjdadI3uNMzdge2uv0ltcMs6/pelc5qx9I6oBNk9OeoAgCAIAgGDxXHCiha2ZiQqIN3c6Ko9z9Bc9JhvgnVXveCIfAmmcKHOao+IL1W/M/g1T9FsAB0CiRxg2Yz3KeOlHj90TuLxK0kapUOVEUux7KBcmw9pM1Em2kjn3JQarWrV/KEZ3I8ozEuxO5FwAP6zGnWZNnEqUnfJyXTwdDw6i0nN8nWrSS4L0iWCAW672F5mKyyM5YRq/EeIg1aVNWbM9TKQtr2s121GoBXppoRJTsS4RzrLN1iRKLwctrUfUCwyC1rMGvck6+USLk3ybK0+e2RNblirUxD+KwbCkeVLnOXy2zm2lx/S0rlHc+ejNukrmkv3/ANHrh/IeHpm75qnlykNbLe2pA3B676TEaoo1avS6oPL5J/h3C6VAWpIEvuRufdjqZNJI3q6YV/pRmTJaVgCAIAvAEAQBAEAQBAEAQD59mieBEAQBAEAQBAEGUdp5QRBg6GTbw1PY5rea/wA7zch0ez0SSohj4JmSNoQBAEAQChMAhcEPHrmsdadImnRHQttUq/1UegbvI9s2J/8AHBQ8vl/6Rd4x/Nwv/mP/ANFWYl2hT+mf4/2ivM2KSnhazVCAvhsuvUspUL7km0k+ma+2Tzt7NK+zvDWFRwzZbhApGmguDfa+vSZ0yaycDRRlulJt9nQsO4A3lkkztwaSL4MrJo8PVAmVFmHJIjcbjthYm5sFUXJ0J0HsCflLViPJqztcnhHrhnD7feOoz3bL1KK1iVzdbkXPqZS+XksqqXb7JMQbBWAIAgCAIAgCAeSYHkwOG8YpV2qLTNzSbI2nW5Fweo0P0mFJMpqvjY2l4JCZLisApeAVgCAIAgHF8XyviUqmktM1CBmDJqpU6A3Nu201NjR5Cfp90Z7Us/gxeI8Er0FVq1IorGwJKnW17GxNvnMODRTdpLalmccIj5FGuIMCAIAgFVtcXFx1G1/S8eSUcJ5O38v4unVoU3pCyZQAv5bC2X5WtNyLWOD2mlnGVUXDrBJSRsCAIAgFIBGcexDBVp0zapWPhqfyi13f/CoJ97DrIy+C6mKb3PpcmbhMOtNFRBZVAUD0Ez0iuUnKTk/JH8xnKlOp/wBqtTcnspbI5+Su0xIs0/LcflMyOMYPxaNSnZSWUgZ1DLmt5SVYEb2hrKNae5xezh4NDGIrcLpKlennQ3KsjLo3RdbFhqOlx69Mws9tYOfRRcvpccv58GRyhzHVxVSoGCqqgEAAg6ne8lTa5t5IpThZtlJPhPg3lawVfW0k4tyOhuUYkY6vVqNkbLlG9rrmOwPU+W5020vvaZk9rwma6i7XwyRwvDqaWIRcw/GQM57ktvrK3ybMa1Ey7QWFYAgCAIAgCAIBRoBpHNfOjUKvhUVBI+JnDCxPQAge+a5Epssa4Rx9d6i6pbII0/lzjDUcUtQlrO33gUXLA7+XqbmVQk8nJ0eqlC9SfTfODo/EuaqVCslOqGVXTOKljYXJ0K7jabDml2eht10K5qMun5PeA5uwlW4WqFIOzgpf1GbeFNEq9dTPhM1/jvM5pY+n95moKoJCG48wZSTbe29pXKzEjQ1GudepSz9JtHBuPUsSWFHMwTQsVIX2BPX0lqlk6VGphens8ErJGwVgCAcj5V5rqYd1SoxaiTYhtSgPVT2HaasLGuDy2h1865KMnlHTuJ4FMRSam+quN+3Zge82Wk0ejtrjbW4vpnEcXh2pu1N/iQlT8us02sPB4y2p1ycWWZgqEAQBAKwZwdR+zbF0jhzTS+dTmqA9S2zD00t8ps1NYweo9JshKrbHtdm4S06ogCAIB5MPhAhuDjxqj4k/Cb06P/jB8z/42H0VZFc8l9v0JQ/cmrSRQY/EMMKtN6bbOpU23Fxa49ZholCW2WfghMLxeqfuFp3xFOy1Ga/gqLaVM43uLEKPNrrbeRz4NmdEV/yN/S+vkjuZuC0Vo+LiqhquCB4lS5CFgQAlNLWXNl030GukxKKxyamrubplFcLHSNX5TrVkLmgq1ACuZL5WK3tmta5te41/CR1ktNhZOB6ZKtqS85Nq4fxsYl/CQhHIbMGzA2BtdLgEmwJsQNpfKzjCOk4OT+no2vCYZUXKosP3J6knqZUbcYqKwi/BIrAEAQBAEAQBAEAo0A0bifNeGL1qWIoEFb01LKrE979hexFpS5x5yca/X0NyhZHlcdHPcJi2pVEqJ8SMGW+1x3EoTZw65uFm+Pg94/HVK7ZqzlzckX6Am9h6TMpNmbtTKx8mKUHaRKN7QC22+h/5/wAtBncm+eDo32ccfzj+GZQCillYaXF9Qw6nXfrNiuXg9D6XqE17Xx0/k3wGXHZKwBAODcQwZpVDTbcWP1UH/eaLWGeHuqdc3FnRuSOJ1K+Eenez0hkV/dbpf1E2ISzE9F6dfK2hp+CB4rh/4/D/AMXSUCtT8tamPxADRx8v29pGS3Lg0dRXHV1+9H9S7Rp0pOM1gQYEAQCojCMr7nTPs/4MtMtXSpmV0QKt/MhYB2WpbTMLr/8Ak2Ko45PTemaaMM2J9m6y464gCAIBEceqlgtBDZ6xKkjdaY/mP6aGw9WEi+8F9KSzN9L/AD4JOhSCqFUWAAAA2AGgEkUttvLLkGChEAhaf3GJZT/LxJzKfy1gPMp/UBceobuJHpmw17lfHa7/AAXeY+CJi6DUn0vqra+V7HK2h1sTtMySaKYz2vJonBuScXTxCZ2UUgSHdHIZlAuABvqbD6+l6Y1uLOXD06tznPmPPCXWPJvOK5eouBZcrKbhxq1+hLHU2Njv+EdJedCMVFFeBUK6F1rMGUH7ttbkEk9STYAqNTe4PS0EiXgCAIAgCAIAgCAW61QqCQCbAmw3Nhew9YBD4bmaiWNOofCqD8L+W+iklb62843sdCbWgFrmniFCgo8ZL+NemSAMwW2pv6XH1lc3FGjrbaqo/wDIs7jj72zHLe17C+9ul/W1prM8rPCXBSYKRBlLJQNfbX/n7zJZ7eOGbxyfytWp1Biat0yaqg+JgR5rgAnbpudpdXDyd/0/RSi1OXB0ldpedk9QZEA51y1y82KQNi6d1yAU6ucrVIGwIBsRYmxOv+1EINrk4Wk0j1EM3R/D8m58G4PTw1Pw6QNiSSSbsSepMtjFJcHWp08KY7YmicpBcNxKrRb8Wamp+YdR8xKYcSwcXRYp1UqvkjOdeCNh67MBalUOZCNgbXZfTW/ykLFhmp6lpXTZu8Po12QOaIAgFYBuv2Z8ScVjQ0KMDU9VItqO97j6CXUy8Hd9Ive72vHZ0ubB6ErAEA8lrQFyRHAx4rPiT/aeWkO1FT5T/iN29ivaRjzybFv0pV/Hf5JgSRrlYAgGJxLBLWRkbY7Ebqw1VlPQggEe0wyVc3CWTF4Rji16VWwrU/i7Ov4aif3T+xuJhMsthj649P8A+wSckUFRBkrAEAQBAEAQBAEAQBAMDifCaVcfeLcgMqsNHUOAGyt0uAPpANV43weoqolRPGwyC6imWWqjBWAy2vcW3zX127SLimUX6aF8VGZruP5RLp42HzKMzItJ2DVGyZgxJFgGupsozbbyl1lGs9Nqpoddccy+f4NcxOHqU2y1EKnswym3exlTi0eWnVs4kmmZnD+BYivkyU2yvs34dNyW6CSUG+jYq0lksbI9+fB1Dg/KOHo+G2QNUQC7m+rdTlvb2mxGtI9DRoKq8PHPyT7KLWO3aTN4s8PYZAL/AA3Q6g/CbdD2tAMmAIBD8r8QavQWqyqgNwqqSbKpyi9x6GRg8rJraS121qTWPsS8kbBE0uA0xiXxJ81RrAX2QBQug7m2/rI7eclC00Pd9zyZXFeGpiKbU6gup+oPQg9CJlpNE7qYWwcZmgYj7Oa2Y5KtMr0zZgbetgRKPZZwp+izz9MkYmL5BxKIz5qbZVLZVLljYXsBl3mHU0VT9HsjFyymaqRKvyclrBQx30F9jsPJ3A1w9FTYeI4DO1tddct+w2m3XFJHr9Bpo1VJ+WbDJm8IAgENx4moUwynWtfOR+Giv8w/O4Ufq9JF/BfStuZvx1+SWRLAAaAaADp2kih5fZ7gCAIBSAYfEOGJVtmuGU3R1OV0PXK3+2xmGiyuxw6MQ4bFU/gqpVHasuVv/kp6f6ZjDJ76pdrH4K/9YdP52Hqr/ep2rJ8svn/0xlj2VL9Ml/XgvYbjlBzZaqZvyscr/wCRrGZyiLpmvBnh4yVNYK5pkC8ArAKQCsAQBAEAQDGxuJWkjVHNlUEn5dB6w+jMYbpYXkj+E4N1w4J0qOzVyvZ3bxCmhGgvb5TESy5pz48cGc2Hp1QjMga1mUsuqm3rqDGEa8oRl+pGQtMDaw9tJnroklg9WgyCIBFcUNULVFEnNZagsAx6hlUMbXOUDWwGa+pgHrhfG0qnIQaVWwJpVCobUXIFjrbrAJSAc/5N40MO7YOsbWc+G97rYkWF+gN7g+sorljg4mg1HsydE1yujZ8Y+KSsGQLUotZPDFldCf7Qsdx3HaWvOeDpS96M8rmJMCSNj7lYMmNUxSBxTLDMQWC9bC1z+8xnBDelLHk1jjvPFOi6rSC1gQ2Yq1srAgKL/WVztSObqfU4UyxHk1KpxfC1nY1MGc9RrlqVRs1z+Vdr/wBZVvjJ8nL/AOpotl9VfL+GbxwTl7C5AwwpQm2lazP7/E1v2l0YxO1p9JSllV4/JsgEsN4rBkQDy7WgdvBD8CHiF8S39qQtP0orfJ/mJZv8Q7SK55L7ntxWvH+SakigQBAEAQBAKGABAMLi1IGk58JapCkhGGa5ttsf2mMIkpyXTNS4disI1TwqlFqDWJzJ4tAG3xEqrAoB3JI0N7WmNpYtRYvP7pP/ACbEeEuovQxFVdNA5FZD2vnBa3sRGGjKui/1xT/sUTi9UCz4aqXGjeGFZP1KzMLg9t/SN3yZ9mL5U1j75/gJzJRuRULUtAR4ymmWBJHlDamxG0bkYenn45/BIYTGpUAKOrAi4sdfpvMp5KpQlF8mSJkjgrAEAQC1icQqKWdgqgXLMbAfOMmVFyeEQ9JGxTrUdStBDmp02FmqMNqjr0UfhU+52Ej2zYk1Uml38/H2JwCSNYxchQkoLqSSyje53K9NTuNNyb9wL9GqGFwb/sRpexG4OuxgAVgWKgjMACVuLgG9iR20gFyAY1XSop7hl6+jDp6HqPnAPTYOmXFQoviKCA9hmAO4zb2gF+Acr5P5ip083jFVIXy1CoYsBp4ZtqTqLfptNeE8dnn9FrFDKu/f5Ni/9QsPpdKuv5QDbbTUjuenT2vYrIvo3v8AulDXBMcT4u9Og1YUWIChsrEK2oG4F7Wub+xknLCNuy7bXvSOd4nnTFMNKmRszEZVWwUjRdb3sbWuLyh2yZ5+fqs2sLhkK3Eqxc1DVYuylCx1JU6Fb9BbtIOTNOWqm5bm+SxhnUOviKSl/MFNiR2B6THHbIQUNyk+V5Ooct4PBYjLXo0GptSI3DKL2I75W+XpebEYrtHo9JVp7cWQhhr+htwlp0ysAQChgwRHH3LhcOp81clSRutMa1W9NPKD3cSMmX0pLM30v8+CVpoAAALACwA6AbCSKW8vJ7gCAIAgCAIAgCAUMAjeK8Fp1x5hZtBmG5AYNlbupIGnvAIIVMRgRWapmr0lXNTAygC7Eu1RjqgF72FxlsADl1AnOE8do19Eaz2uabaOttwR3BuD2sexgGe1JSQSASNjbUex6QZyzCr8EoObtSS5N8wGVrnfzLYzG1FivsXGS23LuH6Iw9VqVFP1VhMbUZ9+fz/ZFP8AopH8vEV093FQfSqGjaZ9/PcUP4bFrtWpP+umVPzZGt/pjDG6prpr+o8PGH8VBPUK7n6Flj6jCdK7Tf8Ab+StHgq5g9Z2rONQXtkU/wB2mtlB9bE+sKIldxiKwiVAkinsrAKGAWKmGBOYHK3cfPcbHc7/AO0AgeIcNqCo1WnVNGoy5S3xUSRlYswa+QkJl7W9SLASvBK9ZkPj0/DdWy/EGzgAefTa5vp6QDIxo0B/Kynp3sdwehO1veAZMAQDnOP+znz3o1fKb/GPMDbTUaEXt9ZQ6Th2ektPEHx9yN5U4TiaeIQth8y5yjF1ACkAnNexI6WI0N5GMGn0U6LS2Rt/Tx9zc+I56bMa6mvRqeU2CqtEWybE+bNmJPbXebLWUeglFNYZzjjvAmw5zofEoMfLUW9hfUBh+E+9pqzg10eX1minU/t4f+iJlZzHwyjbfvBKuWJLJ1HlnnWjVyUnXwn0UdUJ2sD017zZjYnwen0vqFcsQfD/ALG04nH06f8AMqIn63Vf6mWnUPeHxSOLo6uO6kMPqIBdEAGDBDcGHi1KmIOx+6pdvDQ6sP1Pm+SrIxNi36YqH7/kmbSRQVgCAIAgCAIAgCAIAgHkreARNfgiJnegMlRszDXyiowszhTcByBa9rfU3Ai6XMb0Kgp4lHCG48VhbIRnKqzbVPKmbOoAAB1NoBs9CurgFSCCLgj12gFy0ArAEAQCloBWAIAgCAeSIMGMaBTWn75D8J06H8G3TTUm1zBk8YiuGRhsQQCGt3X1AI1GoPXvpAM6AIBS0AWgFCIHRCcR4NhvvHrWVaihGzNlTcENY6BrgAH0AmHjHJTcoODVnRy7mLhiYetlp1BURhmVgQSLk+U23PrNSSSfB5fW6eFbzB5IyROee+Fp4mKpUgSuZ0zFPj+L8PrbX0tLIR5OrpKc7HNeeDt2D4PQp/DTXMfidhmdvVna7MfczaPUmJxLga1HRqY8FgSzVqQC1NBZUvswubkMCLC1tbgC/wAJxrkvRrW8Wla5Gi1Ea+Sqo6XsQV6EEaixIHnj1dsoo0zapWORSN1X+0qf4Vv8yo6zDLqIrO59IkMLQCKqKLKoCgDoALAQuiqUnJtsvTJgQBAEAQBAEAQBAEAQBAEAs4nDq4s6hhcGx7iAa3guXGwmb+HLsMpIAK5ywsEV2cHMLXHTvYnWAbJg1cIoqlWe3mZVKqT1IUkkD5mAXoAgCAIAgCAIAgEZx7i6YWkar620Cjdm6ASLltKNRqI0Q3SM7DVQ6qw2YBh7EXEkWxluSZjcRohyi3IOYEMDYgLqeov2tqNdjBIuU65BC1NCdAw+FjrsLnLsdD3GusAyoAgCAIBHcd4YuJotSY2DW1GpBBuCB8phrKKb6Y3QcGc44vyJiEqEUF8RN1bMqt7Ne3rtNeVXPBwLfS7YzxHlGtYnDPScpVQo4/C3+3cSuSwc22iVctrRL/ZxilTEOaillYNe1NqhBDaWCgkWt/SWxl9R6jQ6WTlFxkn9PX3Oj4nmFfKKSVGzG2dqdRKa6E6s4UdLby7cdX2Gu2kesLxHE1EVlwypmAN6tUC3qAikkdtoy/BnZUu5fsYWNwmIOJw5euqFxVp/c0wCFyipq1Qtm1QdBvGG+zG+uPUc/n/0TOB4WEc1Gd6tQjLne1wt75VCgAC/Ya6dpnBGdu5YSwiQEyVL7FYMiAIAgCAIAgCAIAgCAIAgCAIAgCAIAgCAIAgCAIBoPM/DK2NxgpLcUaQAZ9gpbViL/E1rDrKZptnG1dFmpvUf/FG40sM6KFRlyqAoBU6AXA1B/R/lPfS5dHXjHasIYclnYsB5fILX/Ud1HddiRp0tBIynQEawCxhXy3Qn4bWJOpU7XJ7ajrtvcwDKgCAIBS0A8v1tv0jJh9PBx3jOExleu3i0napsAFJUAbBelpqyUmzyuohqrLXlMmOReBth8RmxAakzhvAB2ZjfxAbH4gLEKdwSekthDyzr6PTSTVs+8YwbFhcdiKIPjWxNAEr4yrZ/LfMzKLggEHXbTeWnUNhw9datNXpt5XUMrjqDqCAekAieDu9eu1Z8vh0Q1GkyXy1SSDUqAHYDIqjU6htSIBP2gFYAgCAIAgCAIAgCAIAgCAIAgCAIAgCAIAgCAIAgCAIBTLALOJrWsB8TaKLE/M26D1t2vrAPWHohVtudye5O5gF2AR3FMO7FShI3vb9vxr694BQY9qZtiAAOlZb+Gf1DU0z73H97pAJEMIBWAIBQwBAMfHYJKqFKihlPQ9CNiDuCDsRqIH3I2jwqvRUJQrr4agKqV6XiZQNAA6MhIA73PrAPR4M9QWxFYun/AGqS+DSI7NqXYemax6gwCWpUwoCgAACwA0AA2AA2EA9wBAEAQBAEAQBAEAQBAEAQBAEAQBAEAQBAEAQBAEAQBAKGAYuGGYlz10XfRb6aHqdb6DoOl4B7rYymgOd1W292At11mMohKyMe2XadQMAVNwRcHuDsZkknk9wZPLCAQeGPh4zwaflpGkXyD4Q1x8I/CNToLCATogFYAgCAIAgCAIAgCAIAgCAIAgCAIAgCAIAgCAIAgCAIAgCAIAgCAIAgCAY3Ejak/wCkwC6BbQaAAWA6QDjvOJvjq19fOB8rLpNSb+o8p6hzq2n9jsaC1gPabSPVR6PcyZP/2Q=="/>
          <p:cNvSpPr>
            <a:spLocks noChangeAspect="1" noChangeArrowheads="1"/>
          </p:cNvSpPr>
          <p:nvPr/>
        </p:nvSpPr>
        <p:spPr bwMode="auto">
          <a:xfrm>
            <a:off x="1535185" y="1584326"/>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3" name="Pladsholder til dato 12"/>
          <p:cNvSpPr>
            <a:spLocks noGrp="1"/>
          </p:cNvSpPr>
          <p:nvPr>
            <p:ph type="dt" sz="half" idx="10"/>
          </p:nvPr>
        </p:nvSpPr>
        <p:spPr/>
        <p:txBody>
          <a:bodyPr/>
          <a:lstStyle/>
          <a:p>
            <a:fld id="{F02F7263-DA72-49E2-A463-AA5C50761C40}" type="datetime1">
              <a:rPr lang="da-DK" smtClean="0"/>
              <a:t>01-02-2017</a:t>
            </a:fld>
            <a:endParaRPr lang="da-DK"/>
          </a:p>
        </p:txBody>
      </p:sp>
      <p:sp>
        <p:nvSpPr>
          <p:cNvPr id="14" name="Pladsholder til sidefod 13"/>
          <p:cNvSpPr>
            <a:spLocks noGrp="1"/>
          </p:cNvSpPr>
          <p:nvPr>
            <p:ph type="ftr" sz="quarter" idx="11"/>
          </p:nvPr>
        </p:nvSpPr>
        <p:spPr/>
        <p:txBody>
          <a:bodyPr/>
          <a:lstStyle/>
          <a:p>
            <a:r>
              <a:rPr lang="da-DK"/>
              <a:t>Projektledelse i praksis v. Maren Granlien og Charlotte Risbjerg</a:t>
            </a:r>
          </a:p>
        </p:txBody>
      </p:sp>
      <p:sp>
        <p:nvSpPr>
          <p:cNvPr id="15" name="Pladsholder til diasnummer 14"/>
          <p:cNvSpPr>
            <a:spLocks noGrp="1"/>
          </p:cNvSpPr>
          <p:nvPr>
            <p:ph type="sldNum" sz="quarter" idx="12"/>
          </p:nvPr>
        </p:nvSpPr>
        <p:spPr/>
        <p:txBody>
          <a:bodyPr/>
          <a:lstStyle/>
          <a:p>
            <a:fld id="{3031701D-1D88-4936-B228-AC091E77BDF0}" type="slidenum">
              <a:rPr lang="da-DK" smtClean="0"/>
              <a:t>34</a:t>
            </a:fld>
            <a:endParaRPr lang="da-DK"/>
          </a:p>
        </p:txBody>
      </p:sp>
      <p:pic>
        <p:nvPicPr>
          <p:cNvPr id="16" name="Billede 10" descr="MJO _Ausschnitt_Korea 201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317" y="259026"/>
            <a:ext cx="4297762" cy="2865173"/>
          </a:xfrm>
          <a:prstGeom prst="rect">
            <a:avLst/>
          </a:prstGeom>
        </p:spPr>
      </p:pic>
    </p:spTree>
    <p:extLst>
      <p:ext uri="{BB962C8B-B14F-4D97-AF65-F5344CB8AC3E}">
        <p14:creationId xmlns:p14="http://schemas.microsoft.com/office/powerpoint/2010/main" val="237565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Om ledelse</a:t>
            </a:r>
          </a:p>
        </p:txBody>
      </p:sp>
      <p:sp>
        <p:nvSpPr>
          <p:cNvPr id="3" name="Pladsholder til indhold 2"/>
          <p:cNvSpPr>
            <a:spLocks noGrp="1"/>
          </p:cNvSpPr>
          <p:nvPr>
            <p:ph idx="1"/>
          </p:nvPr>
        </p:nvSpPr>
        <p:spPr/>
        <p:txBody>
          <a:bodyPr>
            <a:normAutofit/>
          </a:bodyPr>
          <a:lstStyle/>
          <a:p>
            <a:pPr marL="0" indent="0" algn="ctr">
              <a:buNone/>
            </a:pPr>
            <a:endParaRPr lang="da-DK" b="1" dirty="0"/>
          </a:p>
          <a:p>
            <a:pPr marL="0" indent="0" algn="ctr">
              <a:buNone/>
            </a:pPr>
            <a:endParaRPr lang="da-DK" b="1" dirty="0"/>
          </a:p>
          <a:p>
            <a:pPr marL="0" indent="0" algn="ctr">
              <a:buNone/>
            </a:pPr>
            <a:r>
              <a:rPr lang="da-DK" b="1" dirty="0"/>
              <a:t> </a:t>
            </a:r>
          </a:p>
          <a:p>
            <a:pPr marL="0" indent="0" algn="ctr">
              <a:buNone/>
            </a:pPr>
            <a:endParaRPr lang="da-DK" b="1" dirty="0"/>
          </a:p>
          <a:p>
            <a:pPr marL="0" indent="0" algn="ctr">
              <a:buNone/>
            </a:pPr>
            <a:r>
              <a:rPr lang="da-DK" sz="2400" b="1" dirty="0"/>
              <a:t>Den proces at gennemføre en aktivitet </a:t>
            </a:r>
          </a:p>
          <a:p>
            <a:pPr marL="0" indent="0" algn="ctr">
              <a:buNone/>
            </a:pPr>
            <a:r>
              <a:rPr lang="da-DK" sz="2400" b="1" dirty="0"/>
              <a:t>ved hjælp af</a:t>
            </a:r>
          </a:p>
          <a:p>
            <a:pPr marL="0" indent="0" algn="ctr">
              <a:buNone/>
            </a:pPr>
            <a:r>
              <a:rPr lang="da-DK" sz="2400" b="1" dirty="0"/>
              <a:t> og gennem andre personer</a:t>
            </a:r>
          </a:p>
          <a:p>
            <a:pPr marL="0" indent="0" algn="ctr">
              <a:buNone/>
            </a:pPr>
            <a:endParaRPr lang="da-DK" b="1" dirty="0"/>
          </a:p>
          <a:p>
            <a:pPr marL="0" indent="0" algn="ctr">
              <a:buNone/>
            </a:pPr>
            <a:endParaRPr lang="da-DK" b="1" dirty="0"/>
          </a:p>
          <a:p>
            <a:pPr marL="0" indent="0" algn="ctr">
              <a:buNone/>
            </a:pPr>
            <a:endParaRPr lang="da-DK" b="1" dirty="0"/>
          </a:p>
          <a:p>
            <a:pPr marL="0" indent="0" algn="ctr">
              <a:buNone/>
            </a:pPr>
            <a:endParaRPr lang="da-DK" b="1" dirty="0"/>
          </a:p>
          <a:p>
            <a:pPr marL="0" indent="0" algn="ctr">
              <a:buNone/>
            </a:pPr>
            <a:endParaRPr lang="da-DK" b="1" dirty="0"/>
          </a:p>
        </p:txBody>
      </p:sp>
      <p:sp>
        <p:nvSpPr>
          <p:cNvPr id="4" name="Pladsholder til dato 3"/>
          <p:cNvSpPr>
            <a:spLocks noGrp="1"/>
          </p:cNvSpPr>
          <p:nvPr>
            <p:ph type="dt" sz="half" idx="10"/>
          </p:nvPr>
        </p:nvSpPr>
        <p:spPr/>
        <p:txBody>
          <a:bodyPr/>
          <a:lstStyle/>
          <a:p>
            <a:fld id="{4134733C-EE5A-4247-ABC8-0FE1D606CB1E}"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diasnummer 5"/>
          <p:cNvSpPr>
            <a:spLocks noGrp="1"/>
          </p:cNvSpPr>
          <p:nvPr>
            <p:ph type="sldNum" sz="quarter" idx="12"/>
          </p:nvPr>
        </p:nvSpPr>
        <p:spPr/>
        <p:txBody>
          <a:bodyPr/>
          <a:lstStyle/>
          <a:p>
            <a:fld id="{E31375A4-56A4-47D6-9801-1991572033F7}" type="slidenum">
              <a:rPr lang="en-US" smtClean="0"/>
              <a:t>35</a:t>
            </a:fld>
            <a:endParaRPr lang="en-US"/>
          </a:p>
        </p:txBody>
      </p:sp>
      <p:grpSp>
        <p:nvGrpSpPr>
          <p:cNvPr id="7" name="Grupper 6"/>
          <p:cNvGrpSpPr/>
          <p:nvPr/>
        </p:nvGrpSpPr>
        <p:grpSpPr>
          <a:xfrm>
            <a:off x="6724273" y="351260"/>
            <a:ext cx="2166384" cy="2053516"/>
            <a:chOff x="3384476" y="933084"/>
            <a:chExt cx="4724566" cy="5196508"/>
          </a:xfrm>
        </p:grpSpPr>
        <p:pic>
          <p:nvPicPr>
            <p:cNvPr id="8" name="Billede 7" descr="Screenshot 2014-11-25 11.33.3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4476" y="1781826"/>
              <a:ext cx="2848655" cy="3603426"/>
            </a:xfrm>
            <a:prstGeom prst="rect">
              <a:avLst/>
            </a:prstGeom>
          </p:spPr>
        </p:pic>
        <p:sp>
          <p:nvSpPr>
            <p:cNvPr id="9" name="Cloud 6"/>
            <p:cNvSpPr/>
            <p:nvPr/>
          </p:nvSpPr>
          <p:spPr>
            <a:xfrm>
              <a:off x="4066812" y="933084"/>
              <a:ext cx="1745160" cy="955390"/>
            </a:xfrm>
            <a:prstGeom prst="cloud">
              <a:avLst/>
            </a:prstGeom>
            <a:solidFill>
              <a:schemeClr val="tx2">
                <a:lumMod val="20000"/>
                <a:lumOff val="80000"/>
              </a:schemeClr>
            </a:solid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400" dirty="0">
                <a:solidFill>
                  <a:srgbClr val="1F497D"/>
                </a:solidFill>
                <a:cs typeface="Ubuntu"/>
              </a:endParaRPr>
            </a:p>
          </p:txBody>
        </p:sp>
        <p:sp>
          <p:nvSpPr>
            <p:cNvPr id="10" name="Cloud 6"/>
            <p:cNvSpPr/>
            <p:nvPr/>
          </p:nvSpPr>
          <p:spPr>
            <a:xfrm>
              <a:off x="6363882" y="2789656"/>
              <a:ext cx="1745160" cy="955390"/>
            </a:xfrm>
            <a:prstGeom prst="cloud">
              <a:avLst/>
            </a:prstGeom>
            <a:solidFill>
              <a:schemeClr val="tx2">
                <a:lumMod val="20000"/>
                <a:lumOff val="80000"/>
              </a:schemeClr>
            </a:solid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800" dirty="0">
                <a:solidFill>
                  <a:srgbClr val="1F497D"/>
                </a:solidFill>
                <a:cs typeface="Ubuntu"/>
              </a:endParaRPr>
            </a:p>
          </p:txBody>
        </p:sp>
        <p:sp>
          <p:nvSpPr>
            <p:cNvPr id="11" name="Cloud 6"/>
            <p:cNvSpPr/>
            <p:nvPr/>
          </p:nvSpPr>
          <p:spPr>
            <a:xfrm>
              <a:off x="3985955" y="5174202"/>
              <a:ext cx="1793636" cy="955390"/>
            </a:xfrm>
            <a:prstGeom prst="cloud">
              <a:avLst/>
            </a:prstGeom>
            <a:solidFill>
              <a:schemeClr val="tx2">
                <a:lumMod val="20000"/>
                <a:lumOff val="80000"/>
              </a:schemeClr>
            </a:solid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00" dirty="0">
                <a:solidFill>
                  <a:srgbClr val="1F497D"/>
                </a:solidFill>
                <a:cs typeface="Ubuntu"/>
              </a:endParaRPr>
            </a:p>
          </p:txBody>
        </p:sp>
      </p:grpSp>
      <p:sp>
        <p:nvSpPr>
          <p:cNvPr id="12" name="Cloud 6"/>
          <p:cNvSpPr/>
          <p:nvPr/>
        </p:nvSpPr>
        <p:spPr>
          <a:xfrm>
            <a:off x="5905325" y="1115736"/>
            <a:ext cx="800219" cy="377544"/>
          </a:xfrm>
          <a:prstGeom prst="cloud">
            <a:avLst/>
          </a:prstGeom>
          <a:solidFill>
            <a:schemeClr val="tx2">
              <a:lumMod val="20000"/>
              <a:lumOff val="80000"/>
            </a:schemeClr>
          </a:solid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800" dirty="0">
              <a:solidFill>
                <a:srgbClr val="1F497D"/>
              </a:solidFill>
              <a:cs typeface="Ubuntu"/>
            </a:endParaRPr>
          </a:p>
        </p:txBody>
      </p:sp>
    </p:spTree>
    <p:extLst>
      <p:ext uri="{BB962C8B-B14F-4D97-AF65-F5344CB8AC3E}">
        <p14:creationId xmlns:p14="http://schemas.microsoft.com/office/powerpoint/2010/main" val="268059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600">
                <a:solidFill>
                  <a:schemeClr val="tx1">
                    <a:lumMod val="65000"/>
                    <a:lumOff val="35000"/>
                  </a:schemeClr>
                </a:solidFill>
              </a:rPr>
              <a:t>De 3 </a:t>
            </a:r>
            <a:r>
              <a:rPr lang="en-US" sz="3600" dirty="0" err="1">
                <a:solidFill>
                  <a:schemeClr val="tx1">
                    <a:lumMod val="65000"/>
                    <a:lumOff val="35000"/>
                  </a:schemeClr>
                </a:solidFill>
              </a:rPr>
              <a:t>dimensioner</a:t>
            </a:r>
            <a:r>
              <a:rPr lang="en-US" sz="3600" dirty="0">
                <a:solidFill>
                  <a:schemeClr val="tx1">
                    <a:lumMod val="65000"/>
                    <a:lumOff val="35000"/>
                  </a:schemeClr>
                </a:solidFill>
              </a:rPr>
              <a:t> </a:t>
            </a:r>
            <a:r>
              <a:rPr lang="en-US" sz="3600" dirty="0" err="1">
                <a:solidFill>
                  <a:schemeClr val="tx1">
                    <a:lumMod val="65000"/>
                    <a:lumOff val="35000"/>
                  </a:schemeClr>
                </a:solidFill>
              </a:rPr>
              <a:t>i</a:t>
            </a:r>
            <a:r>
              <a:rPr lang="en-US" sz="3600" dirty="0">
                <a:solidFill>
                  <a:schemeClr val="tx1">
                    <a:lumMod val="65000"/>
                    <a:lumOff val="35000"/>
                  </a:schemeClr>
                </a:solidFill>
              </a:rPr>
              <a:t> (</a:t>
            </a:r>
            <a:r>
              <a:rPr lang="en-US" sz="3600" dirty="0" err="1">
                <a:solidFill>
                  <a:schemeClr val="tx1">
                    <a:lumMod val="65000"/>
                    <a:lumOff val="35000"/>
                  </a:schemeClr>
                </a:solidFill>
              </a:rPr>
              <a:t>projekt</a:t>
            </a:r>
            <a:r>
              <a:rPr lang="en-US" sz="3600" dirty="0">
                <a:solidFill>
                  <a:schemeClr val="tx1">
                    <a:lumMod val="65000"/>
                    <a:lumOff val="35000"/>
                  </a:schemeClr>
                </a:solidFill>
              </a:rPr>
              <a:t>)</a:t>
            </a:r>
            <a:r>
              <a:rPr lang="en-US" sz="3600" dirty="0" err="1">
                <a:solidFill>
                  <a:schemeClr val="tx1">
                    <a:lumMod val="65000"/>
                    <a:lumOff val="35000"/>
                  </a:schemeClr>
                </a:solidFill>
              </a:rPr>
              <a:t>ledelse</a:t>
            </a:r>
            <a:r>
              <a:rPr lang="en-US" sz="3600" dirty="0">
                <a:solidFill>
                  <a:schemeClr val="tx1">
                    <a:lumMod val="65000"/>
                    <a:lumOff val="35000"/>
                  </a:schemeClr>
                </a:solidFill>
              </a:rPr>
              <a:t> </a:t>
            </a:r>
            <a:endParaRPr lang="da-DK" dirty="0"/>
          </a:p>
        </p:txBody>
      </p:sp>
      <p:sp>
        <p:nvSpPr>
          <p:cNvPr id="7" name="Pladsholder til indhold 6"/>
          <p:cNvSpPr>
            <a:spLocks noGrp="1"/>
          </p:cNvSpPr>
          <p:nvPr>
            <p:ph idx="1"/>
          </p:nvPr>
        </p:nvSpPr>
        <p:spPr/>
        <p:txBody>
          <a:bodyPr/>
          <a:lstStyle/>
          <a:p>
            <a:pPr marL="0" indent="0">
              <a:spcAft>
                <a:spcPts val="400"/>
              </a:spcAft>
              <a:buNone/>
              <a:defRPr/>
            </a:pPr>
            <a:endParaRPr lang="en-US" sz="2400" dirty="0">
              <a:solidFill>
                <a:schemeClr val="tx1">
                  <a:lumMod val="65000"/>
                  <a:lumOff val="35000"/>
                </a:schemeClr>
              </a:solidFill>
            </a:endParaRPr>
          </a:p>
          <a:p>
            <a:pPr marL="0" indent="0" algn="ctr">
              <a:spcAft>
                <a:spcPts val="400"/>
              </a:spcAft>
              <a:buNone/>
              <a:defRPr/>
            </a:pPr>
            <a:r>
              <a:rPr lang="en-US" sz="2800" b="1" dirty="0" err="1">
                <a:solidFill>
                  <a:schemeClr val="tx1">
                    <a:lumMod val="65000"/>
                    <a:lumOff val="35000"/>
                  </a:schemeClr>
                </a:solidFill>
              </a:rPr>
              <a:t>Lede</a:t>
            </a:r>
            <a:r>
              <a:rPr lang="en-US" sz="2800" b="1" dirty="0">
                <a:solidFill>
                  <a:schemeClr val="tx1">
                    <a:lumMod val="65000"/>
                    <a:lumOff val="35000"/>
                  </a:schemeClr>
                </a:solidFill>
              </a:rPr>
              <a:t>  </a:t>
            </a:r>
            <a:r>
              <a:rPr lang="en-US" sz="2800" b="1" dirty="0" err="1">
                <a:solidFill>
                  <a:srgbClr val="DB313E"/>
                </a:solidFill>
              </a:rPr>
              <a:t>Mennesker</a:t>
            </a:r>
            <a:r>
              <a:rPr lang="en-US" sz="2800" b="1" dirty="0">
                <a:solidFill>
                  <a:schemeClr val="tx1">
                    <a:lumMod val="65000"/>
                    <a:lumOff val="35000"/>
                  </a:schemeClr>
                </a:solidFill>
              </a:rPr>
              <a:t>, </a:t>
            </a:r>
            <a:r>
              <a:rPr lang="en-US" sz="2800" b="1" dirty="0" err="1">
                <a:solidFill>
                  <a:srgbClr val="4981CD"/>
                </a:solidFill>
              </a:rPr>
              <a:t>Opgaver</a:t>
            </a:r>
            <a:r>
              <a:rPr lang="en-US" sz="2800" b="1" dirty="0">
                <a:solidFill>
                  <a:srgbClr val="4981CD"/>
                </a:solidFill>
              </a:rPr>
              <a:t>, </a:t>
            </a:r>
            <a:r>
              <a:rPr lang="en-US" sz="2800" b="1" dirty="0" err="1">
                <a:solidFill>
                  <a:srgbClr val="4CBD34"/>
                </a:solidFill>
              </a:rPr>
              <a:t>Forandringer</a:t>
            </a:r>
            <a:r>
              <a:rPr lang="en-US" sz="2800" b="1" dirty="0">
                <a:solidFill>
                  <a:srgbClr val="4CBD34"/>
                </a:solidFill>
              </a:rPr>
              <a:t> </a:t>
            </a:r>
          </a:p>
        </p:txBody>
      </p:sp>
      <p:sp>
        <p:nvSpPr>
          <p:cNvPr id="4" name="Pladsholder til dato 3"/>
          <p:cNvSpPr>
            <a:spLocks noGrp="1"/>
          </p:cNvSpPr>
          <p:nvPr>
            <p:ph type="dt" sz="half" idx="10"/>
          </p:nvPr>
        </p:nvSpPr>
        <p:spPr/>
        <p:txBody>
          <a:bodyPr/>
          <a:lstStyle/>
          <a:p>
            <a:pPr>
              <a:defRPr/>
            </a:pPr>
            <a:fld id="{D8B03261-D364-45D3-BEF8-C11F29DB1B76}" type="datetime1">
              <a:rPr lang="da-DK" smtClean="0"/>
              <a:t>01-02-2017</a:t>
            </a:fld>
            <a:endParaRPr lang="en-US"/>
          </a:p>
        </p:txBody>
      </p:sp>
      <p:sp>
        <p:nvSpPr>
          <p:cNvPr id="5" name="Pladsholder til diasnummer 4"/>
          <p:cNvSpPr>
            <a:spLocks noGrp="1"/>
          </p:cNvSpPr>
          <p:nvPr>
            <p:ph type="sldNum" sz="quarter" idx="12"/>
          </p:nvPr>
        </p:nvSpPr>
        <p:spPr/>
        <p:txBody>
          <a:bodyPr/>
          <a:lstStyle/>
          <a:p>
            <a:pPr>
              <a:defRPr/>
            </a:pPr>
            <a:fld id="{5E072CD0-1691-3D41-87E5-2AD4B7E069DE}" type="slidenum">
              <a:rPr lang="en-US" smtClean="0"/>
              <a:pPr>
                <a:defRPr/>
              </a:pPr>
              <a:t>36</a:t>
            </a:fld>
            <a:endParaRPr lang="en-US"/>
          </a:p>
        </p:txBody>
      </p:sp>
      <p:sp>
        <p:nvSpPr>
          <p:cNvPr id="8" name="Pladsholder til sidefod 7"/>
          <p:cNvSpPr>
            <a:spLocks noGrp="1"/>
          </p:cNvSpPr>
          <p:nvPr>
            <p:ph type="ftr" sz="quarter" idx="11"/>
          </p:nvPr>
        </p:nvSpPr>
        <p:spPr/>
        <p:txBody>
          <a:bodyPr/>
          <a:lstStyle/>
          <a:p>
            <a:r>
              <a:rPr lang="en-US"/>
              <a:t>Projektledelse i praksis v. Maren Granlien og Charlotte Risbjerg</a:t>
            </a:r>
            <a:endParaRPr lang="en-US" dirty="0"/>
          </a:p>
        </p:txBody>
      </p:sp>
      <p:pic>
        <p:nvPicPr>
          <p:cNvPr id="9" name="Bille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596309" y="1962147"/>
            <a:ext cx="1992826" cy="4661581"/>
          </a:xfrm>
          <a:prstGeom prst="rect">
            <a:avLst/>
          </a:prstGeom>
        </p:spPr>
      </p:pic>
      <p:sp>
        <p:nvSpPr>
          <p:cNvPr id="10" name="Pladsholder til indhold 2"/>
          <p:cNvSpPr txBox="1">
            <a:spLocks/>
          </p:cNvSpPr>
          <p:nvPr/>
        </p:nvSpPr>
        <p:spPr>
          <a:xfrm>
            <a:off x="4888024" y="3760929"/>
            <a:ext cx="1659415" cy="1110392"/>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da-DK" sz="1400" b="1" dirty="0">
                <a:solidFill>
                  <a:schemeClr val="tx1"/>
                </a:solidFill>
              </a:rPr>
              <a:t>At styre projektet  er at anvende styringsmetoder og  værktøjer</a:t>
            </a:r>
          </a:p>
        </p:txBody>
      </p:sp>
      <p:sp>
        <p:nvSpPr>
          <p:cNvPr id="11" name="Pladsholder til indhold 2"/>
          <p:cNvSpPr txBox="1">
            <a:spLocks/>
          </p:cNvSpPr>
          <p:nvPr/>
        </p:nvSpPr>
        <p:spPr>
          <a:xfrm>
            <a:off x="2566516" y="3757711"/>
            <a:ext cx="1736320" cy="111230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a-DK" sz="1400" b="1" dirty="0"/>
              <a:t>At udøve lederskab er at anvende sin person</a:t>
            </a:r>
            <a:endParaRPr lang="da-DK" sz="1400" dirty="0"/>
          </a:p>
        </p:txBody>
      </p:sp>
      <p:sp>
        <p:nvSpPr>
          <p:cNvPr id="3" name="Rektangel 2"/>
          <p:cNvSpPr/>
          <p:nvPr/>
        </p:nvSpPr>
        <p:spPr>
          <a:xfrm>
            <a:off x="7327560" y="5883357"/>
            <a:ext cx="1236486" cy="369332"/>
          </a:xfrm>
          <a:prstGeom prst="rect">
            <a:avLst/>
          </a:prstGeom>
        </p:spPr>
        <p:txBody>
          <a:bodyPr wrap="none">
            <a:spAutoFit/>
          </a:bodyPr>
          <a:lstStyle/>
          <a:p>
            <a:r>
              <a:rPr lang="en-US" dirty="0" err="1">
                <a:solidFill>
                  <a:schemeClr val="tx1">
                    <a:lumMod val="65000"/>
                    <a:lumOff val="35000"/>
                  </a:schemeClr>
                </a:solidFill>
              </a:rPr>
              <a:t>Yukl</a:t>
            </a:r>
            <a:r>
              <a:rPr lang="en-US" dirty="0">
                <a:solidFill>
                  <a:schemeClr val="tx1">
                    <a:lumMod val="65000"/>
                    <a:lumOff val="35000"/>
                  </a:schemeClr>
                </a:solidFill>
              </a:rPr>
              <a:t> (2001)</a:t>
            </a:r>
            <a:endParaRPr lang="da-DK" dirty="0"/>
          </a:p>
        </p:txBody>
      </p:sp>
      <p:sp>
        <p:nvSpPr>
          <p:cNvPr id="12" name="Tekstfelt 11"/>
          <p:cNvSpPr txBox="1"/>
          <p:nvPr/>
        </p:nvSpPr>
        <p:spPr>
          <a:xfrm>
            <a:off x="8789881" y="6273224"/>
            <a:ext cx="354119" cy="584776"/>
          </a:xfrm>
          <a:prstGeom prst="rect">
            <a:avLst/>
          </a:prstGeom>
          <a:noFill/>
        </p:spPr>
        <p:txBody>
          <a:bodyPr wrap="square" rtlCol="0">
            <a:spAutoFit/>
          </a:bodyPr>
          <a:lstStyle/>
          <a:p>
            <a:r>
              <a:rPr lang="da-DK" sz="3200" dirty="0">
                <a:solidFill>
                  <a:srgbClr val="FF0000"/>
                </a:solidFill>
                <a:latin typeface="Wingdings"/>
                <a:ea typeface="Wingdings"/>
                <a:cs typeface="Wingdings"/>
              </a:rPr>
              <a:t></a:t>
            </a:r>
            <a:endParaRPr lang="da-DK" sz="3200" dirty="0">
              <a:solidFill>
                <a:srgbClr val="FF0000"/>
              </a:solidFill>
            </a:endParaRPr>
          </a:p>
        </p:txBody>
      </p:sp>
      <p:sp>
        <p:nvSpPr>
          <p:cNvPr id="13" name="Tekstfelt 17"/>
          <p:cNvSpPr txBox="1"/>
          <p:nvPr/>
        </p:nvSpPr>
        <p:spPr>
          <a:xfrm rot="2928567">
            <a:off x="7971576" y="365849"/>
            <a:ext cx="1691236" cy="307766"/>
          </a:xfrm>
          <a:prstGeom prst="rect">
            <a:avLst/>
          </a:prstGeom>
        </p:spPr>
        <p:style>
          <a:lnRef idx="1">
            <a:schemeClr val="accent3"/>
          </a:lnRef>
          <a:fillRef idx="2">
            <a:schemeClr val="accent3"/>
          </a:fillRef>
          <a:effectRef idx="1">
            <a:schemeClr val="accent3"/>
          </a:effectRef>
          <a:fontRef idx="minor">
            <a:schemeClr val="dk1"/>
          </a:fontRef>
        </p:style>
        <p:txBody>
          <a:bodyPr wrap="square" lIns="91429" tIns="45715" rIns="91429" bIns="45715" rtlCol="0">
            <a:spAutoFit/>
          </a:bodyPr>
          <a:lstStyle/>
          <a:p>
            <a:pPr algn="ctr"/>
            <a:r>
              <a:rPr lang="da-DK" sz="1400" dirty="0"/>
              <a:t>Mærkat</a:t>
            </a:r>
          </a:p>
        </p:txBody>
      </p:sp>
    </p:spTree>
    <p:extLst>
      <p:ext uri="{BB962C8B-B14F-4D97-AF65-F5344CB8AC3E}">
        <p14:creationId xmlns:p14="http://schemas.microsoft.com/office/powerpoint/2010/main" val="177712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Projektleders mange roller</a:t>
            </a:r>
          </a:p>
        </p:txBody>
      </p:sp>
      <p:sp>
        <p:nvSpPr>
          <p:cNvPr id="3" name="Pladsholder til indhold 2"/>
          <p:cNvSpPr>
            <a:spLocks noGrp="1"/>
          </p:cNvSpPr>
          <p:nvPr>
            <p:ph sz="half" idx="1"/>
          </p:nvPr>
        </p:nvSpPr>
        <p:spPr/>
        <p:txBody>
          <a:bodyPr>
            <a:normAutofit fontScale="92500" lnSpcReduction="10000"/>
          </a:bodyPr>
          <a:lstStyle/>
          <a:p>
            <a:pPr marL="0" indent="0">
              <a:buNone/>
            </a:pPr>
            <a:r>
              <a:rPr lang="da-DK" dirty="0"/>
              <a:t>At styre:</a:t>
            </a:r>
          </a:p>
          <a:p>
            <a:r>
              <a:rPr lang="da-DK" dirty="0"/>
              <a:t>Sikre klare rammer og struktur</a:t>
            </a:r>
          </a:p>
          <a:p>
            <a:r>
              <a:rPr lang="da-DK" dirty="0"/>
              <a:t>Fælles sprog og ensartede ”modeller”</a:t>
            </a:r>
          </a:p>
          <a:p>
            <a:r>
              <a:rPr lang="da-DK" dirty="0"/>
              <a:t>”</a:t>
            </a:r>
            <a:r>
              <a:rPr lang="da-DK" dirty="0" err="1"/>
              <a:t>Drifte</a:t>
            </a:r>
            <a:r>
              <a:rPr lang="da-DK" dirty="0"/>
              <a:t>” projektet</a:t>
            </a:r>
          </a:p>
          <a:p>
            <a:pPr marL="0" indent="0">
              <a:buNone/>
            </a:pPr>
            <a:endParaRPr lang="da-DK" dirty="0"/>
          </a:p>
          <a:p>
            <a:pPr marL="0" indent="0">
              <a:buNone/>
            </a:pPr>
            <a:r>
              <a:rPr lang="da-DK" dirty="0"/>
              <a:t>At lede:</a:t>
            </a:r>
          </a:p>
          <a:p>
            <a:r>
              <a:rPr lang="da-DK" dirty="0"/>
              <a:t>Kende, forstå og agere ud fra de individuelle behov</a:t>
            </a:r>
          </a:p>
          <a:p>
            <a:r>
              <a:rPr lang="da-DK" dirty="0"/>
              <a:t>Motivere den enkelte</a:t>
            </a:r>
          </a:p>
          <a:p>
            <a:r>
              <a:rPr lang="da-DK" dirty="0"/>
              <a:t>Udvikle projektet</a:t>
            </a:r>
          </a:p>
          <a:p>
            <a:pPr marL="0" indent="0">
              <a:buNone/>
            </a:pPr>
            <a:endParaRPr lang="da-DK" dirty="0"/>
          </a:p>
          <a:p>
            <a:pPr marL="0" indent="0">
              <a:buNone/>
            </a:pPr>
            <a:r>
              <a:rPr lang="da-DK" dirty="0"/>
              <a:t>Basis er </a:t>
            </a:r>
            <a:r>
              <a:rPr lang="da-DK" i="1" dirty="0"/>
              <a:t>tillid og tryghed</a:t>
            </a:r>
          </a:p>
          <a:p>
            <a:pPr marL="0" indent="0">
              <a:buNone/>
            </a:pPr>
            <a:endParaRPr lang="da-DK" dirty="0"/>
          </a:p>
          <a:p>
            <a:pPr marL="0" indent="0">
              <a:buNone/>
            </a:pPr>
            <a:endParaRPr lang="da-DK" dirty="0"/>
          </a:p>
        </p:txBody>
      </p:sp>
      <p:sp>
        <p:nvSpPr>
          <p:cNvPr id="5" name="Pladsholder til dato 4"/>
          <p:cNvSpPr>
            <a:spLocks noGrp="1"/>
          </p:cNvSpPr>
          <p:nvPr>
            <p:ph type="dt" sz="half" idx="10"/>
          </p:nvPr>
        </p:nvSpPr>
        <p:spPr/>
        <p:txBody>
          <a:bodyPr/>
          <a:lstStyle/>
          <a:p>
            <a:fld id="{A7F6E52C-55C3-4495-9811-CF5D4CCF5489}" type="datetime1">
              <a:rPr lang="da-DK" smtClean="0"/>
              <a:t>01-02-2017</a:t>
            </a:fld>
            <a:endParaRPr lang="en-US"/>
          </a:p>
        </p:txBody>
      </p:sp>
      <p:sp>
        <p:nvSpPr>
          <p:cNvPr id="6" name="Pladsholder til sidefod 5"/>
          <p:cNvSpPr>
            <a:spLocks noGrp="1"/>
          </p:cNvSpPr>
          <p:nvPr>
            <p:ph type="ftr" sz="quarter" idx="11"/>
          </p:nvPr>
        </p:nvSpPr>
        <p:spPr/>
        <p:txBody>
          <a:bodyPr/>
          <a:lstStyle/>
          <a:p>
            <a:r>
              <a:rPr lang="en-US"/>
              <a:t>Projektledelse i praksis v. Maren Granlien og Charlotte Risbjerg</a:t>
            </a:r>
            <a:endParaRPr lang="en-US" dirty="0"/>
          </a:p>
        </p:txBody>
      </p:sp>
      <p:sp>
        <p:nvSpPr>
          <p:cNvPr id="7" name="Pladsholder til diasnummer 6"/>
          <p:cNvSpPr>
            <a:spLocks noGrp="1"/>
          </p:cNvSpPr>
          <p:nvPr>
            <p:ph type="sldNum" sz="quarter" idx="12"/>
          </p:nvPr>
        </p:nvSpPr>
        <p:spPr/>
        <p:txBody>
          <a:bodyPr/>
          <a:lstStyle/>
          <a:p>
            <a:fld id="{E31375A4-56A4-47D6-9801-1991572033F7}" type="slidenum">
              <a:rPr lang="en-US" smtClean="0"/>
              <a:t>37</a:t>
            </a:fld>
            <a:endParaRPr lang="en-US"/>
          </a:p>
        </p:txBody>
      </p:sp>
      <p:grpSp>
        <p:nvGrpSpPr>
          <p:cNvPr id="8" name="Grupper 7"/>
          <p:cNvGrpSpPr/>
          <p:nvPr/>
        </p:nvGrpSpPr>
        <p:grpSpPr>
          <a:xfrm>
            <a:off x="5008295" y="1707175"/>
            <a:ext cx="3139222" cy="3492776"/>
            <a:chOff x="3384476" y="933084"/>
            <a:chExt cx="4724566" cy="5196508"/>
          </a:xfrm>
        </p:grpSpPr>
        <p:pic>
          <p:nvPicPr>
            <p:cNvPr id="9" name="Billede 8" descr="Screenshot 2014-11-25 11.33.3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4476" y="1781826"/>
              <a:ext cx="2848655" cy="3603426"/>
            </a:xfrm>
            <a:prstGeom prst="rect">
              <a:avLst/>
            </a:prstGeom>
          </p:spPr>
        </p:pic>
        <p:sp>
          <p:nvSpPr>
            <p:cNvPr id="10" name="Cloud 6"/>
            <p:cNvSpPr/>
            <p:nvPr/>
          </p:nvSpPr>
          <p:spPr>
            <a:xfrm>
              <a:off x="4066812" y="933084"/>
              <a:ext cx="1745160" cy="955390"/>
            </a:xfrm>
            <a:prstGeom prst="cloud">
              <a:avLst/>
            </a:prstGeom>
            <a:solidFill>
              <a:schemeClr val="tx2">
                <a:lumMod val="20000"/>
                <a:lumOff val="80000"/>
              </a:schemeClr>
            </a:solid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400" dirty="0">
                <a:solidFill>
                  <a:srgbClr val="1F497D"/>
                </a:solidFill>
                <a:cs typeface="Ubuntu"/>
              </a:endParaRPr>
            </a:p>
          </p:txBody>
        </p:sp>
        <p:sp>
          <p:nvSpPr>
            <p:cNvPr id="11" name="Cloud 6"/>
            <p:cNvSpPr/>
            <p:nvPr/>
          </p:nvSpPr>
          <p:spPr>
            <a:xfrm>
              <a:off x="6363882" y="2789656"/>
              <a:ext cx="1745160" cy="955390"/>
            </a:xfrm>
            <a:prstGeom prst="cloud">
              <a:avLst/>
            </a:prstGeom>
            <a:solidFill>
              <a:schemeClr val="tx2">
                <a:lumMod val="20000"/>
                <a:lumOff val="80000"/>
              </a:schemeClr>
            </a:solid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800" dirty="0">
                <a:solidFill>
                  <a:srgbClr val="1F497D"/>
                </a:solidFill>
                <a:cs typeface="Ubuntu"/>
              </a:endParaRPr>
            </a:p>
          </p:txBody>
        </p:sp>
        <p:sp>
          <p:nvSpPr>
            <p:cNvPr id="12" name="Cloud 6"/>
            <p:cNvSpPr/>
            <p:nvPr/>
          </p:nvSpPr>
          <p:spPr>
            <a:xfrm>
              <a:off x="3985955" y="5174202"/>
              <a:ext cx="1793636" cy="955390"/>
            </a:xfrm>
            <a:prstGeom prst="cloud">
              <a:avLst/>
            </a:prstGeom>
            <a:solidFill>
              <a:schemeClr val="tx2">
                <a:lumMod val="20000"/>
                <a:lumOff val="80000"/>
              </a:schemeClr>
            </a:solid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00" dirty="0">
                <a:solidFill>
                  <a:srgbClr val="1F497D"/>
                </a:solidFill>
                <a:cs typeface="Ubuntu"/>
              </a:endParaRPr>
            </a:p>
          </p:txBody>
        </p:sp>
      </p:grpSp>
      <p:sp>
        <p:nvSpPr>
          <p:cNvPr id="13" name="Tekstfelt 12"/>
          <p:cNvSpPr txBox="1"/>
          <p:nvPr/>
        </p:nvSpPr>
        <p:spPr>
          <a:xfrm>
            <a:off x="7044831" y="3539807"/>
            <a:ext cx="1177222" cy="276999"/>
          </a:xfrm>
          <a:prstGeom prst="rect">
            <a:avLst/>
          </a:prstGeom>
          <a:noFill/>
        </p:spPr>
        <p:txBody>
          <a:bodyPr wrap="square" rtlCol="0">
            <a:spAutoFit/>
          </a:bodyPr>
          <a:lstStyle/>
          <a:p>
            <a:r>
              <a:rPr lang="da-DK" sz="1200" dirty="0"/>
              <a:t>Interessenter</a:t>
            </a:r>
          </a:p>
        </p:txBody>
      </p:sp>
      <p:sp>
        <p:nvSpPr>
          <p:cNvPr id="14" name="Tekstfelt 13"/>
          <p:cNvSpPr txBox="1"/>
          <p:nvPr/>
        </p:nvSpPr>
        <p:spPr>
          <a:xfrm>
            <a:off x="5508809" y="2279921"/>
            <a:ext cx="1237695" cy="276999"/>
          </a:xfrm>
          <a:prstGeom prst="rect">
            <a:avLst/>
          </a:prstGeom>
          <a:noFill/>
        </p:spPr>
        <p:txBody>
          <a:bodyPr wrap="square" rtlCol="0">
            <a:spAutoFit/>
          </a:bodyPr>
          <a:lstStyle/>
          <a:p>
            <a:r>
              <a:rPr lang="da-DK" sz="1200" dirty="0"/>
              <a:t>Opgavestillere</a:t>
            </a:r>
          </a:p>
        </p:txBody>
      </p:sp>
      <p:sp>
        <p:nvSpPr>
          <p:cNvPr id="15" name="Tekstfelt 14"/>
          <p:cNvSpPr txBox="1"/>
          <p:nvPr/>
        </p:nvSpPr>
        <p:spPr>
          <a:xfrm>
            <a:off x="5496404" y="5149427"/>
            <a:ext cx="1237695" cy="276999"/>
          </a:xfrm>
          <a:prstGeom prst="rect">
            <a:avLst/>
          </a:prstGeom>
          <a:noFill/>
        </p:spPr>
        <p:txBody>
          <a:bodyPr wrap="square" rtlCol="0">
            <a:spAutoFit/>
          </a:bodyPr>
          <a:lstStyle/>
          <a:p>
            <a:r>
              <a:rPr lang="da-DK" sz="1200" dirty="0"/>
              <a:t>Projektgruppe</a:t>
            </a:r>
          </a:p>
        </p:txBody>
      </p:sp>
      <p:sp>
        <p:nvSpPr>
          <p:cNvPr id="16" name="Tekstfelt 15"/>
          <p:cNvSpPr txBox="1"/>
          <p:nvPr/>
        </p:nvSpPr>
        <p:spPr>
          <a:xfrm>
            <a:off x="8789881" y="6273224"/>
            <a:ext cx="354119" cy="584776"/>
          </a:xfrm>
          <a:prstGeom prst="rect">
            <a:avLst/>
          </a:prstGeom>
          <a:noFill/>
        </p:spPr>
        <p:txBody>
          <a:bodyPr wrap="square" rtlCol="0">
            <a:spAutoFit/>
          </a:bodyPr>
          <a:lstStyle/>
          <a:p>
            <a:r>
              <a:rPr lang="da-DK" sz="3200" dirty="0">
                <a:solidFill>
                  <a:srgbClr val="FF0000"/>
                </a:solidFill>
                <a:latin typeface="Wingdings"/>
                <a:ea typeface="Wingdings"/>
                <a:cs typeface="Wingdings"/>
              </a:rPr>
              <a:t></a:t>
            </a:r>
            <a:endParaRPr lang="da-DK" sz="3200" dirty="0">
              <a:solidFill>
                <a:srgbClr val="FF0000"/>
              </a:solidFill>
            </a:endParaRPr>
          </a:p>
        </p:txBody>
      </p:sp>
    </p:spTree>
    <p:extLst>
      <p:ext uri="{BB962C8B-B14F-4D97-AF65-F5344CB8AC3E}">
        <p14:creationId xmlns:p14="http://schemas.microsoft.com/office/powerpoint/2010/main" val="352434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Projektlederens lederrolle </a:t>
            </a:r>
          </a:p>
        </p:txBody>
      </p:sp>
      <p:sp>
        <p:nvSpPr>
          <p:cNvPr id="3" name="Pladsholder til indhold 2"/>
          <p:cNvSpPr>
            <a:spLocks noGrp="1"/>
          </p:cNvSpPr>
          <p:nvPr>
            <p:ph sz="half" idx="1"/>
          </p:nvPr>
        </p:nvSpPr>
        <p:spPr>
          <a:xfrm>
            <a:off x="628650" y="2265883"/>
            <a:ext cx="1962150" cy="1357842"/>
          </a:xfrm>
        </p:spPr>
        <p:txBody>
          <a:bodyPr/>
          <a:lstStyle/>
          <a:p>
            <a:pPr marL="0" indent="0">
              <a:buNone/>
            </a:pPr>
            <a:r>
              <a:rPr lang="da-DK" dirty="0"/>
              <a:t>Lederen skal være GYLDIG</a:t>
            </a:r>
          </a:p>
          <a:p>
            <a:pPr marL="0" indent="0">
              <a:buNone/>
            </a:pPr>
            <a:r>
              <a:rPr lang="da-DK" dirty="0"/>
              <a:t>- ikke ligegyldig</a:t>
            </a:r>
          </a:p>
        </p:txBody>
      </p:sp>
      <p:sp>
        <p:nvSpPr>
          <p:cNvPr id="8" name="Pladsholder til indhold 2"/>
          <p:cNvSpPr txBox="1">
            <a:spLocks/>
          </p:cNvSpPr>
          <p:nvPr/>
        </p:nvSpPr>
        <p:spPr>
          <a:xfrm>
            <a:off x="5708645" y="2265886"/>
            <a:ext cx="2385488" cy="13578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da-DK" dirty="0"/>
              <a:t>Lederen skal gå fra at gøre</a:t>
            </a:r>
          </a:p>
          <a:p>
            <a:pPr>
              <a:buFontTx/>
              <a:buChar char="-"/>
            </a:pPr>
            <a:r>
              <a:rPr lang="da-DK" dirty="0"/>
              <a:t>til at MULIGGØRE</a:t>
            </a:r>
          </a:p>
        </p:txBody>
      </p:sp>
      <p:pic>
        <p:nvPicPr>
          <p:cNvPr id="9" name="Billede 8" descr="Anu_dirigen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9234" y="2958825"/>
            <a:ext cx="2183485" cy="1443843"/>
          </a:xfrm>
          <a:prstGeom prst="rect">
            <a:avLst/>
          </a:prstGeom>
        </p:spPr>
      </p:pic>
      <p:pic>
        <p:nvPicPr>
          <p:cNvPr id="10" name="Billede 9" descr="Dirigen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3467" y="4567766"/>
            <a:ext cx="2184400" cy="1638300"/>
          </a:xfrm>
          <a:prstGeom prst="rect">
            <a:avLst/>
          </a:prstGeom>
        </p:spPr>
      </p:pic>
      <p:pic>
        <p:nvPicPr>
          <p:cNvPr id="11" name="Billede 10" descr="MJO _Ausschnitt_Korea 2010-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6530" y="1329270"/>
            <a:ext cx="2222500" cy="1481666"/>
          </a:xfrm>
          <a:prstGeom prst="rect">
            <a:avLst/>
          </a:prstGeom>
        </p:spPr>
      </p:pic>
      <p:sp>
        <p:nvSpPr>
          <p:cNvPr id="12" name="Pladsholder til dato 11"/>
          <p:cNvSpPr>
            <a:spLocks noGrp="1"/>
          </p:cNvSpPr>
          <p:nvPr>
            <p:ph type="dt" sz="half" idx="10"/>
          </p:nvPr>
        </p:nvSpPr>
        <p:spPr/>
        <p:txBody>
          <a:bodyPr/>
          <a:lstStyle/>
          <a:p>
            <a:fld id="{09188886-7D39-4C37-BED8-B74CD46987CF}" type="datetime1">
              <a:rPr lang="da-DK" smtClean="0"/>
              <a:t>01-02-2017</a:t>
            </a:fld>
            <a:endParaRPr lang="en-US"/>
          </a:p>
        </p:txBody>
      </p:sp>
      <p:sp>
        <p:nvSpPr>
          <p:cNvPr id="13" name="Pladsholder til sidefod 12"/>
          <p:cNvSpPr>
            <a:spLocks noGrp="1"/>
          </p:cNvSpPr>
          <p:nvPr>
            <p:ph type="ftr" sz="quarter" idx="11"/>
          </p:nvPr>
        </p:nvSpPr>
        <p:spPr/>
        <p:txBody>
          <a:bodyPr/>
          <a:lstStyle/>
          <a:p>
            <a:r>
              <a:rPr lang="en-US"/>
              <a:t>Projektledelse i praksis v. Maren Granlien og Charlotte Risbjerg</a:t>
            </a:r>
            <a:endParaRPr lang="en-US" dirty="0"/>
          </a:p>
        </p:txBody>
      </p:sp>
      <p:sp>
        <p:nvSpPr>
          <p:cNvPr id="14" name="Pladsholder til diasnummer 13"/>
          <p:cNvSpPr>
            <a:spLocks noGrp="1"/>
          </p:cNvSpPr>
          <p:nvPr>
            <p:ph type="sldNum" sz="quarter" idx="12"/>
          </p:nvPr>
        </p:nvSpPr>
        <p:spPr/>
        <p:txBody>
          <a:bodyPr/>
          <a:lstStyle/>
          <a:p>
            <a:fld id="{E31375A4-56A4-47D6-9801-1991572033F7}" type="slidenum">
              <a:rPr lang="en-US" smtClean="0"/>
              <a:t>38</a:t>
            </a:fld>
            <a:endParaRPr lang="en-US"/>
          </a:p>
        </p:txBody>
      </p:sp>
    </p:spTree>
    <p:extLst>
      <p:ext uri="{BB962C8B-B14F-4D97-AF65-F5344CB8AC3E}">
        <p14:creationId xmlns:p14="http://schemas.microsoft.com/office/powerpoint/2010/main" val="15903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kan ledere påvirke?</a:t>
            </a:r>
          </a:p>
        </p:txBody>
      </p:sp>
      <p:sp>
        <p:nvSpPr>
          <p:cNvPr id="3" name="Pladsholder til indhold 2"/>
          <p:cNvSpPr>
            <a:spLocks noGrp="1"/>
          </p:cNvSpPr>
          <p:nvPr>
            <p:ph idx="1"/>
          </p:nvPr>
        </p:nvSpPr>
        <p:spPr/>
        <p:txBody>
          <a:bodyPr/>
          <a:lstStyle/>
          <a:p>
            <a:r>
              <a:rPr lang="da-DK" dirty="0"/>
              <a:t>Fortolkningen af ydre begivenheder og hændelse</a:t>
            </a:r>
          </a:p>
          <a:p>
            <a:r>
              <a:rPr lang="da-DK" dirty="0"/>
              <a:t>Valg af – og tilgang til - mål og strategier</a:t>
            </a:r>
          </a:p>
          <a:p>
            <a:r>
              <a:rPr lang="da-DK" dirty="0"/>
              <a:t>Motivation for at nå målene</a:t>
            </a:r>
          </a:p>
          <a:p>
            <a:r>
              <a:rPr lang="da-DK" dirty="0"/>
              <a:t>Den gensidige tillid hos organisationen / gruppens medlemmer</a:t>
            </a:r>
          </a:p>
          <a:p>
            <a:r>
              <a:rPr lang="da-DK" dirty="0"/>
              <a:t>Organisering og koordinering</a:t>
            </a:r>
          </a:p>
          <a:p>
            <a:r>
              <a:rPr lang="da-DK" dirty="0"/>
              <a:t>Allokering af ressourcer og mål</a:t>
            </a:r>
          </a:p>
          <a:p>
            <a:r>
              <a:rPr lang="da-DK" dirty="0"/>
              <a:t>Udviklingen af deltagernes færdigheder, kompetencer og selvtillid</a:t>
            </a:r>
          </a:p>
          <a:p>
            <a:r>
              <a:rPr lang="da-DK" dirty="0"/>
              <a:t>Læring og videndeling i organisationen/ projektet</a:t>
            </a:r>
          </a:p>
          <a:p>
            <a:r>
              <a:rPr lang="da-DK" dirty="0"/>
              <a:t>Outsourcing og </a:t>
            </a:r>
            <a:r>
              <a:rPr lang="da-DK" dirty="0" err="1"/>
              <a:t>insourcing</a:t>
            </a:r>
            <a:r>
              <a:rPr lang="da-DK" dirty="0"/>
              <a:t> af opgaver og viden</a:t>
            </a:r>
          </a:p>
          <a:p>
            <a:r>
              <a:rPr lang="da-DK" dirty="0"/>
              <a:t>Design af formelle strukturer og systemer</a:t>
            </a:r>
          </a:p>
          <a:p>
            <a:r>
              <a:rPr lang="da-DK" dirty="0"/>
              <a:t>Grundantagelser og værdier i organisationen / gruppen / projektet</a:t>
            </a:r>
          </a:p>
          <a:p>
            <a:endParaRPr lang="da-DK" dirty="0"/>
          </a:p>
        </p:txBody>
      </p:sp>
      <p:sp>
        <p:nvSpPr>
          <p:cNvPr id="4" name="Pladsholder til dato 3"/>
          <p:cNvSpPr>
            <a:spLocks noGrp="1"/>
          </p:cNvSpPr>
          <p:nvPr>
            <p:ph type="dt" sz="half" idx="10"/>
          </p:nvPr>
        </p:nvSpPr>
        <p:spPr/>
        <p:txBody>
          <a:bodyPr/>
          <a:lstStyle/>
          <a:p>
            <a:fld id="{C8D14C8E-CECA-47C3-B79B-873824DB1A55}"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diasnummer 5"/>
          <p:cNvSpPr>
            <a:spLocks noGrp="1"/>
          </p:cNvSpPr>
          <p:nvPr>
            <p:ph type="sldNum" sz="quarter" idx="12"/>
          </p:nvPr>
        </p:nvSpPr>
        <p:spPr/>
        <p:txBody>
          <a:bodyPr/>
          <a:lstStyle/>
          <a:p>
            <a:fld id="{E31375A4-56A4-47D6-9801-1991572033F7}" type="slidenum">
              <a:rPr lang="en-US" smtClean="0"/>
              <a:t>39</a:t>
            </a:fld>
            <a:endParaRPr lang="en-US"/>
          </a:p>
        </p:txBody>
      </p:sp>
      <p:sp>
        <p:nvSpPr>
          <p:cNvPr id="7" name="Rektangel 6"/>
          <p:cNvSpPr/>
          <p:nvPr/>
        </p:nvSpPr>
        <p:spPr>
          <a:xfrm>
            <a:off x="6791718" y="5962725"/>
            <a:ext cx="1814369" cy="215444"/>
          </a:xfrm>
          <a:prstGeom prst="rect">
            <a:avLst/>
          </a:prstGeom>
        </p:spPr>
        <p:txBody>
          <a:bodyPr wrap="none">
            <a:spAutoFit/>
          </a:bodyPr>
          <a:lstStyle/>
          <a:p>
            <a:r>
              <a:rPr lang="en-US" sz="800" dirty="0" err="1">
                <a:solidFill>
                  <a:schemeClr val="tx1">
                    <a:lumMod val="65000"/>
                    <a:lumOff val="35000"/>
                  </a:schemeClr>
                </a:solidFill>
              </a:rPr>
              <a:t>Yukl</a:t>
            </a:r>
            <a:r>
              <a:rPr lang="en-US" sz="800" dirty="0">
                <a:solidFill>
                  <a:schemeClr val="tx1">
                    <a:lumMod val="65000"/>
                    <a:lumOff val="35000"/>
                  </a:schemeClr>
                </a:solidFill>
              </a:rPr>
              <a:t> (2009 Leadership in organizations)</a:t>
            </a:r>
            <a:endParaRPr lang="da-DK" sz="800" dirty="0"/>
          </a:p>
        </p:txBody>
      </p:sp>
      <p:sp>
        <p:nvSpPr>
          <p:cNvPr id="8" name="Tekstfelt 7"/>
          <p:cNvSpPr txBox="1"/>
          <p:nvPr/>
        </p:nvSpPr>
        <p:spPr>
          <a:xfrm>
            <a:off x="8789881" y="6273224"/>
            <a:ext cx="354119" cy="584776"/>
          </a:xfrm>
          <a:prstGeom prst="rect">
            <a:avLst/>
          </a:prstGeom>
          <a:noFill/>
        </p:spPr>
        <p:txBody>
          <a:bodyPr wrap="square" rtlCol="0">
            <a:spAutoFit/>
          </a:bodyPr>
          <a:lstStyle/>
          <a:p>
            <a:r>
              <a:rPr lang="da-DK" sz="3200" dirty="0">
                <a:solidFill>
                  <a:srgbClr val="FF0000"/>
                </a:solidFill>
                <a:latin typeface="Wingdings"/>
                <a:ea typeface="Wingdings"/>
                <a:cs typeface="Wingdings"/>
              </a:rPr>
              <a:t></a:t>
            </a:r>
            <a:endParaRPr lang="da-DK" sz="3200" dirty="0">
              <a:solidFill>
                <a:srgbClr val="FF0000"/>
              </a:solidFill>
            </a:endParaRPr>
          </a:p>
        </p:txBody>
      </p:sp>
    </p:spTree>
    <p:extLst>
      <p:ext uri="{BB962C8B-B14F-4D97-AF65-F5344CB8AC3E}">
        <p14:creationId xmlns:p14="http://schemas.microsoft.com/office/powerpoint/2010/main" val="417618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Indhold på kurset</a:t>
            </a:r>
          </a:p>
        </p:txBody>
      </p:sp>
      <p:sp>
        <p:nvSpPr>
          <p:cNvPr id="3" name="Pladsholder til indhold 2"/>
          <p:cNvSpPr>
            <a:spLocks noGrp="1"/>
          </p:cNvSpPr>
          <p:nvPr>
            <p:ph idx="1"/>
          </p:nvPr>
        </p:nvSpPr>
        <p:spPr/>
        <p:txBody>
          <a:bodyPr>
            <a:noAutofit/>
          </a:bodyPr>
          <a:lstStyle/>
          <a:p>
            <a:pPr>
              <a:buClr>
                <a:srgbClr val="C00000"/>
              </a:buClr>
              <a:buNone/>
            </a:pPr>
            <a:r>
              <a:rPr lang="da-DK" sz="1350" dirty="0">
                <a:solidFill>
                  <a:schemeClr val="accent1">
                    <a:lumMod val="50000"/>
                  </a:schemeClr>
                </a:solidFill>
                <a:ea typeface="MS PGothic" charset="0"/>
                <a:cs typeface="MS PGothic" charset="0"/>
              </a:rPr>
              <a:t>Modul 1 - Grundforståelse – få styr på projektet:</a:t>
            </a:r>
          </a:p>
          <a:p>
            <a:pPr>
              <a:buClr>
                <a:schemeClr val="accent1">
                  <a:lumMod val="50000"/>
                </a:schemeClr>
              </a:buClr>
            </a:pPr>
            <a:r>
              <a:rPr lang="da-DK" sz="1350" dirty="0">
                <a:ea typeface="MS PGothic" charset="0"/>
                <a:cs typeface="MS PGothic" charset="0"/>
              </a:rPr>
              <a:t>Projektets natur og karakteristika</a:t>
            </a:r>
          </a:p>
          <a:p>
            <a:pPr>
              <a:buClr>
                <a:schemeClr val="accent1">
                  <a:lumMod val="50000"/>
                </a:schemeClr>
              </a:buClr>
            </a:pPr>
            <a:r>
              <a:rPr lang="da-DK" sz="1350" dirty="0">
                <a:ea typeface="MS PGothic" charset="0"/>
                <a:cs typeface="MS PGothic" charset="0"/>
              </a:rPr>
              <a:t>Roller</a:t>
            </a:r>
          </a:p>
          <a:p>
            <a:pPr>
              <a:buClr>
                <a:schemeClr val="accent1">
                  <a:lumMod val="50000"/>
                </a:schemeClr>
              </a:buClr>
            </a:pPr>
            <a:r>
              <a:rPr lang="da-DK" sz="1350" dirty="0">
                <a:ea typeface="MS PGothic" charset="0"/>
                <a:cs typeface="MS PGothic" charset="0"/>
              </a:rPr>
              <a:t>Relationer</a:t>
            </a:r>
          </a:p>
          <a:p>
            <a:pPr>
              <a:buClr>
                <a:schemeClr val="accent1">
                  <a:lumMod val="50000"/>
                </a:schemeClr>
              </a:buClr>
            </a:pPr>
            <a:r>
              <a:rPr lang="da-DK" sz="1350" dirty="0">
                <a:ea typeface="MS PGothic" charset="0"/>
                <a:cs typeface="MS PGothic" charset="0"/>
              </a:rPr>
              <a:t>Risici</a:t>
            </a:r>
          </a:p>
          <a:p>
            <a:pPr>
              <a:buClr>
                <a:schemeClr val="accent1">
                  <a:lumMod val="50000"/>
                </a:schemeClr>
              </a:buClr>
            </a:pPr>
            <a:r>
              <a:rPr lang="da-DK" sz="1350" dirty="0">
                <a:ea typeface="MS PGothic" charset="0"/>
                <a:cs typeface="MS PGothic" charset="0"/>
              </a:rPr>
              <a:t>Planlægning</a:t>
            </a:r>
          </a:p>
          <a:p>
            <a:pPr>
              <a:buClr>
                <a:schemeClr val="accent1">
                  <a:lumMod val="50000"/>
                </a:schemeClr>
              </a:buClr>
            </a:pPr>
            <a:r>
              <a:rPr lang="da-DK" sz="1350" dirty="0">
                <a:ea typeface="MS PGothic" charset="0"/>
                <a:cs typeface="MS PGothic" charset="0"/>
              </a:rPr>
              <a:t>Kommunikation</a:t>
            </a:r>
          </a:p>
          <a:p>
            <a:pPr>
              <a:buClr>
                <a:srgbClr val="C00000"/>
              </a:buClr>
              <a:buNone/>
            </a:pPr>
            <a:endParaRPr lang="da-DK" sz="1350" dirty="0">
              <a:ea typeface="MS PGothic" charset="0"/>
              <a:cs typeface="MS PGothic" charset="0"/>
            </a:endParaRPr>
          </a:p>
          <a:p>
            <a:pPr>
              <a:buClr>
                <a:srgbClr val="C00000"/>
              </a:buClr>
              <a:buNone/>
            </a:pPr>
            <a:r>
              <a:rPr lang="da-DK" sz="1350" dirty="0">
                <a:ea typeface="MS PGothic" charset="0"/>
                <a:cs typeface="MS PGothic" charset="0"/>
              </a:rPr>
              <a:t>Modul 2 – Projektledelse i praksis:</a:t>
            </a:r>
          </a:p>
          <a:p>
            <a:pPr>
              <a:buClr>
                <a:schemeClr val="accent1">
                  <a:lumMod val="50000"/>
                </a:schemeClr>
              </a:buClr>
            </a:pPr>
            <a:r>
              <a:rPr lang="da-DK" sz="1350" dirty="0">
                <a:ea typeface="MS PGothic" charset="0"/>
                <a:cs typeface="MS PGothic" charset="0"/>
              </a:rPr>
              <a:t>Ledelse og motivation</a:t>
            </a:r>
          </a:p>
          <a:p>
            <a:pPr>
              <a:buClr>
                <a:schemeClr val="accent1">
                  <a:lumMod val="50000"/>
                </a:schemeClr>
              </a:buClr>
            </a:pPr>
            <a:r>
              <a:rPr lang="da-DK" sz="1350" dirty="0">
                <a:ea typeface="MS PGothic" charset="0"/>
                <a:cs typeface="MS PGothic" charset="0"/>
              </a:rPr>
              <a:t>Styring og opfølgning i projekter</a:t>
            </a:r>
          </a:p>
          <a:p>
            <a:pPr>
              <a:buClr>
                <a:schemeClr val="accent1">
                  <a:lumMod val="50000"/>
                </a:schemeClr>
              </a:buClr>
            </a:pPr>
            <a:r>
              <a:rPr lang="da-DK" sz="1350" dirty="0">
                <a:ea typeface="MS PGothic" charset="0"/>
                <a:cs typeface="MS PGothic" charset="0"/>
              </a:rPr>
              <a:t>Håndtering af konflikter</a:t>
            </a:r>
          </a:p>
          <a:p>
            <a:pPr>
              <a:buClr>
                <a:schemeClr val="accent1">
                  <a:lumMod val="50000"/>
                </a:schemeClr>
              </a:buClr>
            </a:pPr>
            <a:r>
              <a:rPr lang="da-DK" sz="1350" dirty="0">
                <a:ea typeface="MS PGothic" charset="0"/>
                <a:cs typeface="MS PGothic" charset="0"/>
              </a:rPr>
              <a:t>Samarbejde på </a:t>
            </a:r>
            <a:r>
              <a:rPr lang="da-DK" sz="1350">
                <a:ea typeface="MS PGothic" charset="0"/>
                <a:cs typeface="MS PGothic" charset="0"/>
              </a:rPr>
              <a:t>distance </a:t>
            </a:r>
          </a:p>
          <a:p>
            <a:pPr>
              <a:buClr>
                <a:schemeClr val="accent1">
                  <a:lumMod val="50000"/>
                </a:schemeClr>
              </a:buClr>
            </a:pPr>
            <a:r>
              <a:rPr lang="da-DK" sz="1350">
                <a:ea typeface="MS PGothic" charset="0"/>
                <a:cs typeface="MS PGothic" charset="0"/>
              </a:rPr>
              <a:t>Magt </a:t>
            </a:r>
            <a:r>
              <a:rPr lang="da-DK" sz="1350" dirty="0">
                <a:ea typeface="MS PGothic" charset="0"/>
                <a:cs typeface="MS PGothic" charset="0"/>
              </a:rPr>
              <a:t>og tillid</a:t>
            </a:r>
          </a:p>
          <a:p>
            <a:pPr>
              <a:buClr>
                <a:schemeClr val="accent1">
                  <a:lumMod val="50000"/>
                </a:schemeClr>
              </a:buClr>
            </a:pPr>
            <a:r>
              <a:rPr lang="da-DK" sz="1350" dirty="0">
                <a:ea typeface="MS PGothic" charset="0"/>
                <a:cs typeface="MS PGothic" charset="0"/>
              </a:rPr>
              <a:t>Forhandlingsteknikker og ledelsesstile</a:t>
            </a:r>
          </a:p>
          <a:p>
            <a:pPr>
              <a:buClr>
                <a:schemeClr val="accent1">
                  <a:lumMod val="50000"/>
                </a:schemeClr>
              </a:buClr>
            </a:pPr>
            <a:r>
              <a:rPr lang="da-DK" sz="1350" dirty="0">
                <a:ea typeface="MS PGothic" charset="0"/>
                <a:cs typeface="MS PGothic" charset="0"/>
              </a:rPr>
              <a:t>At kommunikere målrettet</a:t>
            </a:r>
          </a:p>
        </p:txBody>
      </p:sp>
      <p:sp>
        <p:nvSpPr>
          <p:cNvPr id="7" name="Pladsholder til dato 6"/>
          <p:cNvSpPr>
            <a:spLocks noGrp="1"/>
          </p:cNvSpPr>
          <p:nvPr>
            <p:ph type="dt" sz="half" idx="10"/>
          </p:nvPr>
        </p:nvSpPr>
        <p:spPr/>
        <p:txBody>
          <a:bodyPr/>
          <a:lstStyle/>
          <a:p>
            <a:fld id="{35402CAC-3766-4856-AFE1-A1D848F5D886}" type="datetime1">
              <a:rPr lang="da-DK" smtClean="0"/>
              <a:t>01-02-2017</a:t>
            </a:fld>
            <a:endParaRPr lang="en-US"/>
          </a:p>
        </p:txBody>
      </p:sp>
      <p:sp>
        <p:nvSpPr>
          <p:cNvPr id="8" name="Pladsholder til sidefod 7"/>
          <p:cNvSpPr>
            <a:spLocks noGrp="1"/>
          </p:cNvSpPr>
          <p:nvPr>
            <p:ph type="ftr" sz="quarter" idx="11"/>
          </p:nvPr>
        </p:nvSpPr>
        <p:spPr/>
        <p:txBody>
          <a:bodyPr/>
          <a:lstStyle/>
          <a:p>
            <a:r>
              <a:rPr lang="en-US"/>
              <a:t>Projektledelse i praksis v. Maren Granlien og Charlotte Risbjerg</a:t>
            </a:r>
            <a:endParaRPr lang="en-US" dirty="0"/>
          </a:p>
        </p:txBody>
      </p:sp>
      <p:sp>
        <p:nvSpPr>
          <p:cNvPr id="9" name="Pladsholder til diasnummer 8"/>
          <p:cNvSpPr>
            <a:spLocks noGrp="1"/>
          </p:cNvSpPr>
          <p:nvPr>
            <p:ph type="sldNum" sz="quarter" idx="12"/>
          </p:nvPr>
        </p:nvSpPr>
        <p:spPr/>
        <p:txBody>
          <a:bodyPr/>
          <a:lstStyle/>
          <a:p>
            <a:fld id="{E31375A4-56A4-47D6-9801-1991572033F7}" type="slidenum">
              <a:rPr lang="en-US" smtClean="0"/>
              <a:t>4</a:t>
            </a:fld>
            <a:endParaRPr lang="en-US"/>
          </a:p>
        </p:txBody>
      </p:sp>
    </p:spTree>
    <p:extLst>
      <p:ext uri="{BB962C8B-B14F-4D97-AF65-F5344CB8AC3E}">
        <p14:creationId xmlns:p14="http://schemas.microsoft.com/office/powerpoint/2010/main" val="354428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t>Joharis vindue</a:t>
            </a:r>
          </a:p>
        </p:txBody>
      </p:sp>
      <p:sp>
        <p:nvSpPr>
          <p:cNvPr id="4" name="Rectangle 3"/>
          <p:cNvSpPr/>
          <p:nvPr/>
        </p:nvSpPr>
        <p:spPr>
          <a:xfrm>
            <a:off x="947613" y="2880294"/>
            <a:ext cx="1806416" cy="43396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350" dirty="0">
                <a:latin typeface="Ubuntu"/>
                <a:cs typeface="Ubuntu"/>
              </a:rPr>
              <a:t>Kendt af</a:t>
            </a:r>
          </a:p>
          <a:p>
            <a:pPr algn="ctr"/>
            <a:r>
              <a:rPr lang="da-DK" sz="1350" dirty="0">
                <a:latin typeface="Ubuntu"/>
                <a:cs typeface="Ubuntu"/>
              </a:rPr>
              <a:t>dig selv</a:t>
            </a:r>
            <a:endParaRPr lang="da-DK" sz="1350" b="1" dirty="0">
              <a:latin typeface="Ubuntu"/>
              <a:cs typeface="Ubuntu"/>
            </a:endParaRPr>
          </a:p>
        </p:txBody>
      </p:sp>
      <p:sp>
        <p:nvSpPr>
          <p:cNvPr id="5" name="Rectangle 4"/>
          <p:cNvSpPr/>
          <p:nvPr/>
        </p:nvSpPr>
        <p:spPr>
          <a:xfrm>
            <a:off x="2926875" y="2346606"/>
            <a:ext cx="2254248" cy="1568695"/>
          </a:xfrm>
          <a:prstGeom prst="rect">
            <a:avLst/>
          </a:prstGeom>
          <a:solidFill>
            <a:schemeClr val="tx2">
              <a:lumMod val="20000"/>
              <a:lumOff val="80000"/>
            </a:schemeClr>
          </a:solid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125" noProof="1">
                <a:solidFill>
                  <a:schemeClr val="tx1"/>
                </a:solidFill>
                <a:latin typeface="Ubuntu"/>
                <a:cs typeface="Ubuntu"/>
              </a:rPr>
              <a:t>Kendt område</a:t>
            </a:r>
          </a:p>
        </p:txBody>
      </p:sp>
      <p:sp>
        <p:nvSpPr>
          <p:cNvPr id="10" name="Rectangle 9"/>
          <p:cNvSpPr/>
          <p:nvPr/>
        </p:nvSpPr>
        <p:spPr>
          <a:xfrm>
            <a:off x="2926875" y="3911453"/>
            <a:ext cx="2254248" cy="1568695"/>
          </a:xfrm>
          <a:prstGeom prst="rect">
            <a:avLst/>
          </a:prstGeom>
          <a:solidFill>
            <a:schemeClr val="tx2">
              <a:lumMod val="20000"/>
              <a:lumOff val="80000"/>
            </a:schemeClr>
          </a:solid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125" noProof="1">
                <a:solidFill>
                  <a:schemeClr val="tx1"/>
                </a:solidFill>
                <a:latin typeface="Ubuntu"/>
                <a:cs typeface="Ubuntu"/>
              </a:rPr>
              <a:t>Skjult område</a:t>
            </a:r>
          </a:p>
        </p:txBody>
      </p:sp>
      <p:sp>
        <p:nvSpPr>
          <p:cNvPr id="11" name="Rectangle 10"/>
          <p:cNvSpPr/>
          <p:nvPr/>
        </p:nvSpPr>
        <p:spPr>
          <a:xfrm>
            <a:off x="5181123" y="3911453"/>
            <a:ext cx="2254248" cy="1568695"/>
          </a:xfrm>
          <a:prstGeom prst="rect">
            <a:avLst/>
          </a:prstGeom>
          <a:solidFill>
            <a:schemeClr val="tx2">
              <a:lumMod val="20000"/>
              <a:lumOff val="80000"/>
            </a:schemeClr>
          </a:solid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125" noProof="1">
                <a:solidFill>
                  <a:schemeClr val="tx1"/>
                </a:solidFill>
                <a:latin typeface="Ubuntu"/>
                <a:cs typeface="Ubuntu"/>
              </a:rPr>
              <a:t>Ukendt område</a:t>
            </a:r>
          </a:p>
        </p:txBody>
      </p:sp>
      <p:sp>
        <p:nvSpPr>
          <p:cNvPr id="12" name="Rectangle 11"/>
          <p:cNvSpPr/>
          <p:nvPr/>
        </p:nvSpPr>
        <p:spPr>
          <a:xfrm>
            <a:off x="5181123" y="2345472"/>
            <a:ext cx="2254248" cy="1568695"/>
          </a:xfrm>
          <a:prstGeom prst="rect">
            <a:avLst/>
          </a:prstGeom>
          <a:solidFill>
            <a:schemeClr val="tx2">
              <a:lumMod val="20000"/>
              <a:lumOff val="80000"/>
            </a:schemeClr>
          </a:solid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125" noProof="1">
                <a:solidFill>
                  <a:schemeClr val="tx1"/>
                </a:solidFill>
                <a:latin typeface="Ubuntu"/>
                <a:cs typeface="Ubuntu"/>
              </a:rPr>
              <a:t>Blindt område</a:t>
            </a:r>
          </a:p>
        </p:txBody>
      </p:sp>
      <p:sp>
        <p:nvSpPr>
          <p:cNvPr id="13" name="Rectangle 12"/>
          <p:cNvSpPr/>
          <p:nvPr/>
        </p:nvSpPr>
        <p:spPr>
          <a:xfrm>
            <a:off x="947613" y="4443031"/>
            <a:ext cx="1806416" cy="43396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350" dirty="0">
                <a:latin typeface="Ubuntu"/>
                <a:cs typeface="Ubuntu"/>
              </a:rPr>
              <a:t>Ukendt for andre</a:t>
            </a:r>
            <a:endParaRPr lang="da-DK" sz="1350" b="1" dirty="0">
              <a:latin typeface="Ubuntu"/>
              <a:cs typeface="Ubuntu"/>
            </a:endParaRPr>
          </a:p>
        </p:txBody>
      </p:sp>
      <p:sp>
        <p:nvSpPr>
          <p:cNvPr id="14" name="Rectangle 13"/>
          <p:cNvSpPr/>
          <p:nvPr/>
        </p:nvSpPr>
        <p:spPr>
          <a:xfrm>
            <a:off x="3145345" y="1798367"/>
            <a:ext cx="1806416" cy="43396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350" dirty="0">
                <a:latin typeface="Ubuntu"/>
                <a:cs typeface="Ubuntu"/>
              </a:rPr>
              <a:t>Kendt af andre</a:t>
            </a:r>
          </a:p>
        </p:txBody>
      </p:sp>
      <p:sp>
        <p:nvSpPr>
          <p:cNvPr id="15" name="Rectangle 14"/>
          <p:cNvSpPr/>
          <p:nvPr/>
        </p:nvSpPr>
        <p:spPr>
          <a:xfrm>
            <a:off x="5394765" y="1798367"/>
            <a:ext cx="1806416" cy="43396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350" dirty="0">
                <a:latin typeface="Ubuntu"/>
                <a:cs typeface="Ubuntu"/>
              </a:rPr>
              <a:t>Ukendt for</a:t>
            </a:r>
          </a:p>
          <a:p>
            <a:pPr algn="ctr"/>
            <a:r>
              <a:rPr lang="da-DK" sz="1350" dirty="0">
                <a:latin typeface="Ubuntu"/>
                <a:cs typeface="Ubuntu"/>
              </a:rPr>
              <a:t>dig selv</a:t>
            </a:r>
            <a:endParaRPr lang="da-DK" sz="1350" b="1" dirty="0">
              <a:latin typeface="Ubuntu"/>
              <a:cs typeface="Ubuntu"/>
            </a:endParaRPr>
          </a:p>
        </p:txBody>
      </p:sp>
      <p:sp>
        <p:nvSpPr>
          <p:cNvPr id="8" name="Pladsholder til dato 7"/>
          <p:cNvSpPr>
            <a:spLocks noGrp="1"/>
          </p:cNvSpPr>
          <p:nvPr>
            <p:ph type="dt" sz="half" idx="10"/>
          </p:nvPr>
        </p:nvSpPr>
        <p:spPr/>
        <p:txBody>
          <a:bodyPr/>
          <a:lstStyle/>
          <a:p>
            <a:fld id="{93906C41-88D0-4D68-83D7-A50C83B8E9D2}" type="datetime1">
              <a:rPr lang="da-DK" smtClean="0"/>
              <a:t>01-02-2017</a:t>
            </a:fld>
            <a:endParaRPr lang="en-US"/>
          </a:p>
        </p:txBody>
      </p:sp>
      <p:sp>
        <p:nvSpPr>
          <p:cNvPr id="9" name="Pladsholder til sidefod 8"/>
          <p:cNvSpPr>
            <a:spLocks noGrp="1"/>
          </p:cNvSpPr>
          <p:nvPr>
            <p:ph type="ftr" sz="quarter" idx="11"/>
          </p:nvPr>
        </p:nvSpPr>
        <p:spPr/>
        <p:txBody>
          <a:bodyPr/>
          <a:lstStyle/>
          <a:p>
            <a:r>
              <a:rPr lang="en-US"/>
              <a:t>Projektledelse i praksis v. Maren Granlien og Charlotte Risbjerg</a:t>
            </a:r>
            <a:endParaRPr lang="en-US" dirty="0"/>
          </a:p>
        </p:txBody>
      </p:sp>
      <p:sp>
        <p:nvSpPr>
          <p:cNvPr id="16" name="Pladsholder til diasnummer 15"/>
          <p:cNvSpPr>
            <a:spLocks noGrp="1"/>
          </p:cNvSpPr>
          <p:nvPr>
            <p:ph type="sldNum" sz="quarter" idx="12"/>
          </p:nvPr>
        </p:nvSpPr>
        <p:spPr/>
        <p:txBody>
          <a:bodyPr/>
          <a:lstStyle/>
          <a:p>
            <a:fld id="{E31375A4-56A4-47D6-9801-1991572033F7}" type="slidenum">
              <a:rPr lang="en-US" smtClean="0"/>
              <a:t>40</a:t>
            </a:fld>
            <a:endParaRPr lang="en-US"/>
          </a:p>
        </p:txBody>
      </p:sp>
      <p:sp>
        <p:nvSpPr>
          <p:cNvPr id="3" name="Tekstfelt 2"/>
          <p:cNvSpPr txBox="1"/>
          <p:nvPr/>
        </p:nvSpPr>
        <p:spPr>
          <a:xfrm rot="16200000">
            <a:off x="13511" y="3661203"/>
            <a:ext cx="993594" cy="369332"/>
          </a:xfrm>
          <a:prstGeom prst="rect">
            <a:avLst/>
          </a:prstGeom>
          <a:noFill/>
        </p:spPr>
        <p:txBody>
          <a:bodyPr wrap="none" rtlCol="0">
            <a:spAutoFit/>
          </a:bodyPr>
          <a:lstStyle/>
          <a:p>
            <a:r>
              <a:rPr lang="da-DK" b="1" dirty="0"/>
              <a:t>BEVIDST</a:t>
            </a:r>
          </a:p>
        </p:txBody>
      </p:sp>
      <p:sp>
        <p:nvSpPr>
          <p:cNvPr id="17" name="Tekstfelt 16"/>
          <p:cNvSpPr txBox="1"/>
          <p:nvPr/>
        </p:nvSpPr>
        <p:spPr>
          <a:xfrm rot="16200000">
            <a:off x="7589522" y="3732543"/>
            <a:ext cx="1144289" cy="369332"/>
          </a:xfrm>
          <a:prstGeom prst="rect">
            <a:avLst/>
          </a:prstGeom>
          <a:noFill/>
        </p:spPr>
        <p:txBody>
          <a:bodyPr wrap="none" rtlCol="0">
            <a:spAutoFit/>
          </a:bodyPr>
          <a:lstStyle/>
          <a:p>
            <a:r>
              <a:rPr lang="da-DK" b="1" dirty="0"/>
              <a:t>UBEVIDST</a:t>
            </a:r>
          </a:p>
        </p:txBody>
      </p:sp>
      <p:sp>
        <p:nvSpPr>
          <p:cNvPr id="18" name="Tekstfelt 17"/>
          <p:cNvSpPr txBox="1"/>
          <p:nvPr/>
        </p:nvSpPr>
        <p:spPr>
          <a:xfrm>
            <a:off x="4674782" y="993808"/>
            <a:ext cx="984577" cy="369332"/>
          </a:xfrm>
          <a:prstGeom prst="rect">
            <a:avLst/>
          </a:prstGeom>
          <a:noFill/>
        </p:spPr>
        <p:txBody>
          <a:bodyPr wrap="none" rtlCol="0">
            <a:spAutoFit/>
          </a:bodyPr>
          <a:lstStyle/>
          <a:p>
            <a:r>
              <a:rPr lang="da-DK" b="1" dirty="0"/>
              <a:t>SYNLIGE</a:t>
            </a:r>
          </a:p>
        </p:txBody>
      </p:sp>
      <p:sp>
        <p:nvSpPr>
          <p:cNvPr id="19" name="Tekstfelt 18"/>
          <p:cNvSpPr txBox="1"/>
          <p:nvPr/>
        </p:nvSpPr>
        <p:spPr>
          <a:xfrm>
            <a:off x="4583969" y="5780131"/>
            <a:ext cx="1463374" cy="369332"/>
          </a:xfrm>
          <a:prstGeom prst="rect">
            <a:avLst/>
          </a:prstGeom>
          <a:noFill/>
        </p:spPr>
        <p:txBody>
          <a:bodyPr wrap="none" rtlCol="0">
            <a:spAutoFit/>
          </a:bodyPr>
          <a:lstStyle/>
          <a:p>
            <a:r>
              <a:rPr lang="da-DK" b="1" dirty="0"/>
              <a:t>IKKE SYNLIGE</a:t>
            </a:r>
          </a:p>
        </p:txBody>
      </p:sp>
      <p:sp>
        <p:nvSpPr>
          <p:cNvPr id="20" name="Tekstfelt 19"/>
          <p:cNvSpPr txBox="1"/>
          <p:nvPr/>
        </p:nvSpPr>
        <p:spPr>
          <a:xfrm>
            <a:off x="8789881" y="6273224"/>
            <a:ext cx="354119" cy="584776"/>
          </a:xfrm>
          <a:prstGeom prst="rect">
            <a:avLst/>
          </a:prstGeom>
          <a:noFill/>
        </p:spPr>
        <p:txBody>
          <a:bodyPr wrap="square" rtlCol="0">
            <a:spAutoFit/>
          </a:bodyPr>
          <a:lstStyle/>
          <a:p>
            <a:r>
              <a:rPr lang="da-DK" sz="3200" dirty="0">
                <a:solidFill>
                  <a:srgbClr val="FF0000"/>
                </a:solidFill>
                <a:latin typeface="Wingdings"/>
                <a:ea typeface="Wingdings"/>
                <a:cs typeface="Wingdings"/>
              </a:rPr>
              <a:t></a:t>
            </a:r>
            <a:endParaRPr lang="da-DK" sz="3200" dirty="0">
              <a:solidFill>
                <a:srgbClr val="FF0000"/>
              </a:solidFill>
            </a:endParaRPr>
          </a:p>
        </p:txBody>
      </p:sp>
      <p:sp>
        <p:nvSpPr>
          <p:cNvPr id="21" name="Tekstfelt 17"/>
          <p:cNvSpPr txBox="1"/>
          <p:nvPr/>
        </p:nvSpPr>
        <p:spPr>
          <a:xfrm rot="2928567">
            <a:off x="7971576" y="339345"/>
            <a:ext cx="1691236" cy="307766"/>
          </a:xfrm>
          <a:prstGeom prst="rect">
            <a:avLst/>
          </a:prstGeom>
        </p:spPr>
        <p:style>
          <a:lnRef idx="1">
            <a:schemeClr val="accent3"/>
          </a:lnRef>
          <a:fillRef idx="2">
            <a:schemeClr val="accent3"/>
          </a:fillRef>
          <a:effectRef idx="1">
            <a:schemeClr val="accent3"/>
          </a:effectRef>
          <a:fontRef idx="minor">
            <a:schemeClr val="dk1"/>
          </a:fontRef>
        </p:style>
        <p:txBody>
          <a:bodyPr wrap="square" lIns="91429" tIns="45715" rIns="91429" bIns="45715" rtlCol="0">
            <a:spAutoFit/>
          </a:bodyPr>
          <a:lstStyle/>
          <a:p>
            <a:pPr algn="ctr"/>
            <a:r>
              <a:rPr lang="da-DK" sz="1400" dirty="0"/>
              <a:t>Mærkat</a:t>
            </a:r>
          </a:p>
        </p:txBody>
      </p:sp>
    </p:spTree>
    <p:extLst>
      <p:ext uri="{BB962C8B-B14F-4D97-AF65-F5344CB8AC3E}">
        <p14:creationId xmlns:p14="http://schemas.microsoft.com/office/powerpoint/2010/main" val="290007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t>Joharis vindue</a:t>
            </a:r>
          </a:p>
        </p:txBody>
      </p:sp>
      <p:sp>
        <p:nvSpPr>
          <p:cNvPr id="4" name="Rectangle 3"/>
          <p:cNvSpPr/>
          <p:nvPr/>
        </p:nvSpPr>
        <p:spPr>
          <a:xfrm>
            <a:off x="1237476" y="2898559"/>
            <a:ext cx="1806416" cy="43396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350" dirty="0">
                <a:latin typeface="Ubuntu"/>
                <a:cs typeface="Ubuntu"/>
              </a:rPr>
              <a:t>Kendt af</a:t>
            </a:r>
          </a:p>
          <a:p>
            <a:pPr algn="ctr"/>
            <a:r>
              <a:rPr lang="da-DK" sz="1350" dirty="0">
                <a:latin typeface="Ubuntu"/>
                <a:cs typeface="Ubuntu"/>
              </a:rPr>
              <a:t>Mg selv</a:t>
            </a:r>
            <a:endParaRPr lang="da-DK" sz="1350" b="1" dirty="0">
              <a:latin typeface="Ubuntu"/>
              <a:cs typeface="Ubuntu"/>
            </a:endParaRPr>
          </a:p>
        </p:txBody>
      </p:sp>
      <p:sp>
        <p:nvSpPr>
          <p:cNvPr id="5" name="Rectangle 4"/>
          <p:cNvSpPr/>
          <p:nvPr/>
        </p:nvSpPr>
        <p:spPr>
          <a:xfrm>
            <a:off x="3216738" y="2364869"/>
            <a:ext cx="3887946" cy="2617745"/>
          </a:xfrm>
          <a:prstGeom prst="rect">
            <a:avLst/>
          </a:prstGeom>
          <a:solidFill>
            <a:schemeClr val="tx2">
              <a:lumMod val="20000"/>
              <a:lumOff val="80000"/>
            </a:schemeClr>
          </a:solid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125" noProof="1">
                <a:solidFill>
                  <a:schemeClr val="tx1"/>
                </a:solidFill>
                <a:latin typeface="Ubuntu"/>
                <a:cs typeface="Ubuntu"/>
              </a:rPr>
              <a:t>Kendt område</a:t>
            </a:r>
          </a:p>
        </p:txBody>
      </p:sp>
      <p:sp>
        <p:nvSpPr>
          <p:cNvPr id="10" name="Rectangle 9"/>
          <p:cNvSpPr/>
          <p:nvPr/>
        </p:nvSpPr>
        <p:spPr>
          <a:xfrm>
            <a:off x="3216738" y="4982614"/>
            <a:ext cx="2254248" cy="515798"/>
          </a:xfrm>
          <a:prstGeom prst="rect">
            <a:avLst/>
          </a:prstGeom>
          <a:solidFill>
            <a:schemeClr val="tx2">
              <a:lumMod val="20000"/>
              <a:lumOff val="80000"/>
            </a:schemeClr>
          </a:solid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125" noProof="1">
                <a:solidFill>
                  <a:schemeClr val="tx1"/>
                </a:solidFill>
                <a:latin typeface="Ubuntu"/>
                <a:cs typeface="Ubuntu"/>
              </a:rPr>
              <a:t>Skjult område</a:t>
            </a:r>
          </a:p>
        </p:txBody>
      </p:sp>
      <p:sp>
        <p:nvSpPr>
          <p:cNvPr id="11" name="Rectangle 10"/>
          <p:cNvSpPr/>
          <p:nvPr/>
        </p:nvSpPr>
        <p:spPr>
          <a:xfrm>
            <a:off x="5470986" y="4982614"/>
            <a:ext cx="2254248" cy="515798"/>
          </a:xfrm>
          <a:prstGeom prst="rect">
            <a:avLst/>
          </a:prstGeom>
          <a:solidFill>
            <a:schemeClr val="tx2">
              <a:lumMod val="20000"/>
              <a:lumOff val="80000"/>
            </a:schemeClr>
          </a:solid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125" noProof="1">
                <a:solidFill>
                  <a:schemeClr val="tx1"/>
                </a:solidFill>
                <a:latin typeface="Ubuntu"/>
                <a:cs typeface="Ubuntu"/>
              </a:rPr>
              <a:t>Ukendt område</a:t>
            </a:r>
          </a:p>
        </p:txBody>
      </p:sp>
      <p:sp>
        <p:nvSpPr>
          <p:cNvPr id="12" name="Rectangle 11"/>
          <p:cNvSpPr/>
          <p:nvPr/>
        </p:nvSpPr>
        <p:spPr>
          <a:xfrm>
            <a:off x="7104684" y="2363737"/>
            <a:ext cx="620550" cy="2618878"/>
          </a:xfrm>
          <a:prstGeom prst="rect">
            <a:avLst/>
          </a:prstGeom>
          <a:solidFill>
            <a:schemeClr val="tx2">
              <a:lumMod val="20000"/>
              <a:lumOff val="80000"/>
            </a:schemeClr>
          </a:solid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125" noProof="1">
                <a:solidFill>
                  <a:schemeClr val="tx1"/>
                </a:solidFill>
                <a:latin typeface="Ubuntu"/>
                <a:cs typeface="Ubuntu"/>
              </a:rPr>
              <a:t>Blindt område</a:t>
            </a:r>
          </a:p>
        </p:txBody>
      </p:sp>
      <p:sp>
        <p:nvSpPr>
          <p:cNvPr id="13" name="Rectangle 12"/>
          <p:cNvSpPr/>
          <p:nvPr/>
        </p:nvSpPr>
        <p:spPr>
          <a:xfrm>
            <a:off x="1237476" y="5021380"/>
            <a:ext cx="1806416" cy="43396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350" dirty="0">
                <a:latin typeface="Ubuntu"/>
                <a:cs typeface="Ubuntu"/>
              </a:rPr>
              <a:t>Ukendt for andre</a:t>
            </a:r>
            <a:endParaRPr lang="da-DK" sz="1350" b="1" dirty="0">
              <a:latin typeface="Ubuntu"/>
              <a:cs typeface="Ubuntu"/>
            </a:endParaRPr>
          </a:p>
        </p:txBody>
      </p:sp>
      <p:sp>
        <p:nvSpPr>
          <p:cNvPr id="14" name="Rectangle 13"/>
          <p:cNvSpPr/>
          <p:nvPr/>
        </p:nvSpPr>
        <p:spPr>
          <a:xfrm>
            <a:off x="3435208" y="1816631"/>
            <a:ext cx="1806416" cy="43396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350" dirty="0">
                <a:latin typeface="Ubuntu"/>
                <a:cs typeface="Ubuntu"/>
              </a:rPr>
              <a:t>Kendt af</a:t>
            </a:r>
          </a:p>
          <a:p>
            <a:pPr algn="ctr"/>
            <a:r>
              <a:rPr lang="da-DK" sz="1350" dirty="0">
                <a:latin typeface="Ubuntu"/>
                <a:cs typeface="Ubuntu"/>
              </a:rPr>
              <a:t>andre</a:t>
            </a:r>
            <a:endParaRPr lang="da-DK" sz="1350" b="1" dirty="0">
              <a:latin typeface="Ubuntu"/>
              <a:cs typeface="Ubuntu"/>
            </a:endParaRPr>
          </a:p>
        </p:txBody>
      </p:sp>
      <p:sp>
        <p:nvSpPr>
          <p:cNvPr id="15" name="Rectangle 14"/>
          <p:cNvSpPr/>
          <p:nvPr/>
        </p:nvSpPr>
        <p:spPr>
          <a:xfrm>
            <a:off x="5918818" y="1816631"/>
            <a:ext cx="1806416" cy="43396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350" dirty="0">
                <a:latin typeface="Ubuntu"/>
                <a:cs typeface="Ubuntu"/>
              </a:rPr>
              <a:t>Ukendt for</a:t>
            </a:r>
          </a:p>
          <a:p>
            <a:pPr algn="ctr"/>
            <a:r>
              <a:rPr lang="da-DK" sz="1350" dirty="0">
                <a:latin typeface="Ubuntu"/>
                <a:cs typeface="Ubuntu"/>
              </a:rPr>
              <a:t>dig selv</a:t>
            </a:r>
            <a:endParaRPr lang="da-DK" sz="1350" b="1" dirty="0">
              <a:latin typeface="Ubuntu"/>
              <a:cs typeface="Ubuntu"/>
            </a:endParaRPr>
          </a:p>
        </p:txBody>
      </p:sp>
      <p:cxnSp>
        <p:nvCxnSpPr>
          <p:cNvPr id="6" name="Straight Arrow Connector 5"/>
          <p:cNvCxnSpPr/>
          <p:nvPr/>
        </p:nvCxnSpPr>
        <p:spPr>
          <a:xfrm>
            <a:off x="6617349" y="3127354"/>
            <a:ext cx="487336" cy="0"/>
          </a:xfrm>
          <a:prstGeom prst="straightConnector1">
            <a:avLst/>
          </a:prstGeom>
          <a:ln w="28575" cmpd="sng">
            <a:solidFill>
              <a:srgbClr val="1F497D"/>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617349" y="3729005"/>
            <a:ext cx="487336" cy="0"/>
          </a:xfrm>
          <a:prstGeom prst="straightConnector1">
            <a:avLst/>
          </a:prstGeom>
          <a:ln w="28575" cmpd="sng">
            <a:solidFill>
              <a:srgbClr val="1F497D"/>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617349" y="4485724"/>
            <a:ext cx="487336" cy="0"/>
          </a:xfrm>
          <a:prstGeom prst="straightConnector1">
            <a:avLst/>
          </a:prstGeom>
          <a:ln w="28575" cmpd="sng">
            <a:solidFill>
              <a:srgbClr val="1F497D"/>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5400000">
            <a:off x="3758975" y="4799863"/>
            <a:ext cx="365502" cy="0"/>
          </a:xfrm>
          <a:prstGeom prst="straightConnector1">
            <a:avLst/>
          </a:prstGeom>
          <a:ln w="28575" cmpd="sng">
            <a:solidFill>
              <a:srgbClr val="1F497D"/>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a:off x="4952500" y="4799863"/>
            <a:ext cx="365502" cy="0"/>
          </a:xfrm>
          <a:prstGeom prst="straightConnector1">
            <a:avLst/>
          </a:prstGeom>
          <a:ln w="28575" cmpd="sng">
            <a:solidFill>
              <a:srgbClr val="1F497D"/>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6008395" y="4799863"/>
            <a:ext cx="365502" cy="0"/>
          </a:xfrm>
          <a:prstGeom prst="straightConnector1">
            <a:avLst/>
          </a:prstGeom>
          <a:ln w="28575" cmpd="sng">
            <a:solidFill>
              <a:srgbClr val="1F497D"/>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9" name="Pladsholder til dato 8"/>
          <p:cNvSpPr>
            <a:spLocks noGrp="1"/>
          </p:cNvSpPr>
          <p:nvPr>
            <p:ph type="dt" sz="half" idx="10"/>
          </p:nvPr>
        </p:nvSpPr>
        <p:spPr/>
        <p:txBody>
          <a:bodyPr/>
          <a:lstStyle/>
          <a:p>
            <a:fld id="{6C70D29F-BB45-4350-9817-4E0C46041BC8}" type="datetime1">
              <a:rPr lang="da-DK" smtClean="0"/>
              <a:t>01-02-2017</a:t>
            </a:fld>
            <a:endParaRPr lang="en-US"/>
          </a:p>
        </p:txBody>
      </p:sp>
      <p:sp>
        <p:nvSpPr>
          <p:cNvPr id="22" name="Pladsholder til sidefod 21"/>
          <p:cNvSpPr>
            <a:spLocks noGrp="1"/>
          </p:cNvSpPr>
          <p:nvPr>
            <p:ph type="ftr" sz="quarter" idx="11"/>
          </p:nvPr>
        </p:nvSpPr>
        <p:spPr/>
        <p:txBody>
          <a:bodyPr/>
          <a:lstStyle/>
          <a:p>
            <a:r>
              <a:rPr lang="en-US"/>
              <a:t>Projektledelse i praksis v. Maren Granlien og Charlotte Risbjerg</a:t>
            </a:r>
            <a:endParaRPr lang="en-US" dirty="0"/>
          </a:p>
        </p:txBody>
      </p:sp>
      <p:sp>
        <p:nvSpPr>
          <p:cNvPr id="23" name="Pladsholder til diasnummer 22"/>
          <p:cNvSpPr>
            <a:spLocks noGrp="1"/>
          </p:cNvSpPr>
          <p:nvPr>
            <p:ph type="sldNum" sz="quarter" idx="12"/>
          </p:nvPr>
        </p:nvSpPr>
        <p:spPr/>
        <p:txBody>
          <a:bodyPr/>
          <a:lstStyle/>
          <a:p>
            <a:fld id="{E31375A4-56A4-47D6-9801-1991572033F7}" type="slidenum">
              <a:rPr lang="en-US" smtClean="0"/>
              <a:t>41</a:t>
            </a:fld>
            <a:endParaRPr lang="en-US"/>
          </a:p>
        </p:txBody>
      </p:sp>
      <p:sp>
        <p:nvSpPr>
          <p:cNvPr id="21" name="Tekstfelt 17"/>
          <p:cNvSpPr txBox="1"/>
          <p:nvPr/>
        </p:nvSpPr>
        <p:spPr>
          <a:xfrm rot="2928567">
            <a:off x="7971576" y="339345"/>
            <a:ext cx="1691236" cy="307766"/>
          </a:xfrm>
          <a:prstGeom prst="rect">
            <a:avLst/>
          </a:prstGeom>
        </p:spPr>
        <p:style>
          <a:lnRef idx="1">
            <a:schemeClr val="accent3"/>
          </a:lnRef>
          <a:fillRef idx="2">
            <a:schemeClr val="accent3"/>
          </a:fillRef>
          <a:effectRef idx="1">
            <a:schemeClr val="accent3"/>
          </a:effectRef>
          <a:fontRef idx="minor">
            <a:schemeClr val="dk1"/>
          </a:fontRef>
        </p:style>
        <p:txBody>
          <a:bodyPr wrap="square" lIns="91429" tIns="45715" rIns="91429" bIns="45715" rtlCol="0">
            <a:spAutoFit/>
          </a:bodyPr>
          <a:lstStyle/>
          <a:p>
            <a:pPr algn="ctr"/>
            <a:r>
              <a:rPr lang="da-DK" sz="1400" dirty="0"/>
              <a:t>Mærkat</a:t>
            </a:r>
          </a:p>
        </p:txBody>
      </p:sp>
    </p:spTree>
    <p:extLst>
      <p:ext uri="{BB962C8B-B14F-4D97-AF65-F5344CB8AC3E}">
        <p14:creationId xmlns:p14="http://schemas.microsoft.com/office/powerpoint/2010/main" val="371995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sz="3600" dirty="0">
                <a:solidFill>
                  <a:srgbClr val="000000"/>
                </a:solidFill>
                <a:ea typeface="MS PGothic" charset="0"/>
                <a:cs typeface="MS PGothic" charset="0"/>
              </a:rPr>
              <a:t>Øvelse til </a:t>
            </a:r>
            <a:r>
              <a:rPr lang="da-DK" sz="3600" dirty="0" err="1">
                <a:solidFill>
                  <a:srgbClr val="000000"/>
                </a:solidFill>
                <a:ea typeface="MS PGothic" charset="0"/>
                <a:cs typeface="MS PGothic" charset="0"/>
              </a:rPr>
              <a:t>Johari</a:t>
            </a:r>
            <a:r>
              <a:rPr lang="da-DK" sz="3600" dirty="0">
                <a:solidFill>
                  <a:srgbClr val="000000"/>
                </a:solidFill>
                <a:ea typeface="MS PGothic" charset="0"/>
                <a:cs typeface="MS PGothic" charset="0"/>
              </a:rPr>
              <a:t>:   At åbne  hinandens vinduer</a:t>
            </a:r>
            <a:br>
              <a:rPr lang="da-DK" sz="3600" dirty="0">
                <a:solidFill>
                  <a:srgbClr val="000000"/>
                </a:solidFill>
                <a:ea typeface="MS PGothic" charset="0"/>
                <a:cs typeface="MS PGothic" charset="0"/>
              </a:rPr>
            </a:br>
            <a:endParaRPr lang="da-DK" dirty="0">
              <a:solidFill>
                <a:srgbClr val="000000"/>
              </a:solidFill>
            </a:endParaRPr>
          </a:p>
        </p:txBody>
      </p:sp>
      <p:sp>
        <p:nvSpPr>
          <p:cNvPr id="118785" name="Pladsholder til indhold 2"/>
          <p:cNvSpPr>
            <a:spLocks noGrp="1"/>
          </p:cNvSpPr>
          <p:nvPr>
            <p:ph idx="1"/>
          </p:nvPr>
        </p:nvSpPr>
        <p:spPr/>
        <p:txBody>
          <a:bodyPr>
            <a:normAutofit fontScale="92500" lnSpcReduction="10000"/>
          </a:bodyPr>
          <a:lstStyle/>
          <a:p>
            <a:pPr>
              <a:buFontTx/>
              <a:buNone/>
              <a:defRPr/>
            </a:pPr>
            <a:r>
              <a:rPr lang="da-DK" sz="2000" dirty="0">
                <a:latin typeface="Calibri" charset="0"/>
                <a:ea typeface="MS PGothic" charset="0"/>
                <a:cs typeface="MS PGothic" charset="0"/>
              </a:rPr>
              <a:t>Grupper á 3-4 </a:t>
            </a:r>
            <a:r>
              <a:rPr lang="da-DK" sz="2000" dirty="0" err="1">
                <a:latin typeface="Calibri" charset="0"/>
                <a:ea typeface="MS PGothic" charset="0"/>
                <a:cs typeface="MS PGothic" charset="0"/>
              </a:rPr>
              <a:t>ifht</a:t>
            </a:r>
            <a:r>
              <a:rPr lang="da-DK" sz="2000" dirty="0">
                <a:latin typeface="Calibri" charset="0"/>
                <a:ea typeface="MS PGothic" charset="0"/>
                <a:cs typeface="MS PGothic" charset="0"/>
              </a:rPr>
              <a:t>. interesser/ fritid/ arbejde/ fødselsår/ opvækst etc.</a:t>
            </a:r>
          </a:p>
          <a:p>
            <a:pPr>
              <a:buFontTx/>
              <a:buNone/>
              <a:defRPr/>
            </a:pPr>
            <a:endParaRPr lang="da-DK" sz="2000" b="1" dirty="0">
              <a:latin typeface="Calibri" charset="0"/>
              <a:ea typeface="MS PGothic" charset="0"/>
              <a:cs typeface="MS PGothic" charset="0"/>
            </a:endParaRPr>
          </a:p>
          <a:p>
            <a:pPr>
              <a:buFontTx/>
              <a:buNone/>
              <a:defRPr/>
            </a:pPr>
            <a:r>
              <a:rPr lang="da-DK" sz="2000" b="1" dirty="0">
                <a:latin typeface="Calibri" charset="0"/>
                <a:ea typeface="MS PGothic" charset="0"/>
                <a:cs typeface="MS PGothic" charset="0"/>
              </a:rPr>
              <a:t>Find  jer til rette i emnet</a:t>
            </a:r>
          </a:p>
          <a:p>
            <a:pPr>
              <a:buFontTx/>
              <a:buNone/>
              <a:defRPr/>
            </a:pPr>
            <a:endParaRPr lang="da-DK" sz="2000" b="1" dirty="0">
              <a:latin typeface="Calibri" charset="0"/>
              <a:ea typeface="MS PGothic" charset="0"/>
              <a:cs typeface="MS PGothic" charset="0"/>
            </a:endParaRPr>
          </a:p>
          <a:p>
            <a:pPr>
              <a:buFontTx/>
              <a:buNone/>
              <a:defRPr/>
            </a:pPr>
            <a:r>
              <a:rPr lang="da-DK" sz="2000" b="1" dirty="0">
                <a:latin typeface="Calibri" charset="0"/>
                <a:ea typeface="MS PGothic" charset="0"/>
                <a:cs typeface="MS PGothic" charset="0"/>
              </a:rPr>
              <a:t>På omgang:</a:t>
            </a:r>
          </a:p>
          <a:p>
            <a:pPr>
              <a:defRPr/>
            </a:pPr>
            <a:r>
              <a:rPr lang="da-DK" sz="2000" dirty="0">
                <a:latin typeface="Calibri" charset="0"/>
                <a:ea typeface="MS PGothic" charset="0"/>
              </a:rPr>
              <a:t>Fortæl noget om jer selv, de andre ikke ved</a:t>
            </a:r>
          </a:p>
          <a:p>
            <a:pPr>
              <a:buFontTx/>
              <a:buNone/>
              <a:defRPr/>
            </a:pPr>
            <a:r>
              <a:rPr lang="da-DK" sz="2000" dirty="0">
                <a:latin typeface="Calibri" charset="0"/>
                <a:ea typeface="MS PGothic" charset="0"/>
                <a:cs typeface="MS PGothic" charset="0"/>
              </a:rPr>
              <a:t>(åbner sit vindue – skjult for andre)</a:t>
            </a:r>
            <a:endParaRPr lang="da-DK" sz="2000" dirty="0">
              <a:latin typeface="Calibri" charset="0"/>
              <a:ea typeface="MS PGothic" charset="0"/>
            </a:endParaRPr>
          </a:p>
          <a:p>
            <a:pPr>
              <a:buFontTx/>
              <a:buNone/>
              <a:defRPr/>
            </a:pPr>
            <a:endParaRPr lang="da-DK" sz="2000" b="1" dirty="0">
              <a:latin typeface="Calibri" charset="0"/>
              <a:ea typeface="MS PGothic" charset="0"/>
              <a:cs typeface="MS PGothic" charset="0"/>
            </a:endParaRPr>
          </a:p>
          <a:p>
            <a:pPr>
              <a:buFontTx/>
              <a:buNone/>
              <a:defRPr/>
            </a:pPr>
            <a:r>
              <a:rPr lang="da-DK" sz="2000" dirty="0">
                <a:latin typeface="Calibri" charset="0"/>
                <a:ea typeface="MS PGothic" charset="0"/>
                <a:cs typeface="MS PGothic" charset="0"/>
              </a:rPr>
              <a:t>Derefter</a:t>
            </a:r>
          </a:p>
          <a:p>
            <a:pPr>
              <a:buFontTx/>
              <a:buNone/>
              <a:defRPr/>
            </a:pPr>
            <a:endParaRPr lang="da-DK" sz="2000" dirty="0">
              <a:latin typeface="Calibri" charset="0"/>
              <a:ea typeface="MS PGothic" charset="0"/>
              <a:cs typeface="MS PGothic" charset="0"/>
            </a:endParaRPr>
          </a:p>
          <a:p>
            <a:pPr>
              <a:buFontTx/>
              <a:buNone/>
              <a:defRPr/>
            </a:pPr>
            <a:r>
              <a:rPr lang="da-DK" sz="2000" b="1" dirty="0">
                <a:latin typeface="Calibri" charset="0"/>
                <a:ea typeface="MS PGothic" charset="0"/>
                <a:cs typeface="MS PGothic" charset="0"/>
              </a:rPr>
              <a:t>På omgang:</a:t>
            </a:r>
          </a:p>
          <a:p>
            <a:pPr>
              <a:defRPr/>
            </a:pPr>
            <a:r>
              <a:rPr lang="da-DK" sz="2000" dirty="0">
                <a:latin typeface="Calibri" charset="0"/>
                <a:ea typeface="MS PGothic" charset="0"/>
                <a:cs typeface="MS PGothic" charset="0"/>
              </a:rPr>
              <a:t>Fortæl de andre  hvad du sætter pris på hos dem</a:t>
            </a:r>
          </a:p>
          <a:p>
            <a:pPr>
              <a:buFontTx/>
              <a:buNone/>
              <a:defRPr/>
            </a:pPr>
            <a:r>
              <a:rPr lang="da-DK" sz="2000" dirty="0">
                <a:latin typeface="Calibri" charset="0"/>
                <a:ea typeface="MS PGothic" charset="0"/>
              </a:rPr>
              <a:t>(åbner deres vindue på blinde vinkler): </a:t>
            </a:r>
          </a:p>
          <a:p>
            <a:pPr>
              <a:buFontTx/>
              <a:buNone/>
              <a:defRPr/>
            </a:pPr>
            <a:endParaRPr lang="da-DK" sz="2000" b="1" dirty="0">
              <a:latin typeface="Calibri" charset="0"/>
              <a:ea typeface="MS PGothic" charset="0"/>
              <a:cs typeface="MS PGothic" charset="0"/>
            </a:endParaRPr>
          </a:p>
          <a:p>
            <a:pPr marL="0" indent="0">
              <a:buFontTx/>
              <a:buNone/>
              <a:defRPr/>
            </a:pPr>
            <a:endParaRPr lang="da-DK" sz="2000" b="1" dirty="0">
              <a:latin typeface="Calibri" charset="0"/>
              <a:ea typeface="MS PGothic" charset="0"/>
              <a:cs typeface="MS PGothic" charset="0"/>
            </a:endParaRPr>
          </a:p>
          <a:p>
            <a:pPr>
              <a:defRPr/>
            </a:pPr>
            <a:endParaRPr lang="da-DK" sz="2000" dirty="0">
              <a:latin typeface="Calibri" charset="0"/>
              <a:ea typeface="MS PGothic" charset="0"/>
              <a:cs typeface="MS PGothic" charset="0"/>
            </a:endParaRPr>
          </a:p>
          <a:p>
            <a:pPr>
              <a:buFontTx/>
              <a:buNone/>
              <a:defRPr/>
            </a:pPr>
            <a:endParaRPr lang="da-DK" sz="2000" dirty="0">
              <a:latin typeface="Calibri" charset="0"/>
              <a:ea typeface="MS PGothic" charset="0"/>
              <a:cs typeface="MS PGothic" charset="0"/>
            </a:endParaRPr>
          </a:p>
          <a:p>
            <a:pPr>
              <a:buFontTx/>
              <a:buNone/>
              <a:defRPr/>
            </a:pPr>
            <a:endParaRPr lang="da-DK" sz="2000" dirty="0">
              <a:latin typeface="Calibri" charset="0"/>
              <a:ea typeface="MS PGothic" charset="0"/>
              <a:cs typeface="MS PGothic" charset="0"/>
            </a:endParaRPr>
          </a:p>
        </p:txBody>
      </p:sp>
      <p:sp>
        <p:nvSpPr>
          <p:cNvPr id="3" name="Pladsholder til sidefod 2"/>
          <p:cNvSpPr>
            <a:spLocks noGrp="1"/>
          </p:cNvSpPr>
          <p:nvPr>
            <p:ph type="ftr" sz="quarter" idx="11"/>
          </p:nvPr>
        </p:nvSpPr>
        <p:spPr/>
        <p:txBody>
          <a:bodyPr/>
          <a:lstStyle/>
          <a:p>
            <a:r>
              <a:rPr lang="en-US"/>
              <a:t>Projektledelse i praksis v. Maren Granlien og Charlotte Risbjerg</a:t>
            </a:r>
            <a:endParaRPr lang="en-US" dirty="0"/>
          </a:p>
        </p:txBody>
      </p:sp>
      <p:sp>
        <p:nvSpPr>
          <p:cNvPr id="4" name="Pladsholder til diasnummer 3"/>
          <p:cNvSpPr>
            <a:spLocks noGrp="1"/>
          </p:cNvSpPr>
          <p:nvPr>
            <p:ph type="sldNum" sz="quarter" idx="12"/>
          </p:nvPr>
        </p:nvSpPr>
        <p:spPr/>
        <p:txBody>
          <a:bodyPr/>
          <a:lstStyle/>
          <a:p>
            <a:fld id="{E31375A4-56A4-47D6-9801-1991572033F7}" type="slidenum">
              <a:rPr lang="en-US" smtClean="0"/>
              <a:t>42</a:t>
            </a:fld>
            <a:endParaRPr lang="en-US"/>
          </a:p>
        </p:txBody>
      </p:sp>
      <p:sp>
        <p:nvSpPr>
          <p:cNvPr id="5" name="Pladsholder til dato 4"/>
          <p:cNvSpPr>
            <a:spLocks noGrp="1"/>
          </p:cNvSpPr>
          <p:nvPr>
            <p:ph type="dt" sz="half" idx="10"/>
          </p:nvPr>
        </p:nvSpPr>
        <p:spPr/>
        <p:txBody>
          <a:bodyPr/>
          <a:lstStyle/>
          <a:p>
            <a:fld id="{ABFB8A7F-C846-4C83-872A-5AAED3375547}" type="datetime1">
              <a:rPr lang="da-DK" smtClean="0"/>
              <a:t>01-02-2017</a:t>
            </a:fld>
            <a:endParaRPr lang="en-US"/>
          </a:p>
        </p:txBody>
      </p:sp>
    </p:spTree>
    <p:extLst>
      <p:ext uri="{BB962C8B-B14F-4D97-AF65-F5344CB8AC3E}">
        <p14:creationId xmlns:p14="http://schemas.microsoft.com/office/powerpoint/2010/main" val="367269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ladsholder til indhold 6" descr="l1048753951.jpg"/>
          <p:cNvPicPr>
            <a:picLocks noGrp="1" noChangeAspect="1"/>
          </p:cNvPicPr>
          <p:nvPr>
            <p:ph idx="1"/>
          </p:nvPr>
        </p:nvPicPr>
        <p:blipFill>
          <a:blip r:embed="rId3">
            <a:extLst>
              <a:ext uri="{28A0092B-C50C-407E-A947-70E740481C1C}">
                <a14:useLocalDpi xmlns:a14="http://schemas.microsoft.com/office/drawing/2010/main" val="0"/>
              </a:ext>
            </a:extLst>
          </a:blip>
          <a:srcRect l="-79860" r="-79860"/>
          <a:stretch>
            <a:fillRect/>
          </a:stretch>
        </p:blipFill>
        <p:spPr>
          <a:xfrm>
            <a:off x="-285735" y="745067"/>
            <a:ext cx="9538329" cy="5370973"/>
          </a:xfrm>
        </p:spPr>
      </p:pic>
      <p:sp>
        <p:nvSpPr>
          <p:cNvPr id="9" name="Pladsholder til dato 8"/>
          <p:cNvSpPr>
            <a:spLocks noGrp="1"/>
          </p:cNvSpPr>
          <p:nvPr>
            <p:ph type="dt" sz="half" idx="10"/>
          </p:nvPr>
        </p:nvSpPr>
        <p:spPr/>
        <p:txBody>
          <a:bodyPr/>
          <a:lstStyle/>
          <a:p>
            <a:fld id="{90506928-E2F9-4FB3-9C81-371B2A00EB84}" type="datetime1">
              <a:rPr lang="da-DK" smtClean="0"/>
              <a:t>01-02-2017</a:t>
            </a:fld>
            <a:endParaRPr lang="en-US"/>
          </a:p>
        </p:txBody>
      </p:sp>
      <p:sp>
        <p:nvSpPr>
          <p:cNvPr id="10" name="Pladsholder til sidefod 9"/>
          <p:cNvSpPr>
            <a:spLocks noGrp="1"/>
          </p:cNvSpPr>
          <p:nvPr>
            <p:ph type="ftr" sz="quarter" idx="11"/>
          </p:nvPr>
        </p:nvSpPr>
        <p:spPr/>
        <p:txBody>
          <a:bodyPr/>
          <a:lstStyle/>
          <a:p>
            <a:r>
              <a:rPr lang="en-US"/>
              <a:t>Projektledelse i praksis v. Maren Granlien og Charlotte Risbjerg</a:t>
            </a:r>
            <a:endParaRPr lang="en-US" dirty="0"/>
          </a:p>
        </p:txBody>
      </p:sp>
      <p:sp>
        <p:nvSpPr>
          <p:cNvPr id="11" name="Pladsholder til diasnummer 10"/>
          <p:cNvSpPr>
            <a:spLocks noGrp="1"/>
          </p:cNvSpPr>
          <p:nvPr>
            <p:ph type="sldNum" sz="quarter" idx="12"/>
          </p:nvPr>
        </p:nvSpPr>
        <p:spPr/>
        <p:txBody>
          <a:bodyPr/>
          <a:lstStyle/>
          <a:p>
            <a:fld id="{E31375A4-56A4-47D6-9801-1991572033F7}" type="slidenum">
              <a:rPr lang="en-US" smtClean="0"/>
              <a:t>43</a:t>
            </a:fld>
            <a:endParaRPr lang="en-US"/>
          </a:p>
        </p:txBody>
      </p:sp>
    </p:spTree>
    <p:extLst>
      <p:ext uri="{BB962C8B-B14F-4D97-AF65-F5344CB8AC3E}">
        <p14:creationId xmlns:p14="http://schemas.microsoft.com/office/powerpoint/2010/main" val="161452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90091"/>
            <a:ext cx="7886700" cy="1325563"/>
          </a:xfrm>
        </p:spPr>
        <p:txBody>
          <a:bodyPr/>
          <a:lstStyle/>
          <a:p>
            <a:r>
              <a:rPr lang="da-DK" dirty="0"/>
              <a:t>Ledelse – om magt og tillid</a:t>
            </a:r>
          </a:p>
        </p:txBody>
      </p:sp>
      <p:sp>
        <p:nvSpPr>
          <p:cNvPr id="3" name="Pladsholder til dato 2"/>
          <p:cNvSpPr>
            <a:spLocks noGrp="1"/>
          </p:cNvSpPr>
          <p:nvPr>
            <p:ph type="dt" sz="half" idx="10"/>
          </p:nvPr>
        </p:nvSpPr>
        <p:spPr/>
        <p:txBody>
          <a:bodyPr/>
          <a:lstStyle/>
          <a:p>
            <a:fld id="{48DDC632-8EB8-4D03-B8E2-5065EC7A9548}" type="datetime1">
              <a:rPr lang="da-DK" smtClean="0"/>
              <a:t>01-02-2017</a:t>
            </a:fld>
            <a:endParaRPr lang="en-US"/>
          </a:p>
        </p:txBody>
      </p:sp>
      <p:sp>
        <p:nvSpPr>
          <p:cNvPr id="7" name="Pladsholder til sidefod 6"/>
          <p:cNvSpPr>
            <a:spLocks noGrp="1"/>
          </p:cNvSpPr>
          <p:nvPr>
            <p:ph type="ftr" sz="quarter" idx="11"/>
          </p:nvPr>
        </p:nvSpPr>
        <p:spPr/>
        <p:txBody>
          <a:bodyPr/>
          <a:lstStyle/>
          <a:p>
            <a:r>
              <a:rPr lang="en-US"/>
              <a:t>Projektledelse i praksis v. Maren Granlien og Charlotte Risbjerg</a:t>
            </a:r>
          </a:p>
        </p:txBody>
      </p:sp>
      <p:sp>
        <p:nvSpPr>
          <p:cNvPr id="8" name="Pladsholder til diasnummer 7"/>
          <p:cNvSpPr>
            <a:spLocks noGrp="1"/>
          </p:cNvSpPr>
          <p:nvPr>
            <p:ph type="sldNum" sz="quarter" idx="12"/>
          </p:nvPr>
        </p:nvSpPr>
        <p:spPr/>
        <p:txBody>
          <a:bodyPr/>
          <a:lstStyle/>
          <a:p>
            <a:fld id="{E31375A4-56A4-47D6-9801-1991572033F7}" type="slidenum">
              <a:rPr lang="en-US" smtClean="0"/>
              <a:t>44</a:t>
            </a:fld>
            <a:endParaRPr lang="en-US"/>
          </a:p>
        </p:txBody>
      </p:sp>
      <p:pic>
        <p:nvPicPr>
          <p:cNvPr id="9" name="Billede 1"/>
          <p:cNvPicPr>
            <a:picLocks noChangeAspect="1"/>
          </p:cNvPicPr>
          <p:nvPr/>
        </p:nvPicPr>
        <p:blipFill>
          <a:blip r:embed="rId3" cstate="print"/>
          <a:srcRect/>
          <a:stretch>
            <a:fillRect/>
          </a:stretch>
        </p:blipFill>
        <p:spPr bwMode="auto">
          <a:xfrm>
            <a:off x="1423031" y="1772816"/>
            <a:ext cx="5932772" cy="3548608"/>
          </a:xfrm>
          <a:prstGeom prst="rect">
            <a:avLst/>
          </a:prstGeom>
          <a:noFill/>
          <a:ln w="9525">
            <a:noFill/>
            <a:miter lim="800000"/>
            <a:headEnd/>
            <a:tailEnd/>
          </a:ln>
        </p:spPr>
      </p:pic>
    </p:spTree>
    <p:extLst>
      <p:ext uri="{BB962C8B-B14F-4D97-AF65-F5344CB8AC3E}">
        <p14:creationId xmlns:p14="http://schemas.microsoft.com/office/powerpoint/2010/main" val="26243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Definitioner</a:t>
            </a:r>
          </a:p>
        </p:txBody>
      </p:sp>
      <p:sp>
        <p:nvSpPr>
          <p:cNvPr id="3" name="Pladsholder til indhold 2"/>
          <p:cNvSpPr>
            <a:spLocks noGrp="1"/>
          </p:cNvSpPr>
          <p:nvPr>
            <p:ph idx="1"/>
          </p:nvPr>
        </p:nvSpPr>
        <p:spPr/>
        <p:txBody>
          <a:bodyPr/>
          <a:lstStyle/>
          <a:p>
            <a:pPr marL="0" indent="0">
              <a:buNone/>
            </a:pPr>
            <a:r>
              <a:rPr lang="da-DK" dirty="0"/>
              <a:t>Magt</a:t>
            </a:r>
          </a:p>
          <a:p>
            <a:r>
              <a:rPr lang="da-DK" dirty="0"/>
              <a:t>At kunne styre eller bestemme over nogen eller noget</a:t>
            </a:r>
          </a:p>
          <a:p>
            <a:endParaRPr lang="da-DK" dirty="0"/>
          </a:p>
          <a:p>
            <a:pPr marL="0" indent="0">
              <a:buNone/>
            </a:pPr>
            <a:r>
              <a:rPr lang="da-DK" dirty="0"/>
              <a:t>Tillid:</a:t>
            </a:r>
          </a:p>
          <a:p>
            <a:r>
              <a:rPr lang="da-DK" dirty="0"/>
              <a:t>Tro på man kan stole på nogen eller noget</a:t>
            </a:r>
          </a:p>
          <a:p>
            <a:pPr marL="0" indent="0">
              <a:buNone/>
            </a:pPr>
            <a:endParaRPr lang="da-DK" dirty="0"/>
          </a:p>
          <a:p>
            <a:pPr marL="0" indent="0">
              <a:buNone/>
            </a:pPr>
            <a:r>
              <a:rPr lang="da-DK" dirty="0"/>
              <a:t>Autoritet:</a:t>
            </a:r>
          </a:p>
          <a:p>
            <a:r>
              <a:rPr lang="da-DK" dirty="0"/>
              <a:t>Myndighed eller magt til at kunne bestemme over andre</a:t>
            </a:r>
          </a:p>
        </p:txBody>
      </p:sp>
      <p:sp>
        <p:nvSpPr>
          <p:cNvPr id="4" name="Pladsholder til dato 3"/>
          <p:cNvSpPr>
            <a:spLocks noGrp="1"/>
          </p:cNvSpPr>
          <p:nvPr>
            <p:ph type="dt" sz="half" idx="10"/>
          </p:nvPr>
        </p:nvSpPr>
        <p:spPr/>
        <p:txBody>
          <a:bodyPr/>
          <a:lstStyle/>
          <a:p>
            <a:fld id="{44C1597D-3BEF-4B27-8915-A0C5BC455BD6}"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diasnummer 5"/>
          <p:cNvSpPr>
            <a:spLocks noGrp="1"/>
          </p:cNvSpPr>
          <p:nvPr>
            <p:ph type="sldNum" sz="quarter" idx="12"/>
          </p:nvPr>
        </p:nvSpPr>
        <p:spPr/>
        <p:txBody>
          <a:bodyPr/>
          <a:lstStyle/>
          <a:p>
            <a:fld id="{E31375A4-56A4-47D6-9801-1991572033F7}" type="slidenum">
              <a:rPr lang="en-US" smtClean="0"/>
              <a:t>45</a:t>
            </a:fld>
            <a:endParaRPr lang="en-US"/>
          </a:p>
        </p:txBody>
      </p:sp>
    </p:spTree>
    <p:extLst>
      <p:ext uri="{BB962C8B-B14F-4D97-AF65-F5344CB8AC3E}">
        <p14:creationId xmlns:p14="http://schemas.microsoft.com/office/powerpoint/2010/main" val="341833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Formel magt og uformel magt</a:t>
            </a:r>
          </a:p>
        </p:txBody>
      </p:sp>
      <p:sp>
        <p:nvSpPr>
          <p:cNvPr id="3" name="Pladsholder til indhold 2"/>
          <p:cNvSpPr>
            <a:spLocks noGrp="1"/>
          </p:cNvSpPr>
          <p:nvPr>
            <p:ph sz="half" idx="1"/>
          </p:nvPr>
        </p:nvSpPr>
        <p:spPr>
          <a:xfrm>
            <a:off x="433585" y="1825625"/>
            <a:ext cx="4397791" cy="4351338"/>
          </a:xfrm>
        </p:spPr>
        <p:txBody>
          <a:bodyPr/>
          <a:lstStyle/>
          <a:p>
            <a:pPr marL="0" indent="0">
              <a:buNone/>
            </a:pPr>
            <a:r>
              <a:rPr lang="da-DK" b="1" dirty="0"/>
              <a:t>Formel magt</a:t>
            </a:r>
            <a:r>
              <a:rPr lang="da-DK" dirty="0"/>
              <a:t> (”udnævnt”)</a:t>
            </a:r>
          </a:p>
          <a:p>
            <a:r>
              <a:rPr lang="da-DK" dirty="0"/>
              <a:t>Givet</a:t>
            </a:r>
          </a:p>
          <a:p>
            <a:r>
              <a:rPr lang="da-DK" dirty="0"/>
              <a:t>Defineret og sat op ved struktur</a:t>
            </a:r>
          </a:p>
          <a:p>
            <a:endParaRPr lang="da-DK" dirty="0"/>
          </a:p>
          <a:p>
            <a:endParaRPr lang="da-DK" dirty="0"/>
          </a:p>
          <a:p>
            <a:pPr marL="0" indent="0">
              <a:buNone/>
            </a:pPr>
            <a:r>
              <a:rPr lang="da-DK" b="1" dirty="0"/>
              <a:t>Uformel magt  </a:t>
            </a:r>
            <a:r>
              <a:rPr lang="da-DK" dirty="0"/>
              <a:t>(”gjort  sig fortjent til”)</a:t>
            </a:r>
          </a:p>
          <a:p>
            <a:r>
              <a:rPr lang="da-DK" dirty="0"/>
              <a:t>Taget</a:t>
            </a:r>
          </a:p>
          <a:p>
            <a:r>
              <a:rPr lang="da-DK" dirty="0"/>
              <a:t>Udtrykt ved handlinger</a:t>
            </a:r>
          </a:p>
          <a:p>
            <a:endParaRPr lang="da-DK" dirty="0"/>
          </a:p>
        </p:txBody>
      </p:sp>
      <p:sp>
        <p:nvSpPr>
          <p:cNvPr id="5" name="Pladsholder til dato 4"/>
          <p:cNvSpPr>
            <a:spLocks noGrp="1"/>
          </p:cNvSpPr>
          <p:nvPr>
            <p:ph type="dt" sz="half" idx="10"/>
          </p:nvPr>
        </p:nvSpPr>
        <p:spPr/>
        <p:txBody>
          <a:bodyPr/>
          <a:lstStyle/>
          <a:p>
            <a:fld id="{A7F6E52C-55C3-4495-9811-CF5D4CCF5489}" type="datetime1">
              <a:rPr lang="da-DK" smtClean="0"/>
              <a:t>01-02-2017</a:t>
            </a:fld>
            <a:endParaRPr lang="en-US"/>
          </a:p>
        </p:txBody>
      </p:sp>
      <p:sp>
        <p:nvSpPr>
          <p:cNvPr id="6" name="Pladsholder til sidefod 5"/>
          <p:cNvSpPr>
            <a:spLocks noGrp="1"/>
          </p:cNvSpPr>
          <p:nvPr>
            <p:ph type="ftr" sz="quarter" idx="11"/>
          </p:nvPr>
        </p:nvSpPr>
        <p:spPr/>
        <p:txBody>
          <a:bodyPr/>
          <a:lstStyle/>
          <a:p>
            <a:r>
              <a:rPr lang="en-US"/>
              <a:t>Projektledelse i praksis v. Maren Granlien og Charlotte Risbjerg</a:t>
            </a:r>
            <a:endParaRPr lang="en-US" dirty="0"/>
          </a:p>
        </p:txBody>
      </p:sp>
      <p:sp>
        <p:nvSpPr>
          <p:cNvPr id="7" name="Pladsholder til diasnummer 6"/>
          <p:cNvSpPr>
            <a:spLocks noGrp="1"/>
          </p:cNvSpPr>
          <p:nvPr>
            <p:ph type="sldNum" sz="quarter" idx="12"/>
          </p:nvPr>
        </p:nvSpPr>
        <p:spPr/>
        <p:txBody>
          <a:bodyPr/>
          <a:lstStyle/>
          <a:p>
            <a:fld id="{E31375A4-56A4-47D6-9801-1991572033F7}" type="slidenum">
              <a:rPr lang="en-US" smtClean="0"/>
              <a:t>46</a:t>
            </a:fld>
            <a:endParaRPr lang="en-US"/>
          </a:p>
        </p:txBody>
      </p:sp>
      <p:grpSp>
        <p:nvGrpSpPr>
          <p:cNvPr id="8" name="Grupper 7"/>
          <p:cNvGrpSpPr/>
          <p:nvPr/>
        </p:nvGrpSpPr>
        <p:grpSpPr>
          <a:xfrm>
            <a:off x="5256058" y="1831092"/>
            <a:ext cx="3139222" cy="3492776"/>
            <a:chOff x="3384476" y="933084"/>
            <a:chExt cx="4724566" cy="5196508"/>
          </a:xfrm>
        </p:grpSpPr>
        <p:pic>
          <p:nvPicPr>
            <p:cNvPr id="9" name="Billede 8" descr="Screenshot 2014-11-25 11.33.3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4476" y="1781826"/>
              <a:ext cx="2848655" cy="3603426"/>
            </a:xfrm>
            <a:prstGeom prst="rect">
              <a:avLst/>
            </a:prstGeom>
          </p:spPr>
        </p:pic>
        <p:sp>
          <p:nvSpPr>
            <p:cNvPr id="10" name="Cloud 6"/>
            <p:cNvSpPr/>
            <p:nvPr/>
          </p:nvSpPr>
          <p:spPr>
            <a:xfrm>
              <a:off x="4066812" y="933084"/>
              <a:ext cx="1745160" cy="955390"/>
            </a:xfrm>
            <a:prstGeom prst="cloud">
              <a:avLst/>
            </a:prstGeom>
            <a:solidFill>
              <a:schemeClr val="tx2">
                <a:lumMod val="20000"/>
                <a:lumOff val="80000"/>
              </a:schemeClr>
            </a:solid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400" dirty="0">
                <a:solidFill>
                  <a:srgbClr val="1F497D"/>
                </a:solidFill>
                <a:cs typeface="Ubuntu"/>
              </a:endParaRPr>
            </a:p>
          </p:txBody>
        </p:sp>
        <p:sp>
          <p:nvSpPr>
            <p:cNvPr id="11" name="Cloud 6"/>
            <p:cNvSpPr/>
            <p:nvPr/>
          </p:nvSpPr>
          <p:spPr>
            <a:xfrm>
              <a:off x="6363882" y="2789656"/>
              <a:ext cx="1745160" cy="955390"/>
            </a:xfrm>
            <a:prstGeom prst="cloud">
              <a:avLst/>
            </a:prstGeom>
            <a:solidFill>
              <a:schemeClr val="tx2">
                <a:lumMod val="20000"/>
                <a:lumOff val="80000"/>
              </a:schemeClr>
            </a:solid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800" dirty="0">
                <a:solidFill>
                  <a:srgbClr val="1F497D"/>
                </a:solidFill>
                <a:cs typeface="Ubuntu"/>
              </a:endParaRPr>
            </a:p>
          </p:txBody>
        </p:sp>
        <p:sp>
          <p:nvSpPr>
            <p:cNvPr id="12" name="Cloud 6"/>
            <p:cNvSpPr/>
            <p:nvPr/>
          </p:nvSpPr>
          <p:spPr>
            <a:xfrm>
              <a:off x="3985955" y="5174202"/>
              <a:ext cx="1793636" cy="955390"/>
            </a:xfrm>
            <a:prstGeom prst="cloud">
              <a:avLst/>
            </a:prstGeom>
            <a:solidFill>
              <a:schemeClr val="tx2">
                <a:lumMod val="20000"/>
                <a:lumOff val="80000"/>
              </a:schemeClr>
            </a:solid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00" dirty="0">
                <a:solidFill>
                  <a:srgbClr val="1F497D"/>
                </a:solidFill>
                <a:cs typeface="Ubuntu"/>
              </a:endParaRPr>
            </a:p>
          </p:txBody>
        </p:sp>
      </p:grpSp>
      <p:sp>
        <p:nvSpPr>
          <p:cNvPr id="13" name="Tekstfelt 12"/>
          <p:cNvSpPr txBox="1"/>
          <p:nvPr/>
        </p:nvSpPr>
        <p:spPr>
          <a:xfrm>
            <a:off x="7044831" y="3539807"/>
            <a:ext cx="1177222" cy="276999"/>
          </a:xfrm>
          <a:prstGeom prst="rect">
            <a:avLst/>
          </a:prstGeom>
          <a:noFill/>
        </p:spPr>
        <p:txBody>
          <a:bodyPr wrap="square" rtlCol="0">
            <a:spAutoFit/>
          </a:bodyPr>
          <a:lstStyle/>
          <a:p>
            <a:r>
              <a:rPr lang="da-DK" sz="1200" dirty="0"/>
              <a:t>Interessenter</a:t>
            </a:r>
          </a:p>
        </p:txBody>
      </p:sp>
      <p:sp>
        <p:nvSpPr>
          <p:cNvPr id="14" name="Tekstfelt 13"/>
          <p:cNvSpPr txBox="1"/>
          <p:nvPr/>
        </p:nvSpPr>
        <p:spPr>
          <a:xfrm>
            <a:off x="5508809" y="2279921"/>
            <a:ext cx="1237695" cy="276999"/>
          </a:xfrm>
          <a:prstGeom prst="rect">
            <a:avLst/>
          </a:prstGeom>
          <a:noFill/>
        </p:spPr>
        <p:txBody>
          <a:bodyPr wrap="square" rtlCol="0">
            <a:spAutoFit/>
          </a:bodyPr>
          <a:lstStyle/>
          <a:p>
            <a:r>
              <a:rPr lang="da-DK" sz="1200" dirty="0"/>
              <a:t>Opgavestillere</a:t>
            </a:r>
          </a:p>
        </p:txBody>
      </p:sp>
      <p:sp>
        <p:nvSpPr>
          <p:cNvPr id="15" name="Tekstfelt 14"/>
          <p:cNvSpPr txBox="1"/>
          <p:nvPr/>
        </p:nvSpPr>
        <p:spPr>
          <a:xfrm>
            <a:off x="5496404" y="5149427"/>
            <a:ext cx="1237695" cy="276999"/>
          </a:xfrm>
          <a:prstGeom prst="rect">
            <a:avLst/>
          </a:prstGeom>
          <a:noFill/>
        </p:spPr>
        <p:txBody>
          <a:bodyPr wrap="square" rtlCol="0">
            <a:spAutoFit/>
          </a:bodyPr>
          <a:lstStyle/>
          <a:p>
            <a:r>
              <a:rPr lang="da-DK" sz="1200" dirty="0"/>
              <a:t>Projektgruppe</a:t>
            </a:r>
          </a:p>
        </p:txBody>
      </p:sp>
      <p:sp>
        <p:nvSpPr>
          <p:cNvPr id="16" name="Tekstfelt 15"/>
          <p:cNvSpPr txBox="1"/>
          <p:nvPr/>
        </p:nvSpPr>
        <p:spPr>
          <a:xfrm>
            <a:off x="8789881" y="6273224"/>
            <a:ext cx="354119" cy="584776"/>
          </a:xfrm>
          <a:prstGeom prst="rect">
            <a:avLst/>
          </a:prstGeom>
          <a:noFill/>
        </p:spPr>
        <p:txBody>
          <a:bodyPr wrap="square" rtlCol="0">
            <a:spAutoFit/>
          </a:bodyPr>
          <a:lstStyle/>
          <a:p>
            <a:r>
              <a:rPr lang="da-DK" sz="3200" dirty="0">
                <a:solidFill>
                  <a:srgbClr val="FF0000"/>
                </a:solidFill>
                <a:latin typeface="Wingdings"/>
                <a:ea typeface="Wingdings"/>
                <a:cs typeface="Wingdings"/>
              </a:rPr>
              <a:t></a:t>
            </a:r>
            <a:endParaRPr lang="da-DK" sz="3200" dirty="0">
              <a:solidFill>
                <a:srgbClr val="FF0000"/>
              </a:solidFill>
            </a:endParaRPr>
          </a:p>
        </p:txBody>
      </p:sp>
    </p:spTree>
    <p:extLst>
      <p:ext uri="{BB962C8B-B14F-4D97-AF65-F5344CB8AC3E}">
        <p14:creationId xmlns:p14="http://schemas.microsoft.com/office/powerpoint/2010/main" val="164882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7908636" y="574595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Calibri" charset="0"/>
                <a:ea typeface="MS PGothic" charset="0"/>
                <a:cs typeface="MS PGothic" charset="0"/>
              </a:defRPr>
            </a:lvl1pPr>
            <a:lvl2pPr marL="742950" indent="-285750" eaLnBrk="0" hangingPunct="0">
              <a:defRPr sz="1200" b="1">
                <a:solidFill>
                  <a:schemeClr val="tx1"/>
                </a:solidFill>
                <a:latin typeface="Calibri" charset="0"/>
                <a:ea typeface="MS PGothic" charset="0"/>
                <a:cs typeface="MS PGothic" charset="0"/>
              </a:defRPr>
            </a:lvl2pPr>
            <a:lvl3pPr marL="1143000" indent="-228600" eaLnBrk="0" hangingPunct="0">
              <a:defRPr sz="1200" b="1">
                <a:solidFill>
                  <a:schemeClr val="tx1"/>
                </a:solidFill>
                <a:latin typeface="Calibri" charset="0"/>
                <a:ea typeface="MS PGothic" charset="0"/>
                <a:cs typeface="MS PGothic" charset="0"/>
              </a:defRPr>
            </a:lvl3pPr>
            <a:lvl4pPr marL="1600200" indent="-228600" eaLnBrk="0" hangingPunct="0">
              <a:defRPr sz="1200" b="1">
                <a:solidFill>
                  <a:schemeClr val="tx1"/>
                </a:solidFill>
                <a:latin typeface="Calibri" charset="0"/>
                <a:ea typeface="MS PGothic" charset="0"/>
                <a:cs typeface="MS PGothic" charset="0"/>
              </a:defRPr>
            </a:lvl4pPr>
            <a:lvl5pPr marL="2057400" indent="-228600" eaLnBrk="0" hangingPunct="0">
              <a:defRPr sz="1200" b="1">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1200" b="1">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1200" b="1">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1200" b="1">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1200" b="1">
                <a:solidFill>
                  <a:schemeClr val="tx1"/>
                </a:solidFill>
                <a:latin typeface="Calibri" charset="0"/>
                <a:ea typeface="MS PGothic" charset="0"/>
                <a:cs typeface="MS PGothic" charset="0"/>
              </a:defRPr>
            </a:lvl9pPr>
          </a:lstStyle>
          <a:p>
            <a:pPr algn="ctr" eaLnBrk="1" hangingPunct="1">
              <a:spcBef>
                <a:spcPct val="50000"/>
              </a:spcBef>
            </a:pPr>
            <a:endParaRPr lang="da-DK" sz="1800">
              <a:latin typeface="Humanst521 BT" charset="0"/>
            </a:endParaRPr>
          </a:p>
        </p:txBody>
      </p:sp>
      <p:sp>
        <p:nvSpPr>
          <p:cNvPr id="46083" name="Text Box 13"/>
          <p:cNvSpPr txBox="1">
            <a:spLocks noChangeArrowheads="1"/>
          </p:cNvSpPr>
          <p:nvPr/>
        </p:nvSpPr>
        <p:spPr bwMode="auto">
          <a:xfrm>
            <a:off x="4716464" y="2524125"/>
            <a:ext cx="2663825" cy="657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b="1">
                <a:solidFill>
                  <a:schemeClr val="tx1"/>
                </a:solidFill>
                <a:latin typeface="Calibri" charset="0"/>
                <a:ea typeface="MS PGothic" charset="0"/>
                <a:cs typeface="MS PGothic" charset="0"/>
              </a:defRPr>
            </a:lvl1pPr>
            <a:lvl2pPr marL="742950" indent="-285750" eaLnBrk="0" hangingPunct="0">
              <a:defRPr sz="1200" b="1">
                <a:solidFill>
                  <a:schemeClr val="tx1"/>
                </a:solidFill>
                <a:latin typeface="Calibri" charset="0"/>
                <a:ea typeface="MS PGothic" charset="0"/>
                <a:cs typeface="MS PGothic" charset="0"/>
              </a:defRPr>
            </a:lvl2pPr>
            <a:lvl3pPr marL="1143000" indent="-228600" eaLnBrk="0" hangingPunct="0">
              <a:defRPr sz="1200" b="1">
                <a:solidFill>
                  <a:schemeClr val="tx1"/>
                </a:solidFill>
                <a:latin typeface="Calibri" charset="0"/>
                <a:ea typeface="MS PGothic" charset="0"/>
                <a:cs typeface="MS PGothic" charset="0"/>
              </a:defRPr>
            </a:lvl3pPr>
            <a:lvl4pPr marL="1600200" indent="-228600" eaLnBrk="0" hangingPunct="0">
              <a:defRPr sz="1200" b="1">
                <a:solidFill>
                  <a:schemeClr val="tx1"/>
                </a:solidFill>
                <a:latin typeface="Calibri" charset="0"/>
                <a:ea typeface="MS PGothic" charset="0"/>
                <a:cs typeface="MS PGothic" charset="0"/>
              </a:defRPr>
            </a:lvl4pPr>
            <a:lvl5pPr marL="2057400" indent="-228600" eaLnBrk="0" hangingPunct="0">
              <a:defRPr sz="1200" b="1">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1200" b="1">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1200" b="1">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1200" b="1">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1200" b="1">
                <a:solidFill>
                  <a:schemeClr val="tx1"/>
                </a:solidFill>
                <a:latin typeface="Calibri" charset="0"/>
                <a:ea typeface="MS PGothic" charset="0"/>
                <a:cs typeface="MS PGothic" charset="0"/>
              </a:defRPr>
            </a:lvl9pPr>
          </a:lstStyle>
          <a:p>
            <a:pPr algn="ctr" eaLnBrk="1" hangingPunct="1">
              <a:spcBef>
                <a:spcPct val="50000"/>
              </a:spcBef>
            </a:pPr>
            <a:r>
              <a:rPr lang="da-DK" sz="1050" b="0" dirty="0">
                <a:latin typeface="+mn-lt"/>
              </a:rPr>
              <a:t>Magt –</a:t>
            </a:r>
          </a:p>
          <a:p>
            <a:pPr algn="ctr" eaLnBrk="1" hangingPunct="1">
              <a:spcBef>
                <a:spcPct val="50000"/>
              </a:spcBef>
            </a:pPr>
            <a:r>
              <a:rPr lang="da-DK" sz="1050" b="0" dirty="0">
                <a:latin typeface="+mn-lt"/>
              </a:rPr>
              <a:t>den mest magtfulde bestemmer – ordrer, chikane , tvang</a:t>
            </a:r>
            <a:endParaRPr lang="en-GB" sz="1050" b="0" dirty="0">
              <a:latin typeface="+mn-lt"/>
            </a:endParaRPr>
          </a:p>
        </p:txBody>
      </p:sp>
      <p:sp>
        <p:nvSpPr>
          <p:cNvPr id="46084" name="Text Box 14"/>
          <p:cNvSpPr txBox="1">
            <a:spLocks noChangeArrowheads="1"/>
          </p:cNvSpPr>
          <p:nvPr/>
        </p:nvSpPr>
        <p:spPr bwMode="auto">
          <a:xfrm>
            <a:off x="4643439" y="3458767"/>
            <a:ext cx="2736850" cy="496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b="1">
                <a:solidFill>
                  <a:schemeClr val="tx1"/>
                </a:solidFill>
                <a:latin typeface="Calibri" charset="0"/>
                <a:ea typeface="MS PGothic" charset="0"/>
                <a:cs typeface="MS PGothic" charset="0"/>
              </a:defRPr>
            </a:lvl1pPr>
            <a:lvl2pPr marL="742950" indent="-285750" eaLnBrk="0" hangingPunct="0">
              <a:defRPr sz="1200" b="1">
                <a:solidFill>
                  <a:schemeClr val="tx1"/>
                </a:solidFill>
                <a:latin typeface="Calibri" charset="0"/>
                <a:ea typeface="MS PGothic" charset="0"/>
                <a:cs typeface="MS PGothic" charset="0"/>
              </a:defRPr>
            </a:lvl2pPr>
            <a:lvl3pPr marL="1143000" indent="-228600" eaLnBrk="0" hangingPunct="0">
              <a:defRPr sz="1200" b="1">
                <a:solidFill>
                  <a:schemeClr val="tx1"/>
                </a:solidFill>
                <a:latin typeface="Calibri" charset="0"/>
                <a:ea typeface="MS PGothic" charset="0"/>
                <a:cs typeface="MS PGothic" charset="0"/>
              </a:defRPr>
            </a:lvl3pPr>
            <a:lvl4pPr marL="1600200" indent="-228600" eaLnBrk="0" hangingPunct="0">
              <a:defRPr sz="1200" b="1">
                <a:solidFill>
                  <a:schemeClr val="tx1"/>
                </a:solidFill>
                <a:latin typeface="Calibri" charset="0"/>
                <a:ea typeface="MS PGothic" charset="0"/>
                <a:cs typeface="MS PGothic" charset="0"/>
              </a:defRPr>
            </a:lvl4pPr>
            <a:lvl5pPr marL="2057400" indent="-228600" eaLnBrk="0" hangingPunct="0">
              <a:defRPr sz="1200" b="1">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1200" b="1">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1200" b="1">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1200" b="1">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1200" b="1">
                <a:solidFill>
                  <a:schemeClr val="tx1"/>
                </a:solidFill>
                <a:latin typeface="Calibri" charset="0"/>
                <a:ea typeface="MS PGothic" charset="0"/>
                <a:cs typeface="MS PGothic" charset="0"/>
              </a:defRPr>
            </a:lvl9pPr>
          </a:lstStyle>
          <a:p>
            <a:pPr algn="ctr" eaLnBrk="1" hangingPunct="1">
              <a:spcBef>
                <a:spcPct val="50000"/>
              </a:spcBef>
            </a:pPr>
            <a:r>
              <a:rPr lang="da-DK" sz="1050" b="0" dirty="0">
                <a:latin typeface="+mn-lt"/>
              </a:rPr>
              <a:t>Rettigheder –</a:t>
            </a:r>
          </a:p>
          <a:p>
            <a:pPr algn="ctr" eaLnBrk="1" hangingPunct="1">
              <a:spcBef>
                <a:spcPct val="50000"/>
              </a:spcBef>
            </a:pPr>
            <a:r>
              <a:rPr lang="da-DK" sz="1050" b="0" dirty="0">
                <a:latin typeface="+mn-lt"/>
              </a:rPr>
              <a:t>aftaler, love, normer og  regler afgør udfaldet</a:t>
            </a:r>
            <a:endParaRPr lang="en-GB" sz="1050" b="0" dirty="0">
              <a:latin typeface="+mn-lt"/>
            </a:endParaRPr>
          </a:p>
        </p:txBody>
      </p:sp>
      <p:sp>
        <p:nvSpPr>
          <p:cNvPr id="46085" name="Text Box 15"/>
          <p:cNvSpPr txBox="1">
            <a:spLocks noChangeArrowheads="1"/>
          </p:cNvSpPr>
          <p:nvPr/>
        </p:nvSpPr>
        <p:spPr bwMode="auto">
          <a:xfrm>
            <a:off x="4932363" y="4268392"/>
            <a:ext cx="2519362" cy="657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b="1">
                <a:solidFill>
                  <a:schemeClr val="tx1"/>
                </a:solidFill>
                <a:latin typeface="Calibri" charset="0"/>
                <a:ea typeface="MS PGothic" charset="0"/>
                <a:cs typeface="MS PGothic" charset="0"/>
              </a:defRPr>
            </a:lvl1pPr>
            <a:lvl2pPr marL="742950" indent="-285750" eaLnBrk="0" hangingPunct="0">
              <a:defRPr sz="1200" b="1">
                <a:solidFill>
                  <a:schemeClr val="tx1"/>
                </a:solidFill>
                <a:latin typeface="Calibri" charset="0"/>
                <a:ea typeface="MS PGothic" charset="0"/>
                <a:cs typeface="MS PGothic" charset="0"/>
              </a:defRPr>
            </a:lvl2pPr>
            <a:lvl3pPr marL="1143000" indent="-228600" eaLnBrk="0" hangingPunct="0">
              <a:defRPr sz="1200" b="1">
                <a:solidFill>
                  <a:schemeClr val="tx1"/>
                </a:solidFill>
                <a:latin typeface="Calibri" charset="0"/>
                <a:ea typeface="MS PGothic" charset="0"/>
                <a:cs typeface="MS PGothic" charset="0"/>
              </a:defRPr>
            </a:lvl3pPr>
            <a:lvl4pPr marL="1600200" indent="-228600" eaLnBrk="0" hangingPunct="0">
              <a:defRPr sz="1200" b="1">
                <a:solidFill>
                  <a:schemeClr val="tx1"/>
                </a:solidFill>
                <a:latin typeface="Calibri" charset="0"/>
                <a:ea typeface="MS PGothic" charset="0"/>
                <a:cs typeface="MS PGothic" charset="0"/>
              </a:defRPr>
            </a:lvl4pPr>
            <a:lvl5pPr marL="2057400" indent="-228600" eaLnBrk="0" hangingPunct="0">
              <a:defRPr sz="1200" b="1">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1200" b="1">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1200" b="1">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1200" b="1">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1200" b="1">
                <a:solidFill>
                  <a:schemeClr val="tx1"/>
                </a:solidFill>
                <a:latin typeface="Calibri" charset="0"/>
                <a:ea typeface="MS PGothic" charset="0"/>
                <a:cs typeface="MS PGothic" charset="0"/>
              </a:defRPr>
            </a:lvl9pPr>
          </a:lstStyle>
          <a:p>
            <a:pPr algn="ctr" eaLnBrk="1" hangingPunct="1">
              <a:spcBef>
                <a:spcPct val="50000"/>
              </a:spcBef>
            </a:pPr>
            <a:r>
              <a:rPr lang="da-DK" sz="1050" b="0">
                <a:latin typeface="+mn-lt"/>
              </a:rPr>
              <a:t>Interesser –</a:t>
            </a:r>
          </a:p>
          <a:p>
            <a:pPr algn="ctr" eaLnBrk="1" hangingPunct="1">
              <a:spcBef>
                <a:spcPct val="50000"/>
              </a:spcBef>
            </a:pPr>
            <a:r>
              <a:rPr lang="da-DK" sz="1050" b="0">
                <a:latin typeface="+mn-lt"/>
              </a:rPr>
              <a:t>konkrete behov og bekymringer er afgørende</a:t>
            </a:r>
            <a:endParaRPr lang="en-GB" sz="1050" b="0">
              <a:latin typeface="+mn-lt"/>
            </a:endParaRPr>
          </a:p>
        </p:txBody>
      </p:sp>
      <p:sp>
        <p:nvSpPr>
          <p:cNvPr id="46087" name="Line 5"/>
          <p:cNvSpPr>
            <a:spLocks noChangeShapeType="1"/>
          </p:cNvSpPr>
          <p:nvPr/>
        </p:nvSpPr>
        <p:spPr bwMode="auto">
          <a:xfrm flipV="1">
            <a:off x="1336676" y="2457450"/>
            <a:ext cx="1668463" cy="257175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a-DK" sz="1350"/>
          </a:p>
        </p:txBody>
      </p:sp>
      <p:sp>
        <p:nvSpPr>
          <p:cNvPr id="46088" name="Line 6"/>
          <p:cNvSpPr>
            <a:spLocks noChangeShapeType="1"/>
          </p:cNvSpPr>
          <p:nvPr/>
        </p:nvSpPr>
        <p:spPr bwMode="auto">
          <a:xfrm>
            <a:off x="3005139" y="2457450"/>
            <a:ext cx="1389062" cy="257175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a-DK" sz="1350"/>
          </a:p>
        </p:txBody>
      </p:sp>
      <p:sp>
        <p:nvSpPr>
          <p:cNvPr id="46089" name="Line 7"/>
          <p:cNvSpPr>
            <a:spLocks noChangeShapeType="1"/>
          </p:cNvSpPr>
          <p:nvPr/>
        </p:nvSpPr>
        <p:spPr bwMode="auto">
          <a:xfrm>
            <a:off x="1336676" y="5029200"/>
            <a:ext cx="3057525" cy="0"/>
          </a:xfrm>
          <a:prstGeom prst="line">
            <a:avLst/>
          </a:prstGeom>
          <a:noFill/>
          <a:ln w="57150">
            <a:solidFill>
              <a:srgbClr val="C00000"/>
            </a:solidFill>
            <a:round/>
            <a:headEnd/>
            <a:tailEnd/>
          </a:ln>
          <a:extLst>
            <a:ext uri="{909E8E84-426E-40dd-AFC4-6F175D3DCCD1}">
              <a14:hiddenFill xmlns:a14="http://schemas.microsoft.com/office/drawing/2010/main" xmlns="">
                <a:noFill/>
              </a14:hiddenFill>
            </a:ext>
          </a:extLst>
        </p:spPr>
        <p:txBody>
          <a:bodyPr/>
          <a:lstStyle/>
          <a:p>
            <a:endParaRPr lang="da-DK" sz="1350"/>
          </a:p>
        </p:txBody>
      </p:sp>
      <p:sp>
        <p:nvSpPr>
          <p:cNvPr id="46090" name="Line 11"/>
          <p:cNvSpPr>
            <a:spLocks noChangeShapeType="1"/>
          </p:cNvSpPr>
          <p:nvPr/>
        </p:nvSpPr>
        <p:spPr bwMode="auto">
          <a:xfrm>
            <a:off x="1476375" y="3275410"/>
            <a:ext cx="5975350" cy="0"/>
          </a:xfrm>
          <a:prstGeom prst="line">
            <a:avLst/>
          </a:prstGeom>
          <a:noFill/>
          <a:ln w="57150">
            <a:solidFill>
              <a:srgbClr val="C00000"/>
            </a:solidFill>
            <a:round/>
            <a:headEnd/>
            <a:tailEnd/>
          </a:ln>
          <a:extLst>
            <a:ext uri="{909E8E84-426E-40dd-AFC4-6F175D3DCCD1}">
              <a14:hiddenFill xmlns:a14="http://schemas.microsoft.com/office/drawing/2010/main" xmlns="">
                <a:noFill/>
              </a14:hiddenFill>
            </a:ext>
          </a:extLst>
        </p:spPr>
        <p:txBody>
          <a:bodyPr/>
          <a:lstStyle/>
          <a:p>
            <a:endParaRPr lang="da-DK" sz="1350"/>
          </a:p>
        </p:txBody>
      </p:sp>
      <p:sp>
        <p:nvSpPr>
          <p:cNvPr id="46091" name="Line 12"/>
          <p:cNvSpPr>
            <a:spLocks noChangeShapeType="1"/>
          </p:cNvSpPr>
          <p:nvPr/>
        </p:nvSpPr>
        <p:spPr bwMode="auto">
          <a:xfrm>
            <a:off x="1476375" y="4152900"/>
            <a:ext cx="5975350" cy="0"/>
          </a:xfrm>
          <a:prstGeom prst="line">
            <a:avLst/>
          </a:prstGeom>
          <a:noFill/>
          <a:ln w="57150">
            <a:solidFill>
              <a:srgbClr val="C00000"/>
            </a:solidFill>
            <a:round/>
            <a:headEnd/>
            <a:tailEnd/>
          </a:ln>
          <a:extLst>
            <a:ext uri="{909E8E84-426E-40dd-AFC4-6F175D3DCCD1}">
              <a14:hiddenFill xmlns:a14="http://schemas.microsoft.com/office/drawing/2010/main" xmlns="">
                <a:noFill/>
              </a14:hiddenFill>
            </a:ext>
          </a:extLst>
        </p:spPr>
        <p:txBody>
          <a:bodyPr/>
          <a:lstStyle/>
          <a:p>
            <a:endParaRPr lang="da-DK" sz="1350"/>
          </a:p>
        </p:txBody>
      </p:sp>
      <p:sp>
        <p:nvSpPr>
          <p:cNvPr id="46092" name="Line 16"/>
          <p:cNvSpPr>
            <a:spLocks noChangeShapeType="1"/>
          </p:cNvSpPr>
          <p:nvPr/>
        </p:nvSpPr>
        <p:spPr bwMode="auto">
          <a:xfrm>
            <a:off x="4394201" y="5029200"/>
            <a:ext cx="3057525" cy="0"/>
          </a:xfrm>
          <a:prstGeom prst="line">
            <a:avLst/>
          </a:prstGeom>
          <a:noFill/>
          <a:ln w="57150">
            <a:solidFill>
              <a:srgbClr val="C00000"/>
            </a:solidFill>
            <a:round/>
            <a:headEnd/>
            <a:tailEnd/>
          </a:ln>
          <a:extLst>
            <a:ext uri="{909E8E84-426E-40dd-AFC4-6F175D3DCCD1}">
              <a14:hiddenFill xmlns:a14="http://schemas.microsoft.com/office/drawing/2010/main" xmlns="">
                <a:noFill/>
              </a14:hiddenFill>
            </a:ext>
          </a:extLst>
        </p:spPr>
        <p:txBody>
          <a:bodyPr/>
          <a:lstStyle/>
          <a:p>
            <a:endParaRPr lang="da-DK" sz="1350"/>
          </a:p>
        </p:txBody>
      </p:sp>
      <p:sp>
        <p:nvSpPr>
          <p:cNvPr id="46093" name="Text Box 19"/>
          <p:cNvSpPr txBox="1">
            <a:spLocks noChangeArrowheads="1"/>
          </p:cNvSpPr>
          <p:nvPr/>
        </p:nvSpPr>
        <p:spPr bwMode="auto">
          <a:xfrm>
            <a:off x="966499" y="2582467"/>
            <a:ext cx="184731"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Calibri" charset="0"/>
                <a:ea typeface="MS PGothic" charset="0"/>
                <a:cs typeface="MS PGothic" charset="0"/>
              </a:defRPr>
            </a:lvl1pPr>
            <a:lvl2pPr marL="742950" indent="-285750" eaLnBrk="0" hangingPunct="0">
              <a:defRPr sz="1200" b="1">
                <a:solidFill>
                  <a:schemeClr val="tx1"/>
                </a:solidFill>
                <a:latin typeface="Calibri" charset="0"/>
                <a:ea typeface="MS PGothic" charset="0"/>
                <a:cs typeface="MS PGothic" charset="0"/>
              </a:defRPr>
            </a:lvl2pPr>
            <a:lvl3pPr marL="1143000" indent="-228600" eaLnBrk="0" hangingPunct="0">
              <a:defRPr sz="1200" b="1">
                <a:solidFill>
                  <a:schemeClr val="tx1"/>
                </a:solidFill>
                <a:latin typeface="Calibri" charset="0"/>
                <a:ea typeface="MS PGothic" charset="0"/>
                <a:cs typeface="MS PGothic" charset="0"/>
              </a:defRPr>
            </a:lvl3pPr>
            <a:lvl4pPr marL="1600200" indent="-228600" eaLnBrk="0" hangingPunct="0">
              <a:defRPr sz="1200" b="1">
                <a:solidFill>
                  <a:schemeClr val="tx1"/>
                </a:solidFill>
                <a:latin typeface="Calibri" charset="0"/>
                <a:ea typeface="MS PGothic" charset="0"/>
                <a:cs typeface="MS PGothic" charset="0"/>
              </a:defRPr>
            </a:lvl4pPr>
            <a:lvl5pPr marL="2057400" indent="-228600" eaLnBrk="0" hangingPunct="0">
              <a:defRPr sz="1200" b="1">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1200" b="1">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1200" b="1">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1200" b="1">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1200" b="1">
                <a:solidFill>
                  <a:schemeClr val="tx1"/>
                </a:solidFill>
                <a:latin typeface="Calibri" charset="0"/>
                <a:ea typeface="MS PGothic" charset="0"/>
                <a:cs typeface="MS PGothic" charset="0"/>
              </a:defRPr>
            </a:lvl9pPr>
          </a:lstStyle>
          <a:p>
            <a:pPr algn="ctr" eaLnBrk="1" hangingPunct="1">
              <a:spcBef>
                <a:spcPct val="50000"/>
              </a:spcBef>
            </a:pPr>
            <a:endParaRPr lang="da-DK" sz="1050">
              <a:latin typeface="Humanst521 BT" charset="0"/>
            </a:endParaRPr>
          </a:p>
        </p:txBody>
      </p:sp>
      <p:sp>
        <p:nvSpPr>
          <p:cNvPr id="2" name="Text Box 20"/>
          <p:cNvSpPr txBox="1">
            <a:spLocks noChangeArrowheads="1"/>
          </p:cNvSpPr>
          <p:nvPr/>
        </p:nvSpPr>
        <p:spPr bwMode="auto">
          <a:xfrm>
            <a:off x="937165" y="2686051"/>
            <a:ext cx="126733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Calibri" charset="0"/>
                <a:ea typeface="MS PGothic" charset="0"/>
                <a:cs typeface="MS PGothic" charset="0"/>
              </a:defRPr>
            </a:lvl1pPr>
            <a:lvl2pPr marL="742950" indent="-285750" eaLnBrk="0" hangingPunct="0">
              <a:defRPr sz="1200" b="1">
                <a:solidFill>
                  <a:schemeClr val="tx1"/>
                </a:solidFill>
                <a:latin typeface="Calibri" charset="0"/>
                <a:ea typeface="MS PGothic" charset="0"/>
                <a:cs typeface="MS PGothic" charset="0"/>
              </a:defRPr>
            </a:lvl2pPr>
            <a:lvl3pPr marL="1143000" indent="-228600" eaLnBrk="0" hangingPunct="0">
              <a:defRPr sz="1200" b="1">
                <a:solidFill>
                  <a:schemeClr val="tx1"/>
                </a:solidFill>
                <a:latin typeface="Calibri" charset="0"/>
                <a:ea typeface="MS PGothic" charset="0"/>
                <a:cs typeface="MS PGothic" charset="0"/>
              </a:defRPr>
            </a:lvl3pPr>
            <a:lvl4pPr marL="1600200" indent="-228600" eaLnBrk="0" hangingPunct="0">
              <a:defRPr sz="1200" b="1">
                <a:solidFill>
                  <a:schemeClr val="tx1"/>
                </a:solidFill>
                <a:latin typeface="Calibri" charset="0"/>
                <a:ea typeface="MS PGothic" charset="0"/>
                <a:cs typeface="MS PGothic" charset="0"/>
              </a:defRPr>
            </a:lvl4pPr>
            <a:lvl5pPr marL="2057400" indent="-228600" eaLnBrk="0" hangingPunct="0">
              <a:defRPr sz="1200" b="1">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1200" b="1">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1200" b="1">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1200" b="1">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1200" b="1">
                <a:solidFill>
                  <a:schemeClr val="tx1"/>
                </a:solidFill>
                <a:latin typeface="Calibri" charset="0"/>
                <a:ea typeface="MS PGothic" charset="0"/>
                <a:cs typeface="MS PGothic" charset="0"/>
              </a:defRPr>
            </a:lvl9pPr>
          </a:lstStyle>
          <a:p>
            <a:pPr algn="ctr" eaLnBrk="1" hangingPunct="1">
              <a:spcBef>
                <a:spcPct val="50000"/>
              </a:spcBef>
            </a:pPr>
            <a:r>
              <a:rPr lang="da-DK" b="0" dirty="0">
                <a:solidFill>
                  <a:srgbClr val="C00000"/>
                </a:solidFill>
                <a:latin typeface="+mn-lt"/>
              </a:rPr>
              <a:t>Negative følelser </a:t>
            </a:r>
            <a:endParaRPr lang="en-GB" b="0" dirty="0">
              <a:solidFill>
                <a:srgbClr val="C00000"/>
              </a:solidFill>
              <a:latin typeface="+mn-lt"/>
            </a:endParaRPr>
          </a:p>
        </p:txBody>
      </p:sp>
      <p:sp>
        <p:nvSpPr>
          <p:cNvPr id="36878" name="Text Box 21"/>
          <p:cNvSpPr txBox="1">
            <a:spLocks noChangeArrowheads="1"/>
          </p:cNvSpPr>
          <p:nvPr/>
        </p:nvSpPr>
        <p:spPr bwMode="auto">
          <a:xfrm>
            <a:off x="582537" y="3257551"/>
            <a:ext cx="1039965" cy="761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Calibri" charset="0"/>
                <a:ea typeface="MS PGothic" charset="0"/>
                <a:cs typeface="MS PGothic" charset="0"/>
              </a:defRPr>
            </a:lvl1pPr>
            <a:lvl2pPr marL="742950" indent="-285750" eaLnBrk="0" hangingPunct="0">
              <a:defRPr sz="1200" b="1">
                <a:solidFill>
                  <a:schemeClr val="tx1"/>
                </a:solidFill>
                <a:latin typeface="Calibri" charset="0"/>
                <a:ea typeface="MS PGothic" charset="0"/>
                <a:cs typeface="MS PGothic" charset="0"/>
              </a:defRPr>
            </a:lvl2pPr>
            <a:lvl3pPr marL="1143000" indent="-228600" eaLnBrk="0" hangingPunct="0">
              <a:defRPr sz="1200" b="1">
                <a:solidFill>
                  <a:schemeClr val="tx1"/>
                </a:solidFill>
                <a:latin typeface="Calibri" charset="0"/>
                <a:ea typeface="MS PGothic" charset="0"/>
                <a:cs typeface="MS PGothic" charset="0"/>
              </a:defRPr>
            </a:lvl3pPr>
            <a:lvl4pPr marL="1600200" indent="-228600" eaLnBrk="0" hangingPunct="0">
              <a:defRPr sz="1200" b="1">
                <a:solidFill>
                  <a:schemeClr val="tx1"/>
                </a:solidFill>
                <a:latin typeface="Calibri" charset="0"/>
                <a:ea typeface="MS PGothic" charset="0"/>
                <a:cs typeface="MS PGothic" charset="0"/>
              </a:defRPr>
            </a:lvl4pPr>
            <a:lvl5pPr marL="2057400" indent="-228600" eaLnBrk="0" hangingPunct="0">
              <a:defRPr sz="1200" b="1">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1200" b="1">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1200" b="1">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1200" b="1">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1200" b="1">
                <a:solidFill>
                  <a:schemeClr val="tx1"/>
                </a:solidFill>
                <a:latin typeface="Calibri" charset="0"/>
                <a:ea typeface="MS PGothic" charset="0"/>
                <a:cs typeface="MS PGothic" charset="0"/>
              </a:defRPr>
            </a:lvl9pPr>
          </a:lstStyle>
          <a:p>
            <a:pPr algn="ctr" eaLnBrk="1" hangingPunct="1">
              <a:spcBef>
                <a:spcPct val="50000"/>
              </a:spcBef>
            </a:pPr>
            <a:endParaRPr lang="da-DK">
              <a:solidFill>
                <a:srgbClr val="C00000"/>
              </a:solidFill>
              <a:latin typeface="Humanst521 BT" charset="0"/>
            </a:endParaRPr>
          </a:p>
          <a:p>
            <a:pPr algn="ctr" eaLnBrk="1" hangingPunct="1">
              <a:spcBef>
                <a:spcPct val="50000"/>
              </a:spcBef>
            </a:pPr>
            <a:r>
              <a:rPr lang="da-DK">
                <a:solidFill>
                  <a:srgbClr val="C00000"/>
                </a:solidFill>
              </a:rPr>
              <a:t>Uden følelser</a:t>
            </a:r>
          </a:p>
          <a:p>
            <a:pPr algn="ctr" eaLnBrk="1" hangingPunct="1">
              <a:spcBef>
                <a:spcPct val="50000"/>
              </a:spcBef>
            </a:pPr>
            <a:endParaRPr lang="en-GB" sz="900">
              <a:solidFill>
                <a:srgbClr val="C00000"/>
              </a:solidFill>
              <a:latin typeface="Humanst521 BT" charset="0"/>
            </a:endParaRPr>
          </a:p>
        </p:txBody>
      </p:sp>
      <p:sp>
        <p:nvSpPr>
          <p:cNvPr id="36879" name="Text Box 22"/>
          <p:cNvSpPr txBox="1">
            <a:spLocks noChangeArrowheads="1"/>
          </p:cNvSpPr>
          <p:nvPr/>
        </p:nvSpPr>
        <p:spPr bwMode="auto">
          <a:xfrm>
            <a:off x="390142" y="4343401"/>
            <a:ext cx="1169166" cy="724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Calibri" charset="0"/>
                <a:ea typeface="MS PGothic" charset="0"/>
                <a:cs typeface="MS PGothic" charset="0"/>
              </a:defRPr>
            </a:lvl1pPr>
            <a:lvl2pPr marL="742950" indent="-285750" eaLnBrk="0" hangingPunct="0">
              <a:defRPr sz="1200" b="1">
                <a:solidFill>
                  <a:schemeClr val="tx1"/>
                </a:solidFill>
                <a:latin typeface="Calibri" charset="0"/>
                <a:ea typeface="MS PGothic" charset="0"/>
                <a:cs typeface="MS PGothic" charset="0"/>
              </a:defRPr>
            </a:lvl2pPr>
            <a:lvl3pPr marL="1143000" indent="-228600" eaLnBrk="0" hangingPunct="0">
              <a:defRPr sz="1200" b="1">
                <a:solidFill>
                  <a:schemeClr val="tx1"/>
                </a:solidFill>
                <a:latin typeface="Calibri" charset="0"/>
                <a:ea typeface="MS PGothic" charset="0"/>
                <a:cs typeface="MS PGothic" charset="0"/>
              </a:defRPr>
            </a:lvl3pPr>
            <a:lvl4pPr marL="1600200" indent="-228600" eaLnBrk="0" hangingPunct="0">
              <a:defRPr sz="1200" b="1">
                <a:solidFill>
                  <a:schemeClr val="tx1"/>
                </a:solidFill>
                <a:latin typeface="Calibri" charset="0"/>
                <a:ea typeface="MS PGothic" charset="0"/>
                <a:cs typeface="MS PGothic" charset="0"/>
              </a:defRPr>
            </a:lvl4pPr>
            <a:lvl5pPr marL="2057400" indent="-228600" eaLnBrk="0" hangingPunct="0">
              <a:defRPr sz="1200" b="1">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1200" b="1">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1200" b="1">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1200" b="1">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1200" b="1">
                <a:solidFill>
                  <a:schemeClr val="tx1"/>
                </a:solidFill>
                <a:latin typeface="Calibri" charset="0"/>
                <a:ea typeface="MS PGothic" charset="0"/>
                <a:cs typeface="MS PGothic" charset="0"/>
              </a:defRPr>
            </a:lvl9pPr>
          </a:lstStyle>
          <a:p>
            <a:pPr algn="ctr" eaLnBrk="1" hangingPunct="1">
              <a:lnSpc>
                <a:spcPct val="90000"/>
              </a:lnSpc>
              <a:spcBef>
                <a:spcPct val="50000"/>
              </a:spcBef>
            </a:pPr>
            <a:r>
              <a:rPr lang="da-DK" b="0">
                <a:solidFill>
                  <a:srgbClr val="C00000"/>
                </a:solidFill>
                <a:latin typeface="+mn-lt"/>
              </a:rPr>
              <a:t>Positive følelser</a:t>
            </a:r>
          </a:p>
          <a:p>
            <a:pPr algn="ctr" eaLnBrk="1" hangingPunct="1">
              <a:lnSpc>
                <a:spcPct val="90000"/>
              </a:lnSpc>
              <a:spcBef>
                <a:spcPct val="50000"/>
              </a:spcBef>
            </a:pPr>
            <a:endParaRPr lang="en-GB" b="0">
              <a:solidFill>
                <a:srgbClr val="C00000"/>
              </a:solidFill>
              <a:latin typeface="+mn-lt"/>
            </a:endParaRPr>
          </a:p>
          <a:p>
            <a:pPr algn="ctr" eaLnBrk="1" hangingPunct="1">
              <a:spcBef>
                <a:spcPct val="50000"/>
              </a:spcBef>
            </a:pPr>
            <a:endParaRPr lang="en-GB" sz="900" b="0">
              <a:solidFill>
                <a:srgbClr val="C00000"/>
              </a:solidFill>
              <a:latin typeface="+mn-lt"/>
            </a:endParaRPr>
          </a:p>
        </p:txBody>
      </p:sp>
      <p:sp>
        <p:nvSpPr>
          <p:cNvPr id="17" name="Text Box 20"/>
          <p:cNvSpPr txBox="1">
            <a:spLocks noChangeArrowheads="1"/>
          </p:cNvSpPr>
          <p:nvPr/>
        </p:nvSpPr>
        <p:spPr bwMode="auto">
          <a:xfrm>
            <a:off x="949762" y="2906317"/>
            <a:ext cx="7039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Calibri" charset="0"/>
                <a:ea typeface="MS PGothic" charset="0"/>
                <a:cs typeface="MS PGothic" charset="0"/>
              </a:defRPr>
            </a:lvl1pPr>
            <a:lvl2pPr marL="742950" indent="-285750" eaLnBrk="0" hangingPunct="0">
              <a:defRPr sz="1200" b="1">
                <a:solidFill>
                  <a:schemeClr val="tx1"/>
                </a:solidFill>
                <a:latin typeface="Calibri" charset="0"/>
                <a:ea typeface="MS PGothic" charset="0"/>
                <a:cs typeface="MS PGothic" charset="0"/>
              </a:defRPr>
            </a:lvl2pPr>
            <a:lvl3pPr marL="1143000" indent="-228600" eaLnBrk="0" hangingPunct="0">
              <a:defRPr sz="1200" b="1">
                <a:solidFill>
                  <a:schemeClr val="tx1"/>
                </a:solidFill>
                <a:latin typeface="Calibri" charset="0"/>
                <a:ea typeface="MS PGothic" charset="0"/>
                <a:cs typeface="MS PGothic" charset="0"/>
              </a:defRPr>
            </a:lvl3pPr>
            <a:lvl4pPr marL="1600200" indent="-228600" eaLnBrk="0" hangingPunct="0">
              <a:defRPr sz="1200" b="1">
                <a:solidFill>
                  <a:schemeClr val="tx1"/>
                </a:solidFill>
                <a:latin typeface="Calibri" charset="0"/>
                <a:ea typeface="MS PGothic" charset="0"/>
                <a:cs typeface="MS PGothic" charset="0"/>
              </a:defRPr>
            </a:lvl4pPr>
            <a:lvl5pPr marL="2057400" indent="-228600" eaLnBrk="0" hangingPunct="0">
              <a:defRPr sz="1200" b="1">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1200" b="1">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1200" b="1">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1200" b="1">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1200" b="1">
                <a:solidFill>
                  <a:schemeClr val="tx1"/>
                </a:solidFill>
                <a:latin typeface="Calibri" charset="0"/>
                <a:ea typeface="MS PGothic" charset="0"/>
                <a:cs typeface="MS PGothic" charset="0"/>
              </a:defRPr>
            </a:lvl9pPr>
          </a:lstStyle>
          <a:p>
            <a:pPr algn="ctr" eaLnBrk="1" hangingPunct="1">
              <a:spcBef>
                <a:spcPct val="50000"/>
              </a:spcBef>
            </a:pPr>
            <a:r>
              <a:rPr lang="da-DK" b="0">
                <a:latin typeface="+mn-lt"/>
              </a:rPr>
              <a:t>TAB-TAB</a:t>
            </a:r>
            <a:endParaRPr lang="en-GB" b="0">
              <a:latin typeface="+mn-lt"/>
            </a:endParaRPr>
          </a:p>
        </p:txBody>
      </p:sp>
      <p:sp>
        <p:nvSpPr>
          <p:cNvPr id="18" name="Text Box 20"/>
          <p:cNvSpPr txBox="1">
            <a:spLocks noChangeArrowheads="1"/>
          </p:cNvSpPr>
          <p:nvPr/>
        </p:nvSpPr>
        <p:spPr bwMode="auto">
          <a:xfrm>
            <a:off x="583808" y="4563667"/>
            <a:ext cx="86914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Calibri" charset="0"/>
                <a:ea typeface="MS PGothic" charset="0"/>
                <a:cs typeface="MS PGothic" charset="0"/>
              </a:defRPr>
            </a:lvl1pPr>
            <a:lvl2pPr marL="742950" indent="-285750" eaLnBrk="0" hangingPunct="0">
              <a:defRPr sz="1200" b="1">
                <a:solidFill>
                  <a:schemeClr val="tx1"/>
                </a:solidFill>
                <a:latin typeface="Calibri" charset="0"/>
                <a:ea typeface="MS PGothic" charset="0"/>
                <a:cs typeface="MS PGothic" charset="0"/>
              </a:defRPr>
            </a:lvl2pPr>
            <a:lvl3pPr marL="1143000" indent="-228600" eaLnBrk="0" hangingPunct="0">
              <a:defRPr sz="1200" b="1">
                <a:solidFill>
                  <a:schemeClr val="tx1"/>
                </a:solidFill>
                <a:latin typeface="Calibri" charset="0"/>
                <a:ea typeface="MS PGothic" charset="0"/>
                <a:cs typeface="MS PGothic" charset="0"/>
              </a:defRPr>
            </a:lvl3pPr>
            <a:lvl4pPr marL="1600200" indent="-228600" eaLnBrk="0" hangingPunct="0">
              <a:defRPr sz="1200" b="1">
                <a:solidFill>
                  <a:schemeClr val="tx1"/>
                </a:solidFill>
                <a:latin typeface="Calibri" charset="0"/>
                <a:ea typeface="MS PGothic" charset="0"/>
                <a:cs typeface="MS PGothic" charset="0"/>
              </a:defRPr>
            </a:lvl4pPr>
            <a:lvl5pPr marL="2057400" indent="-228600" eaLnBrk="0" hangingPunct="0">
              <a:defRPr sz="1200" b="1">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1200" b="1">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1200" b="1">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1200" b="1">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1200" b="1">
                <a:solidFill>
                  <a:schemeClr val="tx1"/>
                </a:solidFill>
                <a:latin typeface="Calibri" charset="0"/>
                <a:ea typeface="MS PGothic" charset="0"/>
                <a:cs typeface="MS PGothic" charset="0"/>
              </a:defRPr>
            </a:lvl9pPr>
          </a:lstStyle>
          <a:p>
            <a:pPr algn="ctr" eaLnBrk="1" hangingPunct="1">
              <a:spcBef>
                <a:spcPct val="50000"/>
              </a:spcBef>
            </a:pPr>
            <a:r>
              <a:rPr lang="da-DK" b="0">
                <a:latin typeface="+mn-lt"/>
              </a:rPr>
              <a:t>VIND-VIND</a:t>
            </a:r>
            <a:endParaRPr lang="en-GB" b="0">
              <a:latin typeface="+mn-lt"/>
            </a:endParaRPr>
          </a:p>
        </p:txBody>
      </p:sp>
      <p:sp>
        <p:nvSpPr>
          <p:cNvPr id="19" name="Text Box 20"/>
          <p:cNvSpPr txBox="1">
            <a:spLocks noChangeArrowheads="1"/>
          </p:cNvSpPr>
          <p:nvPr/>
        </p:nvSpPr>
        <p:spPr bwMode="auto">
          <a:xfrm>
            <a:off x="654300" y="3750345"/>
            <a:ext cx="82182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Calibri" charset="0"/>
                <a:ea typeface="MS PGothic" charset="0"/>
                <a:cs typeface="MS PGothic" charset="0"/>
              </a:defRPr>
            </a:lvl1pPr>
            <a:lvl2pPr marL="742950" indent="-285750" eaLnBrk="0" hangingPunct="0">
              <a:defRPr sz="1200" b="1">
                <a:solidFill>
                  <a:schemeClr val="tx1"/>
                </a:solidFill>
                <a:latin typeface="Calibri" charset="0"/>
                <a:ea typeface="MS PGothic" charset="0"/>
                <a:cs typeface="MS PGothic" charset="0"/>
              </a:defRPr>
            </a:lvl2pPr>
            <a:lvl3pPr marL="1143000" indent="-228600" eaLnBrk="0" hangingPunct="0">
              <a:defRPr sz="1200" b="1">
                <a:solidFill>
                  <a:schemeClr val="tx1"/>
                </a:solidFill>
                <a:latin typeface="Calibri" charset="0"/>
                <a:ea typeface="MS PGothic" charset="0"/>
                <a:cs typeface="MS PGothic" charset="0"/>
              </a:defRPr>
            </a:lvl3pPr>
            <a:lvl4pPr marL="1600200" indent="-228600" eaLnBrk="0" hangingPunct="0">
              <a:defRPr sz="1200" b="1">
                <a:solidFill>
                  <a:schemeClr val="tx1"/>
                </a:solidFill>
                <a:latin typeface="Calibri" charset="0"/>
                <a:ea typeface="MS PGothic" charset="0"/>
                <a:cs typeface="MS PGothic" charset="0"/>
              </a:defRPr>
            </a:lvl4pPr>
            <a:lvl5pPr marL="2057400" indent="-228600" eaLnBrk="0" hangingPunct="0">
              <a:defRPr sz="1200" b="1">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1200" b="1">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1200" b="1">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1200" b="1">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1200" b="1">
                <a:solidFill>
                  <a:schemeClr val="tx1"/>
                </a:solidFill>
                <a:latin typeface="Calibri" charset="0"/>
                <a:ea typeface="MS PGothic" charset="0"/>
                <a:cs typeface="MS PGothic" charset="0"/>
              </a:defRPr>
            </a:lvl9pPr>
          </a:lstStyle>
          <a:p>
            <a:pPr algn="ctr" eaLnBrk="1" hangingPunct="1">
              <a:spcBef>
                <a:spcPct val="50000"/>
              </a:spcBef>
            </a:pPr>
            <a:r>
              <a:rPr lang="da-DK" b="0">
                <a:latin typeface="+mn-lt"/>
              </a:rPr>
              <a:t>VIND -TAB</a:t>
            </a:r>
            <a:endParaRPr lang="en-GB" b="0">
              <a:latin typeface="+mn-lt"/>
            </a:endParaRPr>
          </a:p>
        </p:txBody>
      </p:sp>
      <p:sp>
        <p:nvSpPr>
          <p:cNvPr id="21" name="Titel 1"/>
          <p:cNvSpPr>
            <a:spLocks noGrp="1"/>
          </p:cNvSpPr>
          <p:nvPr>
            <p:ph type="title"/>
          </p:nvPr>
        </p:nvSpPr>
        <p:spPr/>
        <p:txBody>
          <a:bodyPr/>
          <a:lstStyle/>
          <a:p>
            <a:r>
              <a:rPr lang="da-DK" dirty="0"/>
              <a:t>Kommunikation og relation</a:t>
            </a:r>
          </a:p>
        </p:txBody>
      </p:sp>
      <p:sp>
        <p:nvSpPr>
          <p:cNvPr id="4" name="Pladsholder til indhold 3"/>
          <p:cNvSpPr>
            <a:spLocks noGrp="1"/>
          </p:cNvSpPr>
          <p:nvPr>
            <p:ph idx="1"/>
          </p:nvPr>
        </p:nvSpPr>
        <p:spPr/>
        <p:txBody>
          <a:bodyPr/>
          <a:lstStyle/>
          <a:p>
            <a:endParaRPr lang="da-DK"/>
          </a:p>
        </p:txBody>
      </p:sp>
      <p:sp>
        <p:nvSpPr>
          <p:cNvPr id="5" name="Pladsholder til dato 4"/>
          <p:cNvSpPr>
            <a:spLocks noGrp="1"/>
          </p:cNvSpPr>
          <p:nvPr>
            <p:ph type="dt" sz="half" idx="10"/>
          </p:nvPr>
        </p:nvSpPr>
        <p:spPr/>
        <p:txBody>
          <a:bodyPr/>
          <a:lstStyle/>
          <a:p>
            <a:fld id="{ECEE5826-69C3-4FBA-88EE-00867A72571C}" type="datetime1">
              <a:rPr lang="da-DK" smtClean="0"/>
              <a:t>01-02-2017</a:t>
            </a:fld>
            <a:endParaRPr lang="en-US"/>
          </a:p>
        </p:txBody>
      </p:sp>
      <p:sp>
        <p:nvSpPr>
          <p:cNvPr id="6" name="Pladsholder til sidefod 5"/>
          <p:cNvSpPr>
            <a:spLocks noGrp="1"/>
          </p:cNvSpPr>
          <p:nvPr>
            <p:ph type="ftr" sz="quarter" idx="11"/>
          </p:nvPr>
        </p:nvSpPr>
        <p:spPr/>
        <p:txBody>
          <a:bodyPr/>
          <a:lstStyle/>
          <a:p>
            <a:r>
              <a:rPr lang="en-US"/>
              <a:t>Projektledelse i praksis v. Maren Granlien og Charlotte Risbjerg</a:t>
            </a:r>
            <a:endParaRPr lang="en-US" dirty="0"/>
          </a:p>
        </p:txBody>
      </p:sp>
      <p:sp>
        <p:nvSpPr>
          <p:cNvPr id="7" name="Pladsholder til diasnummer 6"/>
          <p:cNvSpPr>
            <a:spLocks noGrp="1"/>
          </p:cNvSpPr>
          <p:nvPr>
            <p:ph type="sldNum" sz="quarter" idx="12"/>
          </p:nvPr>
        </p:nvSpPr>
        <p:spPr/>
        <p:txBody>
          <a:bodyPr/>
          <a:lstStyle/>
          <a:p>
            <a:fld id="{E31375A4-56A4-47D6-9801-1991572033F7}" type="slidenum">
              <a:rPr lang="en-US" smtClean="0"/>
              <a:t>47</a:t>
            </a:fld>
            <a:endParaRPr lang="en-US"/>
          </a:p>
        </p:txBody>
      </p:sp>
    </p:spTree>
    <p:extLst>
      <p:ext uri="{BB962C8B-B14F-4D97-AF65-F5344CB8AC3E}">
        <p14:creationId xmlns:p14="http://schemas.microsoft.com/office/powerpoint/2010/main" val="185258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8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878" grpId="0"/>
      <p:bldP spid="36879" grpId="0"/>
      <p:bldP spid="17" grpId="0"/>
      <p:bldP spid="18" grpId="0"/>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Motivation</a:t>
            </a:r>
          </a:p>
        </p:txBody>
      </p:sp>
      <p:sp>
        <p:nvSpPr>
          <p:cNvPr id="3" name="Pladsholder til tekst 2"/>
          <p:cNvSpPr>
            <a:spLocks noGrp="1"/>
          </p:cNvSpPr>
          <p:nvPr>
            <p:ph type="body" idx="1"/>
          </p:nvPr>
        </p:nvSpPr>
        <p:spPr/>
        <p:txBody>
          <a:bodyPr/>
          <a:lstStyle/>
          <a:p>
            <a:endParaRPr lang="da-DK" dirty="0"/>
          </a:p>
        </p:txBody>
      </p:sp>
      <p:sp>
        <p:nvSpPr>
          <p:cNvPr id="4" name="Pladsholder til dato 3"/>
          <p:cNvSpPr>
            <a:spLocks noGrp="1"/>
          </p:cNvSpPr>
          <p:nvPr>
            <p:ph type="dt" sz="half" idx="10"/>
          </p:nvPr>
        </p:nvSpPr>
        <p:spPr/>
        <p:txBody>
          <a:bodyPr/>
          <a:lstStyle/>
          <a:p>
            <a:fld id="{42ED3FBC-CAA9-43B3-A364-27D41490E48D}" type="datetime1">
              <a:rPr lang="da-DK" smtClean="0"/>
              <a:t>01-02-2017</a:t>
            </a:fld>
            <a:endParaRPr lang="da-DK"/>
          </a:p>
        </p:txBody>
      </p:sp>
      <p:sp>
        <p:nvSpPr>
          <p:cNvPr id="5" name="Pladsholder til sidefod 4"/>
          <p:cNvSpPr>
            <a:spLocks noGrp="1"/>
          </p:cNvSpPr>
          <p:nvPr>
            <p:ph type="ftr" sz="quarter" idx="11"/>
          </p:nvPr>
        </p:nvSpPr>
        <p:spPr/>
        <p:txBody>
          <a:bodyPr/>
          <a:lstStyle/>
          <a:p>
            <a:r>
              <a:rPr lang="da-DK"/>
              <a:t>Projektledelse i praksis v. Maren Granlien og Charlotte Risbjerg</a:t>
            </a:r>
          </a:p>
        </p:txBody>
      </p:sp>
      <p:sp>
        <p:nvSpPr>
          <p:cNvPr id="6" name="Pladsholder til diasnummer 5"/>
          <p:cNvSpPr>
            <a:spLocks noGrp="1"/>
          </p:cNvSpPr>
          <p:nvPr>
            <p:ph type="sldNum" sz="quarter" idx="12"/>
          </p:nvPr>
        </p:nvSpPr>
        <p:spPr/>
        <p:txBody>
          <a:bodyPr/>
          <a:lstStyle/>
          <a:p>
            <a:fld id="{3031701D-1D88-4936-B228-AC091E77BDF0}" type="slidenum">
              <a:rPr lang="da-DK" smtClean="0"/>
              <a:t>48</a:t>
            </a:fld>
            <a:endParaRPr lang="da-DK"/>
          </a:p>
        </p:txBody>
      </p:sp>
      <p:pic>
        <p:nvPicPr>
          <p:cNvPr id="7" name="Billede 6"/>
          <p:cNvPicPr>
            <a:picLocks noChangeAspect="1"/>
          </p:cNvPicPr>
          <p:nvPr/>
        </p:nvPicPr>
        <p:blipFill>
          <a:blip r:embed="rId2"/>
          <a:stretch>
            <a:fillRect/>
          </a:stretch>
        </p:blipFill>
        <p:spPr>
          <a:xfrm>
            <a:off x="4812104" y="648862"/>
            <a:ext cx="3695700" cy="2197100"/>
          </a:xfrm>
          <a:prstGeom prst="rect">
            <a:avLst/>
          </a:prstGeom>
        </p:spPr>
      </p:pic>
    </p:spTree>
    <p:extLst>
      <p:ext uri="{BB962C8B-B14F-4D97-AF65-F5344CB8AC3E}">
        <p14:creationId xmlns:p14="http://schemas.microsoft.com/office/powerpoint/2010/main" val="48661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Udfordringer i projektledelse</a:t>
            </a:r>
          </a:p>
        </p:txBody>
      </p:sp>
      <p:pic>
        <p:nvPicPr>
          <p:cNvPr id="8" name="Pladsholder til indhold 7" descr="Screenshot 2015-01-25 19.26.16.png"/>
          <p:cNvPicPr>
            <a:picLocks noGrp="1" noChangeAspect="1"/>
          </p:cNvPicPr>
          <p:nvPr>
            <p:ph idx="1"/>
          </p:nvPr>
        </p:nvPicPr>
        <p:blipFill>
          <a:blip r:embed="rId2" cstate="print">
            <a:extLst>
              <a:ext uri="{28A0092B-C50C-407E-A947-70E740481C1C}">
                <a14:useLocalDpi xmlns:a14="http://schemas.microsoft.com/office/drawing/2010/main" val="0"/>
              </a:ext>
            </a:extLst>
          </a:blip>
          <a:srcRect l="-15381" r="-15381"/>
          <a:stretch>
            <a:fillRect/>
          </a:stretch>
        </p:blipFill>
        <p:spPr>
          <a:xfrm>
            <a:off x="0" y="1584329"/>
            <a:ext cx="7886700" cy="4441825"/>
          </a:xfrm>
        </p:spPr>
      </p:pic>
      <p:sp>
        <p:nvSpPr>
          <p:cNvPr id="4" name="Pladsholder til dato 3"/>
          <p:cNvSpPr>
            <a:spLocks noGrp="1"/>
          </p:cNvSpPr>
          <p:nvPr>
            <p:ph type="dt" sz="half" idx="10"/>
          </p:nvPr>
        </p:nvSpPr>
        <p:spPr/>
        <p:txBody>
          <a:bodyPr/>
          <a:lstStyle/>
          <a:p>
            <a:fld id="{ABBAF07B-0B06-4696-9929-77B93C3B4965}"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diasnummer 5"/>
          <p:cNvSpPr>
            <a:spLocks noGrp="1"/>
          </p:cNvSpPr>
          <p:nvPr>
            <p:ph type="sldNum" sz="quarter" idx="12"/>
          </p:nvPr>
        </p:nvSpPr>
        <p:spPr/>
        <p:txBody>
          <a:bodyPr/>
          <a:lstStyle/>
          <a:p>
            <a:fld id="{E31375A4-56A4-47D6-9801-1991572033F7}" type="slidenum">
              <a:rPr lang="en-US" smtClean="0"/>
              <a:t>49</a:t>
            </a:fld>
            <a:endParaRPr lang="en-US"/>
          </a:p>
        </p:txBody>
      </p:sp>
      <p:sp>
        <p:nvSpPr>
          <p:cNvPr id="9" name="Tekstfelt 8"/>
          <p:cNvSpPr txBox="1"/>
          <p:nvPr/>
        </p:nvSpPr>
        <p:spPr>
          <a:xfrm>
            <a:off x="7215267" y="5893167"/>
            <a:ext cx="1928733" cy="338554"/>
          </a:xfrm>
          <a:prstGeom prst="rect">
            <a:avLst/>
          </a:prstGeom>
          <a:noFill/>
        </p:spPr>
        <p:txBody>
          <a:bodyPr wrap="none" rtlCol="0">
            <a:spAutoFit/>
          </a:bodyPr>
          <a:lstStyle/>
          <a:p>
            <a:r>
              <a:rPr lang="da-DK" sz="800" dirty="0"/>
              <a:t>Ved 513 respondenter. </a:t>
            </a:r>
          </a:p>
          <a:p>
            <a:r>
              <a:rPr lang="da-DK" sz="800" dirty="0" err="1"/>
              <a:t>Mannaz</a:t>
            </a:r>
            <a:r>
              <a:rPr lang="da-DK" sz="800" dirty="0"/>
              <a:t>, Projektlederundersøgelsen 2013 </a:t>
            </a:r>
          </a:p>
        </p:txBody>
      </p:sp>
      <p:sp>
        <p:nvSpPr>
          <p:cNvPr id="10" name="Ellipse 9"/>
          <p:cNvSpPr/>
          <p:nvPr/>
        </p:nvSpPr>
        <p:spPr>
          <a:xfrm>
            <a:off x="674761" y="2242182"/>
            <a:ext cx="7204063" cy="43653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1" name="Tekstfelt 10"/>
          <p:cNvSpPr txBox="1"/>
          <p:nvPr/>
        </p:nvSpPr>
        <p:spPr>
          <a:xfrm>
            <a:off x="6395217" y="2275528"/>
            <a:ext cx="1479892" cy="307777"/>
          </a:xfrm>
          <a:prstGeom prst="rect">
            <a:avLst/>
          </a:prstGeom>
          <a:noFill/>
        </p:spPr>
        <p:txBody>
          <a:bodyPr wrap="none" rtlCol="0">
            <a:spAutoFit/>
          </a:bodyPr>
          <a:lstStyle/>
          <a:p>
            <a:r>
              <a:rPr lang="da-DK" sz="1400" b="1" dirty="0"/>
              <a:t>67% af adspurgte</a:t>
            </a:r>
          </a:p>
        </p:txBody>
      </p:sp>
      <p:sp>
        <p:nvSpPr>
          <p:cNvPr id="12" name="Tekstfelt 11"/>
          <p:cNvSpPr txBox="1"/>
          <p:nvPr/>
        </p:nvSpPr>
        <p:spPr>
          <a:xfrm>
            <a:off x="8789881" y="6273224"/>
            <a:ext cx="354119" cy="584776"/>
          </a:xfrm>
          <a:prstGeom prst="rect">
            <a:avLst/>
          </a:prstGeom>
          <a:noFill/>
        </p:spPr>
        <p:txBody>
          <a:bodyPr wrap="square" rtlCol="0">
            <a:spAutoFit/>
          </a:bodyPr>
          <a:lstStyle/>
          <a:p>
            <a:r>
              <a:rPr lang="da-DK" sz="3200" dirty="0">
                <a:solidFill>
                  <a:srgbClr val="FF0000"/>
                </a:solidFill>
                <a:latin typeface="Wingdings"/>
                <a:ea typeface="Wingdings"/>
                <a:cs typeface="Wingdings"/>
              </a:rPr>
              <a:t></a:t>
            </a:r>
            <a:endParaRPr lang="da-DK" sz="3200" dirty="0">
              <a:solidFill>
                <a:srgbClr val="FF0000"/>
              </a:solidFill>
            </a:endParaRPr>
          </a:p>
        </p:txBody>
      </p:sp>
    </p:spTree>
    <p:extLst>
      <p:ext uri="{BB962C8B-B14F-4D97-AF65-F5344CB8AC3E}">
        <p14:creationId xmlns:p14="http://schemas.microsoft.com/office/powerpoint/2010/main" val="86156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Indhold  –  dag 1</a:t>
            </a:r>
          </a:p>
        </p:txBody>
      </p:sp>
      <p:sp>
        <p:nvSpPr>
          <p:cNvPr id="5" name="Pladsholder til indhold 4"/>
          <p:cNvSpPr>
            <a:spLocks noGrp="1"/>
          </p:cNvSpPr>
          <p:nvPr>
            <p:ph idx="1"/>
          </p:nvPr>
        </p:nvSpPr>
        <p:spPr/>
        <p:txBody>
          <a:bodyPr>
            <a:normAutofit/>
          </a:bodyPr>
          <a:lstStyle/>
          <a:p>
            <a:r>
              <a:rPr lang="da-DK" dirty="0"/>
              <a:t>Velkommen og siden sidst</a:t>
            </a:r>
          </a:p>
          <a:p>
            <a:r>
              <a:rPr lang="da-DK" dirty="0"/>
              <a:t>Opfølgning på eksamen</a:t>
            </a:r>
          </a:p>
          <a:p>
            <a:r>
              <a:rPr lang="da-DK" dirty="0"/>
              <a:t>Aktivitetsplanlægning og estimering</a:t>
            </a:r>
          </a:p>
          <a:p>
            <a:r>
              <a:rPr lang="da-DK" dirty="0"/>
              <a:t>Ledelse og motivation </a:t>
            </a:r>
          </a:p>
          <a:p>
            <a:pPr lvl="1"/>
            <a:r>
              <a:rPr lang="da-DK" dirty="0"/>
              <a:t>Lederrollen – ledelse og selvledelse</a:t>
            </a:r>
          </a:p>
          <a:p>
            <a:pPr lvl="1"/>
            <a:r>
              <a:rPr lang="da-DK" dirty="0"/>
              <a:t>Samarbejde på distancen</a:t>
            </a:r>
          </a:p>
          <a:p>
            <a:pPr lvl="1"/>
            <a:r>
              <a:rPr lang="da-DK" dirty="0"/>
              <a:t>Magt og tillid</a:t>
            </a:r>
          </a:p>
          <a:p>
            <a:pPr lvl="1"/>
            <a:r>
              <a:rPr lang="da-DK" dirty="0"/>
              <a:t>Gruppedannelser og Relationer</a:t>
            </a:r>
          </a:p>
          <a:p>
            <a:r>
              <a:rPr lang="da-DK" dirty="0"/>
              <a:t>Opsamling af læring</a:t>
            </a:r>
          </a:p>
          <a:p>
            <a:pPr marL="342900" lvl="1" indent="0">
              <a:buNone/>
            </a:pPr>
            <a:r>
              <a:rPr lang="da-DK" dirty="0"/>
              <a:t>	</a:t>
            </a:r>
          </a:p>
          <a:p>
            <a:pPr lvl="1"/>
            <a:endParaRPr lang="da-DK" dirty="0"/>
          </a:p>
          <a:p>
            <a:pPr marL="342900" lvl="1" indent="0">
              <a:buNone/>
            </a:pPr>
            <a:r>
              <a:rPr lang="da-DK" dirty="0">
                <a:latin typeface="Wingdings"/>
                <a:ea typeface="Wingdings"/>
                <a:cs typeface="Wingdings"/>
                <a:sym typeface="Wingdings"/>
              </a:rPr>
              <a:t></a:t>
            </a:r>
            <a:endParaRPr lang="da-DK" dirty="0"/>
          </a:p>
        </p:txBody>
      </p:sp>
      <p:sp>
        <p:nvSpPr>
          <p:cNvPr id="7" name="Pladsholder til dato 6"/>
          <p:cNvSpPr>
            <a:spLocks noGrp="1"/>
          </p:cNvSpPr>
          <p:nvPr>
            <p:ph type="dt" sz="half" idx="10"/>
          </p:nvPr>
        </p:nvSpPr>
        <p:spPr/>
        <p:txBody>
          <a:bodyPr/>
          <a:lstStyle/>
          <a:p>
            <a:fld id="{AFDE8A10-6429-4C3B-95AD-876215EEF675}" type="datetime1">
              <a:rPr lang="da-DK" smtClean="0"/>
              <a:t>01-02-2017</a:t>
            </a:fld>
            <a:endParaRPr lang="en-US"/>
          </a:p>
        </p:txBody>
      </p:sp>
      <p:sp>
        <p:nvSpPr>
          <p:cNvPr id="8" name="Pladsholder til sidefod 7"/>
          <p:cNvSpPr>
            <a:spLocks noGrp="1"/>
          </p:cNvSpPr>
          <p:nvPr>
            <p:ph type="ftr" sz="quarter" idx="11"/>
          </p:nvPr>
        </p:nvSpPr>
        <p:spPr/>
        <p:txBody>
          <a:bodyPr/>
          <a:lstStyle/>
          <a:p>
            <a:r>
              <a:rPr lang="en-US"/>
              <a:t>Projektledelse i praksis v. Maren Granlien og Charlotte Risbjerg</a:t>
            </a:r>
            <a:endParaRPr lang="en-US" dirty="0"/>
          </a:p>
        </p:txBody>
      </p:sp>
      <p:sp>
        <p:nvSpPr>
          <p:cNvPr id="9" name="Pladsholder til diasnummer 8"/>
          <p:cNvSpPr>
            <a:spLocks noGrp="1"/>
          </p:cNvSpPr>
          <p:nvPr>
            <p:ph type="sldNum" sz="quarter" idx="12"/>
          </p:nvPr>
        </p:nvSpPr>
        <p:spPr/>
        <p:txBody>
          <a:bodyPr/>
          <a:lstStyle/>
          <a:p>
            <a:fld id="{E31375A4-56A4-47D6-9801-1991572033F7}" type="slidenum">
              <a:rPr lang="en-US" smtClean="0"/>
              <a:t>5</a:t>
            </a:fld>
            <a:endParaRPr lang="en-US"/>
          </a:p>
        </p:txBody>
      </p:sp>
      <p:sp>
        <p:nvSpPr>
          <p:cNvPr id="6" name="Rektangel 5"/>
          <p:cNvSpPr/>
          <p:nvPr/>
        </p:nvSpPr>
        <p:spPr>
          <a:xfrm>
            <a:off x="4479667" y="3244334"/>
            <a:ext cx="184666" cy="369332"/>
          </a:xfrm>
          <a:prstGeom prst="rect">
            <a:avLst/>
          </a:prstGeom>
        </p:spPr>
        <p:txBody>
          <a:bodyPr wrap="none">
            <a:spAutoFit/>
          </a:bodyPr>
          <a:lstStyle/>
          <a:p>
            <a:r>
              <a:rPr lang="da-DK" dirty="0"/>
              <a:t></a:t>
            </a:r>
          </a:p>
        </p:txBody>
      </p:sp>
    </p:spTree>
    <p:extLst>
      <p:ext uri="{BB962C8B-B14F-4D97-AF65-F5344CB8AC3E}">
        <p14:creationId xmlns:p14="http://schemas.microsoft.com/office/powerpoint/2010/main" val="130473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idx="1"/>
          </p:nvPr>
        </p:nvSpPr>
        <p:spPr>
          <a:xfrm>
            <a:off x="683680" y="1664819"/>
            <a:ext cx="7923231" cy="4440951"/>
          </a:xfrm>
        </p:spPr>
        <p:txBody>
          <a:bodyPr/>
          <a:lstStyle/>
          <a:p>
            <a:pPr marL="0" indent="0" algn="ctr">
              <a:buNone/>
            </a:pPr>
            <a:r>
              <a:rPr lang="da-DK" sz="2400" dirty="0"/>
              <a:t>Motivation er en indre tilstand og den energi, som får den enkelte til – frivilligt – at lægge en ekstra indsats i arbejdet med at nå både personlige mål og projektmål.</a:t>
            </a:r>
          </a:p>
          <a:p>
            <a:pPr marL="0" indent="0" algn="ctr">
              <a:buNone/>
            </a:pPr>
            <a:endParaRPr lang="da-DK" sz="2400" dirty="0"/>
          </a:p>
          <a:p>
            <a:pPr marL="0" indent="0" algn="ctr">
              <a:buNone/>
            </a:pPr>
            <a:endParaRPr lang="da-DK" sz="2400" dirty="0"/>
          </a:p>
        </p:txBody>
      </p:sp>
      <p:sp>
        <p:nvSpPr>
          <p:cNvPr id="4" name="Pladsholder til dato 3"/>
          <p:cNvSpPr>
            <a:spLocks noGrp="1"/>
          </p:cNvSpPr>
          <p:nvPr>
            <p:ph type="dt" sz="half" idx="10"/>
          </p:nvPr>
        </p:nvSpPr>
        <p:spPr/>
        <p:txBody>
          <a:bodyPr/>
          <a:lstStyle/>
          <a:p>
            <a:fld id="{EBBA4800-61E4-49DC-BD23-33F593CDADA8}"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diasnummer 5"/>
          <p:cNvSpPr>
            <a:spLocks noGrp="1"/>
          </p:cNvSpPr>
          <p:nvPr>
            <p:ph type="sldNum" sz="quarter" idx="12"/>
          </p:nvPr>
        </p:nvSpPr>
        <p:spPr/>
        <p:txBody>
          <a:bodyPr/>
          <a:lstStyle/>
          <a:p>
            <a:fld id="{E31375A4-56A4-47D6-9801-1991572033F7}" type="slidenum">
              <a:rPr lang="en-US" smtClean="0"/>
              <a:t>50</a:t>
            </a:fld>
            <a:endParaRPr lang="en-US"/>
          </a:p>
        </p:txBody>
      </p:sp>
      <p:sp>
        <p:nvSpPr>
          <p:cNvPr id="7" name="Tekstfelt 6"/>
          <p:cNvSpPr txBox="1"/>
          <p:nvPr/>
        </p:nvSpPr>
        <p:spPr>
          <a:xfrm>
            <a:off x="7032943" y="5973193"/>
            <a:ext cx="697627" cy="215444"/>
          </a:xfrm>
          <a:prstGeom prst="rect">
            <a:avLst/>
          </a:prstGeom>
          <a:noFill/>
        </p:spPr>
        <p:txBody>
          <a:bodyPr wrap="none" rtlCol="0">
            <a:spAutoFit/>
          </a:bodyPr>
          <a:lstStyle/>
          <a:p>
            <a:r>
              <a:rPr lang="da-DK" sz="800" dirty="0" err="1"/>
              <a:t>Verma</a:t>
            </a:r>
            <a:r>
              <a:rPr lang="da-DK" sz="800" dirty="0"/>
              <a:t> 1995</a:t>
            </a:r>
          </a:p>
        </p:txBody>
      </p:sp>
      <p:pic>
        <p:nvPicPr>
          <p:cNvPr id="8" name="Billede 7" descr="Personlig_pow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076" y="3064656"/>
            <a:ext cx="4580671" cy="3041852"/>
          </a:xfrm>
          <a:prstGeom prst="rect">
            <a:avLst/>
          </a:prstGeom>
        </p:spPr>
      </p:pic>
    </p:spTree>
    <p:extLst>
      <p:ext uri="{BB962C8B-B14F-4D97-AF65-F5344CB8AC3E}">
        <p14:creationId xmlns:p14="http://schemas.microsoft.com/office/powerpoint/2010/main" val="203605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ltLang="en-US" dirty="0"/>
              <a:t>Motivation</a:t>
            </a:r>
            <a:endParaRPr lang="en-US" dirty="0"/>
          </a:p>
        </p:txBody>
      </p:sp>
      <p:sp>
        <p:nvSpPr>
          <p:cNvPr id="3" name="Content Placeholder 2"/>
          <p:cNvSpPr>
            <a:spLocks noGrp="1"/>
          </p:cNvSpPr>
          <p:nvPr>
            <p:ph idx="1"/>
          </p:nvPr>
        </p:nvSpPr>
        <p:spPr/>
        <p:txBody>
          <a:bodyPr/>
          <a:lstStyle/>
          <a:p>
            <a:pPr>
              <a:lnSpc>
                <a:spcPts val="2000"/>
              </a:lnSpc>
            </a:pPr>
            <a:r>
              <a:rPr lang="da-DK" altLang="en-US" sz="2400" dirty="0"/>
              <a:t>Kommer af ordet ”movere” – bevæge eller flytte</a:t>
            </a:r>
          </a:p>
          <a:p>
            <a:pPr>
              <a:lnSpc>
                <a:spcPts val="2000"/>
              </a:lnSpc>
            </a:pPr>
            <a:r>
              <a:rPr lang="da-DK" altLang="en-US" sz="2400" dirty="0"/>
              <a:t>Indre motivation – ønsket for min egen skyld</a:t>
            </a:r>
          </a:p>
          <a:p>
            <a:pPr>
              <a:lnSpc>
                <a:spcPts val="2000"/>
              </a:lnSpc>
            </a:pPr>
            <a:r>
              <a:rPr lang="da-DK" altLang="en-US" sz="2400" dirty="0"/>
              <a:t>Ydre motivation – ønsket for at opnå en bonus</a:t>
            </a:r>
          </a:p>
          <a:p>
            <a:pPr>
              <a:lnSpc>
                <a:spcPts val="2000"/>
              </a:lnSpc>
            </a:pPr>
            <a:r>
              <a:rPr lang="da-DK" altLang="en-US" sz="2400" dirty="0" err="1"/>
              <a:t>Hen-i-mod</a:t>
            </a:r>
            <a:r>
              <a:rPr lang="da-DK" altLang="en-US" sz="2400" dirty="0"/>
              <a:t> motivation – mod noget positivt</a:t>
            </a:r>
          </a:p>
          <a:p>
            <a:pPr>
              <a:lnSpc>
                <a:spcPts val="2000"/>
              </a:lnSpc>
            </a:pPr>
            <a:r>
              <a:rPr lang="da-DK" altLang="en-US" sz="2400" dirty="0"/>
              <a:t>Væk-fra motivation – undgå noget negativt</a:t>
            </a:r>
          </a:p>
          <a:p>
            <a:endParaRPr lang="en-US" dirty="0"/>
          </a:p>
        </p:txBody>
      </p:sp>
      <p:sp>
        <p:nvSpPr>
          <p:cNvPr id="4" name="Date Placeholder 3"/>
          <p:cNvSpPr>
            <a:spLocks noGrp="1"/>
          </p:cNvSpPr>
          <p:nvPr>
            <p:ph type="dt" sz="half" idx="10"/>
          </p:nvPr>
        </p:nvSpPr>
        <p:spPr/>
        <p:txBody>
          <a:bodyPr/>
          <a:lstStyle/>
          <a:p>
            <a:fld id="{94C8CDB2-EC8A-44FE-8A2B-ED6F252A94EB}" type="datetime1">
              <a:rPr lang="da-DK" smtClean="0"/>
              <a:t>01-02-2017</a:t>
            </a:fld>
            <a:endParaRPr lang="en-US"/>
          </a:p>
        </p:txBody>
      </p:sp>
      <p:sp>
        <p:nvSpPr>
          <p:cNvPr id="5" name="Footer Placeholder 4"/>
          <p:cNvSpPr>
            <a:spLocks noGrp="1"/>
          </p:cNvSpPr>
          <p:nvPr>
            <p:ph type="ftr" sz="quarter" idx="11"/>
          </p:nvPr>
        </p:nvSpPr>
        <p:spPr/>
        <p:txBody>
          <a:bodyPr/>
          <a:lstStyle/>
          <a:p>
            <a:r>
              <a:rPr lang="en-US"/>
              <a:t>Projektledelse i praksis v. Maren Granlien og Charlotte Risbjerg</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51</a:t>
            </a:fld>
            <a:endParaRPr lang="en-US"/>
          </a:p>
        </p:txBody>
      </p:sp>
      <p:sp>
        <p:nvSpPr>
          <p:cNvPr id="7" name="Rectangle 2"/>
          <p:cNvSpPr txBox="1">
            <a:spLocks noChangeArrowheads="1"/>
          </p:cNvSpPr>
          <p:nvPr/>
        </p:nvSpPr>
        <p:spPr>
          <a:xfrm>
            <a:off x="457200" y="836712"/>
            <a:ext cx="8229600" cy="7921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2">
                    <a:lumMod val="25000"/>
                  </a:schemeClr>
                </a:solidFill>
                <a:latin typeface="+mj-lt"/>
                <a:ea typeface="+mj-ea"/>
                <a:cs typeface="+mj-cs"/>
              </a:defRPr>
            </a:lvl1pPr>
          </a:lstStyle>
          <a:p>
            <a:endParaRPr lang="da-DK" altLang="en-US" dirty="0"/>
          </a:p>
        </p:txBody>
      </p:sp>
    </p:spTree>
    <p:extLst>
      <p:ext uri="{BB962C8B-B14F-4D97-AF65-F5344CB8AC3E}">
        <p14:creationId xmlns:p14="http://schemas.microsoft.com/office/powerpoint/2010/main" val="200109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915866" y="1285875"/>
            <a:ext cx="7174523" cy="791308"/>
          </a:xfrm>
        </p:spPr>
        <p:txBody>
          <a:bodyPr/>
          <a:lstStyle/>
          <a:p>
            <a:pPr algn="l" eaLnBrk="1" hangingPunct="1"/>
            <a:r>
              <a:rPr lang="da-DK" sz="2215" dirty="0" err="1">
                <a:solidFill>
                  <a:srgbClr val="0D426A"/>
                </a:solidFill>
                <a:latin typeface="+mj-lt"/>
                <a:ea typeface="MS PGothic" charset="0"/>
              </a:rPr>
              <a:t>Maslows</a:t>
            </a:r>
            <a:r>
              <a:rPr lang="da-DK" sz="2215" dirty="0">
                <a:solidFill>
                  <a:srgbClr val="0D426A"/>
                </a:solidFill>
                <a:latin typeface="+mj-lt"/>
                <a:ea typeface="MS PGothic" charset="0"/>
              </a:rPr>
              <a:t> behovspyramide</a:t>
            </a:r>
          </a:p>
        </p:txBody>
      </p:sp>
      <p:sp>
        <p:nvSpPr>
          <p:cNvPr id="48131" name="AutoShape 3"/>
          <p:cNvSpPr>
            <a:spLocks noChangeArrowheads="1"/>
          </p:cNvSpPr>
          <p:nvPr/>
        </p:nvSpPr>
        <p:spPr bwMode="auto">
          <a:xfrm>
            <a:off x="783981" y="2373923"/>
            <a:ext cx="6119446" cy="3059723"/>
          </a:xfrm>
          <a:prstGeom prst="triangle">
            <a:avLst>
              <a:gd name="adj" fmla="val 50000"/>
            </a:avLst>
          </a:prstGeom>
          <a:solidFill>
            <a:schemeClr val="bg1"/>
          </a:solidFill>
          <a:ln w="28575">
            <a:solidFill>
              <a:schemeClr val="accent1"/>
            </a:solidFill>
            <a:miter lim="800000"/>
            <a:headEnd/>
            <a:tailEnd/>
          </a:ln>
        </p:spPr>
        <p:txBody>
          <a:bodyPr wrap="none" anchor="ctr"/>
          <a:lstStyle/>
          <a:p>
            <a:pPr algn="ctr"/>
            <a:endParaRPr lang="da-DK" sz="1662">
              <a:solidFill>
                <a:schemeClr val="bg1"/>
              </a:solidFill>
              <a:latin typeface="Humanst521 BT" charset="0"/>
              <a:cs typeface="MS PGothic" charset="0"/>
            </a:endParaRPr>
          </a:p>
        </p:txBody>
      </p:sp>
      <p:sp>
        <p:nvSpPr>
          <p:cNvPr id="48132" name="Line 4"/>
          <p:cNvSpPr>
            <a:spLocks noChangeShapeType="1"/>
          </p:cNvSpPr>
          <p:nvPr/>
        </p:nvSpPr>
        <p:spPr bwMode="auto">
          <a:xfrm>
            <a:off x="1276350" y="4958862"/>
            <a:ext cx="513470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a-DK" sz="1246"/>
          </a:p>
        </p:txBody>
      </p:sp>
      <p:sp>
        <p:nvSpPr>
          <p:cNvPr id="48133" name="Line 5"/>
          <p:cNvSpPr>
            <a:spLocks noChangeShapeType="1"/>
          </p:cNvSpPr>
          <p:nvPr/>
        </p:nvSpPr>
        <p:spPr bwMode="auto">
          <a:xfrm>
            <a:off x="1768720" y="4484077"/>
            <a:ext cx="414996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a-DK" sz="1246"/>
          </a:p>
        </p:txBody>
      </p:sp>
      <p:sp>
        <p:nvSpPr>
          <p:cNvPr id="48134" name="Line 6"/>
          <p:cNvSpPr>
            <a:spLocks noChangeShapeType="1"/>
          </p:cNvSpPr>
          <p:nvPr/>
        </p:nvSpPr>
        <p:spPr bwMode="auto">
          <a:xfrm>
            <a:off x="2261089" y="4009292"/>
            <a:ext cx="541606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a-DK" sz="1246"/>
          </a:p>
        </p:txBody>
      </p:sp>
      <p:sp>
        <p:nvSpPr>
          <p:cNvPr id="48135" name="Line 7"/>
          <p:cNvSpPr>
            <a:spLocks noChangeShapeType="1"/>
          </p:cNvSpPr>
          <p:nvPr/>
        </p:nvSpPr>
        <p:spPr bwMode="auto">
          <a:xfrm>
            <a:off x="2753458" y="3481754"/>
            <a:ext cx="218049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a-DK" sz="1246"/>
          </a:p>
        </p:txBody>
      </p:sp>
      <p:sp>
        <p:nvSpPr>
          <p:cNvPr id="48136" name="Text Box 8"/>
          <p:cNvSpPr txBox="1">
            <a:spLocks noChangeArrowheads="1"/>
          </p:cNvSpPr>
          <p:nvPr/>
        </p:nvSpPr>
        <p:spPr bwMode="auto">
          <a:xfrm>
            <a:off x="3258561" y="5064371"/>
            <a:ext cx="1075038" cy="305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Calibri" charset="0"/>
                <a:ea typeface="MS PGothic" charset="0"/>
                <a:cs typeface="MS PGothic" charset="0"/>
              </a:defRPr>
            </a:lvl1pPr>
            <a:lvl2pPr marL="742950" indent="-285750" eaLnBrk="0" hangingPunct="0">
              <a:defRPr sz="1200" b="1">
                <a:solidFill>
                  <a:schemeClr val="tx1"/>
                </a:solidFill>
                <a:latin typeface="Calibri" charset="0"/>
                <a:ea typeface="MS PGothic" charset="0"/>
                <a:cs typeface="MS PGothic" charset="0"/>
              </a:defRPr>
            </a:lvl2pPr>
            <a:lvl3pPr marL="1143000" indent="-228600" eaLnBrk="0" hangingPunct="0">
              <a:defRPr sz="1200" b="1">
                <a:solidFill>
                  <a:schemeClr val="tx1"/>
                </a:solidFill>
                <a:latin typeface="Calibri" charset="0"/>
                <a:ea typeface="MS PGothic" charset="0"/>
                <a:cs typeface="MS PGothic" charset="0"/>
              </a:defRPr>
            </a:lvl3pPr>
            <a:lvl4pPr marL="1600200" indent="-228600" eaLnBrk="0" hangingPunct="0">
              <a:defRPr sz="1200" b="1">
                <a:solidFill>
                  <a:schemeClr val="tx1"/>
                </a:solidFill>
                <a:latin typeface="Calibri" charset="0"/>
                <a:ea typeface="MS PGothic" charset="0"/>
                <a:cs typeface="MS PGothic" charset="0"/>
              </a:defRPr>
            </a:lvl4pPr>
            <a:lvl5pPr marL="2057400" indent="-228600" eaLnBrk="0" hangingPunct="0">
              <a:defRPr sz="1200" b="1">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1200" b="1">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1200" b="1">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1200" b="1">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1200" b="1">
                <a:solidFill>
                  <a:schemeClr val="tx1"/>
                </a:solidFill>
                <a:latin typeface="Calibri" charset="0"/>
                <a:ea typeface="MS PGothic" charset="0"/>
                <a:cs typeface="MS PGothic" charset="0"/>
              </a:defRPr>
            </a:lvl9pPr>
          </a:lstStyle>
          <a:p>
            <a:pPr algn="ctr" eaLnBrk="1" hangingPunct="1"/>
            <a:r>
              <a:rPr lang="da-DK" sz="1385" b="0" dirty="0">
                <a:latin typeface="+mn-lt"/>
              </a:rPr>
              <a:t>Fysiologiske </a:t>
            </a:r>
            <a:endParaRPr lang="en-GB" sz="1662" b="0" dirty="0">
              <a:latin typeface="+mn-lt"/>
            </a:endParaRPr>
          </a:p>
        </p:txBody>
      </p:sp>
      <p:sp>
        <p:nvSpPr>
          <p:cNvPr id="48137" name="Text Box 9"/>
          <p:cNvSpPr txBox="1">
            <a:spLocks noChangeArrowheads="1"/>
          </p:cNvSpPr>
          <p:nvPr/>
        </p:nvSpPr>
        <p:spPr bwMode="auto">
          <a:xfrm>
            <a:off x="3016716" y="4589587"/>
            <a:ext cx="1703800" cy="305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Calibri" charset="0"/>
                <a:ea typeface="MS PGothic" charset="0"/>
                <a:cs typeface="MS PGothic" charset="0"/>
              </a:defRPr>
            </a:lvl1pPr>
            <a:lvl2pPr marL="742950" indent="-285750" eaLnBrk="0" hangingPunct="0">
              <a:defRPr sz="1200" b="1">
                <a:solidFill>
                  <a:schemeClr val="tx1"/>
                </a:solidFill>
                <a:latin typeface="Calibri" charset="0"/>
                <a:ea typeface="MS PGothic" charset="0"/>
                <a:cs typeface="MS PGothic" charset="0"/>
              </a:defRPr>
            </a:lvl2pPr>
            <a:lvl3pPr marL="1143000" indent="-228600" eaLnBrk="0" hangingPunct="0">
              <a:defRPr sz="1200" b="1">
                <a:solidFill>
                  <a:schemeClr val="tx1"/>
                </a:solidFill>
                <a:latin typeface="Calibri" charset="0"/>
                <a:ea typeface="MS PGothic" charset="0"/>
                <a:cs typeface="MS PGothic" charset="0"/>
              </a:defRPr>
            </a:lvl3pPr>
            <a:lvl4pPr marL="1600200" indent="-228600" eaLnBrk="0" hangingPunct="0">
              <a:defRPr sz="1200" b="1">
                <a:solidFill>
                  <a:schemeClr val="tx1"/>
                </a:solidFill>
                <a:latin typeface="Calibri" charset="0"/>
                <a:ea typeface="MS PGothic" charset="0"/>
                <a:cs typeface="MS PGothic" charset="0"/>
              </a:defRPr>
            </a:lvl4pPr>
            <a:lvl5pPr marL="2057400" indent="-228600" eaLnBrk="0" hangingPunct="0">
              <a:defRPr sz="1200" b="1">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1200" b="1">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1200" b="1">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1200" b="1">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1200" b="1">
                <a:solidFill>
                  <a:schemeClr val="tx1"/>
                </a:solidFill>
                <a:latin typeface="Calibri" charset="0"/>
                <a:ea typeface="MS PGothic" charset="0"/>
                <a:cs typeface="MS PGothic" charset="0"/>
              </a:defRPr>
            </a:lvl9pPr>
          </a:lstStyle>
          <a:p>
            <a:pPr algn="ctr" eaLnBrk="1" hangingPunct="1"/>
            <a:r>
              <a:rPr lang="da-DK" sz="1385" b="0" dirty="0">
                <a:latin typeface="+mn-lt"/>
              </a:rPr>
              <a:t>Tryghed og sikkerhed</a:t>
            </a:r>
            <a:endParaRPr lang="en-GB" sz="1662" b="0" dirty="0">
              <a:latin typeface="+mn-lt"/>
            </a:endParaRPr>
          </a:p>
        </p:txBody>
      </p:sp>
      <p:sp>
        <p:nvSpPr>
          <p:cNvPr id="48138" name="Text Box 10"/>
          <p:cNvSpPr txBox="1">
            <a:spLocks noChangeArrowheads="1"/>
          </p:cNvSpPr>
          <p:nvPr/>
        </p:nvSpPr>
        <p:spPr bwMode="auto">
          <a:xfrm>
            <a:off x="3581152" y="4167556"/>
            <a:ext cx="599844" cy="305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Calibri" charset="0"/>
                <a:ea typeface="MS PGothic" charset="0"/>
                <a:cs typeface="MS PGothic" charset="0"/>
              </a:defRPr>
            </a:lvl1pPr>
            <a:lvl2pPr marL="742950" indent="-285750" eaLnBrk="0" hangingPunct="0">
              <a:defRPr sz="1200" b="1">
                <a:solidFill>
                  <a:schemeClr val="tx1"/>
                </a:solidFill>
                <a:latin typeface="Calibri" charset="0"/>
                <a:ea typeface="MS PGothic" charset="0"/>
                <a:cs typeface="MS PGothic" charset="0"/>
              </a:defRPr>
            </a:lvl2pPr>
            <a:lvl3pPr marL="1143000" indent="-228600" eaLnBrk="0" hangingPunct="0">
              <a:defRPr sz="1200" b="1">
                <a:solidFill>
                  <a:schemeClr val="tx1"/>
                </a:solidFill>
                <a:latin typeface="Calibri" charset="0"/>
                <a:ea typeface="MS PGothic" charset="0"/>
                <a:cs typeface="MS PGothic" charset="0"/>
              </a:defRPr>
            </a:lvl3pPr>
            <a:lvl4pPr marL="1600200" indent="-228600" eaLnBrk="0" hangingPunct="0">
              <a:defRPr sz="1200" b="1">
                <a:solidFill>
                  <a:schemeClr val="tx1"/>
                </a:solidFill>
                <a:latin typeface="Calibri" charset="0"/>
                <a:ea typeface="MS PGothic" charset="0"/>
                <a:cs typeface="MS PGothic" charset="0"/>
              </a:defRPr>
            </a:lvl4pPr>
            <a:lvl5pPr marL="2057400" indent="-228600" eaLnBrk="0" hangingPunct="0">
              <a:defRPr sz="1200" b="1">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1200" b="1">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1200" b="1">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1200" b="1">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1200" b="1">
                <a:solidFill>
                  <a:schemeClr val="tx1"/>
                </a:solidFill>
                <a:latin typeface="Calibri" charset="0"/>
                <a:ea typeface="MS PGothic" charset="0"/>
                <a:cs typeface="MS PGothic" charset="0"/>
              </a:defRPr>
            </a:lvl9pPr>
          </a:lstStyle>
          <a:p>
            <a:pPr algn="ctr" eaLnBrk="1" hangingPunct="1"/>
            <a:r>
              <a:rPr lang="da-DK" sz="1385" b="0">
                <a:latin typeface="+mn-lt"/>
              </a:rPr>
              <a:t>Social</a:t>
            </a:r>
            <a:endParaRPr lang="en-GB" sz="1662" b="0">
              <a:latin typeface="+mn-lt"/>
            </a:endParaRPr>
          </a:p>
        </p:txBody>
      </p:sp>
      <p:sp>
        <p:nvSpPr>
          <p:cNvPr id="48139" name="Text Box 11"/>
          <p:cNvSpPr txBox="1">
            <a:spLocks noChangeArrowheads="1"/>
          </p:cNvSpPr>
          <p:nvPr/>
        </p:nvSpPr>
        <p:spPr bwMode="auto">
          <a:xfrm>
            <a:off x="3220150" y="3692770"/>
            <a:ext cx="1516673" cy="305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Calibri" charset="0"/>
                <a:ea typeface="MS PGothic" charset="0"/>
                <a:cs typeface="MS PGothic" charset="0"/>
              </a:defRPr>
            </a:lvl1pPr>
            <a:lvl2pPr marL="742950" indent="-285750" eaLnBrk="0" hangingPunct="0">
              <a:defRPr sz="1200" b="1">
                <a:solidFill>
                  <a:schemeClr val="tx1"/>
                </a:solidFill>
                <a:latin typeface="Calibri" charset="0"/>
                <a:ea typeface="MS PGothic" charset="0"/>
                <a:cs typeface="MS PGothic" charset="0"/>
              </a:defRPr>
            </a:lvl2pPr>
            <a:lvl3pPr marL="1143000" indent="-228600" eaLnBrk="0" hangingPunct="0">
              <a:defRPr sz="1200" b="1">
                <a:solidFill>
                  <a:schemeClr val="tx1"/>
                </a:solidFill>
                <a:latin typeface="Calibri" charset="0"/>
                <a:ea typeface="MS PGothic" charset="0"/>
                <a:cs typeface="MS PGothic" charset="0"/>
              </a:defRPr>
            </a:lvl3pPr>
            <a:lvl4pPr marL="1600200" indent="-228600" eaLnBrk="0" hangingPunct="0">
              <a:defRPr sz="1200" b="1">
                <a:solidFill>
                  <a:schemeClr val="tx1"/>
                </a:solidFill>
                <a:latin typeface="Calibri" charset="0"/>
                <a:ea typeface="MS PGothic" charset="0"/>
                <a:cs typeface="MS PGothic" charset="0"/>
              </a:defRPr>
            </a:lvl4pPr>
            <a:lvl5pPr marL="2057400" indent="-228600" eaLnBrk="0" hangingPunct="0">
              <a:defRPr sz="1200" b="1">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1200" b="1">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1200" b="1">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1200" b="1">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1200" b="1">
                <a:solidFill>
                  <a:schemeClr val="tx1"/>
                </a:solidFill>
                <a:latin typeface="Calibri" charset="0"/>
                <a:ea typeface="MS PGothic" charset="0"/>
                <a:cs typeface="MS PGothic" charset="0"/>
              </a:defRPr>
            </a:lvl9pPr>
          </a:lstStyle>
          <a:p>
            <a:pPr eaLnBrk="1" hangingPunct="1"/>
            <a:r>
              <a:rPr lang="da-DK" sz="1385" b="0" dirty="0">
                <a:latin typeface="+mn-lt"/>
              </a:rPr>
              <a:t>Anerkendelse</a:t>
            </a:r>
            <a:endParaRPr lang="en-GB" sz="1662" b="0" dirty="0">
              <a:latin typeface="+mn-lt"/>
            </a:endParaRPr>
          </a:p>
        </p:txBody>
      </p:sp>
      <p:sp>
        <p:nvSpPr>
          <p:cNvPr id="48140" name="Text Box 12"/>
          <p:cNvSpPr txBox="1">
            <a:spLocks noChangeArrowheads="1"/>
          </p:cNvSpPr>
          <p:nvPr/>
        </p:nvSpPr>
        <p:spPr bwMode="auto">
          <a:xfrm>
            <a:off x="3253338" y="2954216"/>
            <a:ext cx="2532185" cy="561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Calibri" charset="0"/>
                <a:ea typeface="MS PGothic" charset="0"/>
                <a:cs typeface="MS PGothic" charset="0"/>
              </a:defRPr>
            </a:lvl1pPr>
            <a:lvl2pPr marL="742950" indent="-285750" eaLnBrk="0" hangingPunct="0">
              <a:defRPr sz="1200" b="1">
                <a:solidFill>
                  <a:schemeClr val="tx1"/>
                </a:solidFill>
                <a:latin typeface="Calibri" charset="0"/>
                <a:ea typeface="MS PGothic" charset="0"/>
                <a:cs typeface="MS PGothic" charset="0"/>
              </a:defRPr>
            </a:lvl2pPr>
            <a:lvl3pPr marL="1143000" indent="-228600" eaLnBrk="0" hangingPunct="0">
              <a:defRPr sz="1200" b="1">
                <a:solidFill>
                  <a:schemeClr val="tx1"/>
                </a:solidFill>
                <a:latin typeface="Calibri" charset="0"/>
                <a:ea typeface="MS PGothic" charset="0"/>
                <a:cs typeface="MS PGothic" charset="0"/>
              </a:defRPr>
            </a:lvl3pPr>
            <a:lvl4pPr marL="1600200" indent="-228600" eaLnBrk="0" hangingPunct="0">
              <a:defRPr sz="1200" b="1">
                <a:solidFill>
                  <a:schemeClr val="tx1"/>
                </a:solidFill>
                <a:latin typeface="Calibri" charset="0"/>
                <a:ea typeface="MS PGothic" charset="0"/>
                <a:cs typeface="MS PGothic" charset="0"/>
              </a:defRPr>
            </a:lvl4pPr>
            <a:lvl5pPr marL="2057400" indent="-228600" eaLnBrk="0" hangingPunct="0">
              <a:defRPr sz="1200" b="1">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1200" b="1">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1200" b="1">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1200" b="1">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1200" b="1">
                <a:solidFill>
                  <a:schemeClr val="tx1"/>
                </a:solidFill>
                <a:latin typeface="Calibri" charset="0"/>
                <a:ea typeface="MS PGothic" charset="0"/>
                <a:cs typeface="MS PGothic" charset="0"/>
              </a:defRPr>
            </a:lvl9pPr>
          </a:lstStyle>
          <a:p>
            <a:pPr eaLnBrk="1" hangingPunct="1"/>
            <a:r>
              <a:rPr lang="da-DK" sz="1662" b="0" dirty="0">
                <a:latin typeface="+mn-lt"/>
              </a:rPr>
              <a:t>      </a:t>
            </a:r>
            <a:r>
              <a:rPr lang="da-DK" sz="1385" b="0" dirty="0">
                <a:latin typeface="+mn-lt"/>
              </a:rPr>
              <a:t>Selv-</a:t>
            </a:r>
          </a:p>
          <a:p>
            <a:pPr eaLnBrk="1" hangingPunct="1"/>
            <a:r>
              <a:rPr lang="da-DK" sz="1385" b="0" dirty="0">
                <a:latin typeface="+mn-lt"/>
              </a:rPr>
              <a:t>aktualiserende</a:t>
            </a:r>
            <a:endParaRPr lang="en-GB" sz="1662" b="0" dirty="0">
              <a:latin typeface="+mn-lt"/>
            </a:endParaRPr>
          </a:p>
        </p:txBody>
      </p:sp>
      <p:sp>
        <p:nvSpPr>
          <p:cNvPr id="48141" name="AutoShape 13"/>
          <p:cNvSpPr>
            <a:spLocks/>
          </p:cNvSpPr>
          <p:nvPr/>
        </p:nvSpPr>
        <p:spPr bwMode="auto">
          <a:xfrm>
            <a:off x="6903427" y="2479431"/>
            <a:ext cx="140677" cy="1371600"/>
          </a:xfrm>
          <a:prstGeom prst="rightBrace">
            <a:avLst>
              <a:gd name="adj1" fmla="val 108333"/>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spcBef>
                <a:spcPct val="50000"/>
              </a:spcBef>
            </a:pPr>
            <a:endParaRPr lang="da-DK" sz="1246">
              <a:latin typeface="Humanst521 BT" charset="0"/>
              <a:cs typeface="MS PGothic" charset="0"/>
            </a:endParaRPr>
          </a:p>
        </p:txBody>
      </p:sp>
      <p:sp>
        <p:nvSpPr>
          <p:cNvPr id="48142" name="AutoShape 14"/>
          <p:cNvSpPr>
            <a:spLocks/>
          </p:cNvSpPr>
          <p:nvPr/>
        </p:nvSpPr>
        <p:spPr bwMode="auto">
          <a:xfrm>
            <a:off x="6903427" y="4062046"/>
            <a:ext cx="140677" cy="1371600"/>
          </a:xfrm>
          <a:prstGeom prst="rightBrace">
            <a:avLst>
              <a:gd name="adj1" fmla="val 108333"/>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spcBef>
                <a:spcPct val="50000"/>
              </a:spcBef>
            </a:pPr>
            <a:endParaRPr lang="da-DK" sz="1246">
              <a:latin typeface="Humanst521 BT" charset="0"/>
              <a:cs typeface="MS PGothic" charset="0"/>
            </a:endParaRPr>
          </a:p>
        </p:txBody>
      </p:sp>
      <p:sp>
        <p:nvSpPr>
          <p:cNvPr id="48143" name="Rectangle 15"/>
          <p:cNvSpPr>
            <a:spLocks noChangeArrowheads="1"/>
          </p:cNvSpPr>
          <p:nvPr/>
        </p:nvSpPr>
        <p:spPr bwMode="auto">
          <a:xfrm>
            <a:off x="6903427" y="2848709"/>
            <a:ext cx="1195754" cy="625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da-DK" sz="1385">
                <a:cs typeface="MS PGothic" charset="0"/>
              </a:rPr>
              <a:t>Plus</a:t>
            </a:r>
          </a:p>
          <a:p>
            <a:pPr algn="ctr" eaLnBrk="0" hangingPunct="0">
              <a:spcBef>
                <a:spcPct val="50000"/>
              </a:spcBef>
            </a:pPr>
            <a:r>
              <a:rPr lang="da-DK" sz="1385">
                <a:cs typeface="MS PGothic" charset="0"/>
              </a:rPr>
              <a:t>behov</a:t>
            </a:r>
            <a:endParaRPr lang="en-GB" sz="1385">
              <a:cs typeface="MS PGothic" charset="0"/>
            </a:endParaRPr>
          </a:p>
        </p:txBody>
      </p:sp>
      <p:sp>
        <p:nvSpPr>
          <p:cNvPr id="48144" name="Rectangle 16"/>
          <p:cNvSpPr>
            <a:spLocks noChangeArrowheads="1"/>
          </p:cNvSpPr>
          <p:nvPr/>
        </p:nvSpPr>
        <p:spPr bwMode="auto">
          <a:xfrm>
            <a:off x="6903427" y="4484078"/>
            <a:ext cx="1195754" cy="625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da-DK" sz="1385">
                <a:cs typeface="MS PGothic" charset="0"/>
              </a:rPr>
              <a:t>Minus-</a:t>
            </a:r>
          </a:p>
          <a:p>
            <a:pPr algn="ctr" eaLnBrk="0" hangingPunct="0">
              <a:spcBef>
                <a:spcPct val="50000"/>
              </a:spcBef>
            </a:pPr>
            <a:r>
              <a:rPr lang="da-DK" sz="1385">
                <a:cs typeface="MS PGothic" charset="0"/>
              </a:rPr>
              <a:t>behov</a:t>
            </a:r>
            <a:endParaRPr lang="en-GB" sz="1385">
              <a:cs typeface="MS PGothic" charset="0"/>
            </a:endParaRPr>
          </a:p>
        </p:txBody>
      </p:sp>
      <p:sp>
        <p:nvSpPr>
          <p:cNvPr id="2" name="Pladsholder til dato 1"/>
          <p:cNvSpPr>
            <a:spLocks noGrp="1"/>
          </p:cNvSpPr>
          <p:nvPr>
            <p:ph type="dt" sz="half" idx="13"/>
          </p:nvPr>
        </p:nvSpPr>
        <p:spPr/>
        <p:txBody>
          <a:bodyPr/>
          <a:lstStyle/>
          <a:p>
            <a:pPr>
              <a:defRPr/>
            </a:pPr>
            <a:fld id="{1645487B-7FD9-4AC9-928D-BDFB1F52F8DE}" type="datetime1">
              <a:rPr lang="da-DK" smtClean="0"/>
              <a:t>01-02-2017</a:t>
            </a:fld>
            <a:endParaRPr lang="en-GB"/>
          </a:p>
        </p:txBody>
      </p:sp>
      <p:sp>
        <p:nvSpPr>
          <p:cNvPr id="18" name="Tekstfelt 17"/>
          <p:cNvSpPr txBox="1"/>
          <p:nvPr/>
        </p:nvSpPr>
        <p:spPr>
          <a:xfrm rot="2928567">
            <a:off x="7997549" y="273343"/>
            <a:ext cx="1561141" cy="29117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da-DK" sz="1292" dirty="0"/>
              <a:t>Mærkat</a:t>
            </a:r>
          </a:p>
        </p:txBody>
      </p:sp>
    </p:spTree>
    <p:extLst>
      <p:ext uri="{BB962C8B-B14F-4D97-AF65-F5344CB8AC3E}">
        <p14:creationId xmlns:p14="http://schemas.microsoft.com/office/powerpoint/2010/main" val="107973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a:t>
            </a:r>
            <a:r>
              <a:rPr lang="en-US" dirty="0" err="1"/>
              <a:t>og</a:t>
            </a:r>
            <a:r>
              <a:rPr lang="en-US" dirty="0"/>
              <a:t> engagement</a:t>
            </a:r>
            <a:br>
              <a:rPr lang="en-US" dirty="0"/>
            </a:br>
            <a:r>
              <a:rPr lang="en-US" sz="2800" dirty="0"/>
              <a:t>(Herzberg </a:t>
            </a:r>
            <a:r>
              <a:rPr lang="en-US" sz="2800" dirty="0" err="1"/>
              <a:t>motivationsteori</a:t>
            </a:r>
            <a:r>
              <a:rPr lang="en-US" sz="2800" dirty="0"/>
              <a:t>)</a:t>
            </a:r>
          </a:p>
        </p:txBody>
      </p:sp>
      <p:sp>
        <p:nvSpPr>
          <p:cNvPr id="3" name="Date Placeholder 2"/>
          <p:cNvSpPr>
            <a:spLocks noGrp="1"/>
          </p:cNvSpPr>
          <p:nvPr>
            <p:ph type="dt" sz="half" idx="10"/>
          </p:nvPr>
        </p:nvSpPr>
        <p:spPr/>
        <p:txBody>
          <a:bodyPr/>
          <a:lstStyle/>
          <a:p>
            <a:fld id="{FECD3925-E874-452B-8683-82F458AEDAE8}" type="datetime1">
              <a:rPr lang="da-DK" smtClean="0"/>
              <a:t>01-02-2017</a:t>
            </a:fld>
            <a:endParaRPr lang="en-US"/>
          </a:p>
        </p:txBody>
      </p:sp>
      <p:sp>
        <p:nvSpPr>
          <p:cNvPr id="4" name="Footer Placeholder 3"/>
          <p:cNvSpPr>
            <a:spLocks noGrp="1"/>
          </p:cNvSpPr>
          <p:nvPr>
            <p:ph type="ftr" sz="quarter" idx="11"/>
          </p:nvPr>
        </p:nvSpPr>
        <p:spPr/>
        <p:txBody>
          <a:bodyPr/>
          <a:lstStyle/>
          <a:p>
            <a:r>
              <a:rPr lang="en-US"/>
              <a:t>Projektledelse i praksis v. Maren Granlien og Charlotte Risbjerg</a:t>
            </a:r>
          </a:p>
        </p:txBody>
      </p:sp>
      <p:sp>
        <p:nvSpPr>
          <p:cNvPr id="5" name="Slide Number Placeholder 4"/>
          <p:cNvSpPr>
            <a:spLocks noGrp="1"/>
          </p:cNvSpPr>
          <p:nvPr>
            <p:ph type="sldNum" sz="quarter" idx="12"/>
          </p:nvPr>
        </p:nvSpPr>
        <p:spPr/>
        <p:txBody>
          <a:bodyPr/>
          <a:lstStyle/>
          <a:p>
            <a:fld id="{E31375A4-56A4-47D6-9801-1991572033F7}" type="slidenum">
              <a:rPr lang="en-US" smtClean="0"/>
              <a:t>53</a:t>
            </a:fld>
            <a:endParaRPr lang="en-US"/>
          </a:p>
        </p:txBody>
      </p:sp>
      <p:sp>
        <p:nvSpPr>
          <p:cNvPr id="6" name="Rectangle 3"/>
          <p:cNvSpPr txBox="1">
            <a:spLocks noChangeArrowheads="1"/>
          </p:cNvSpPr>
          <p:nvPr/>
        </p:nvSpPr>
        <p:spPr>
          <a:xfrm>
            <a:off x="628650" y="1621115"/>
            <a:ext cx="3886200" cy="29749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Tx/>
              <a:buNone/>
            </a:pPr>
            <a:r>
              <a:rPr lang="da-DK" altLang="en-US" sz="2000" dirty="0"/>
              <a:t>	</a:t>
            </a:r>
            <a:r>
              <a:rPr lang="da-DK" altLang="en-US" sz="1800" b="1" dirty="0"/>
              <a:t>Motivationsfaktorer</a:t>
            </a:r>
            <a:endParaRPr lang="da-DK" altLang="en-US" sz="1600" dirty="0"/>
          </a:p>
          <a:p>
            <a:pPr lvl="1"/>
            <a:r>
              <a:rPr lang="da-DK" altLang="en-US" sz="1600" dirty="0"/>
              <a:t> Opnå resultater</a:t>
            </a:r>
          </a:p>
          <a:p>
            <a:pPr lvl="1"/>
            <a:r>
              <a:rPr lang="da-DK" altLang="en-US" sz="1600" dirty="0"/>
              <a:t> Meningsfyldt arbejde</a:t>
            </a:r>
          </a:p>
          <a:p>
            <a:pPr lvl="1"/>
            <a:r>
              <a:rPr lang="da-DK" altLang="en-US" sz="1600" dirty="0"/>
              <a:t> Ansvar </a:t>
            </a:r>
          </a:p>
          <a:p>
            <a:pPr lvl="1"/>
            <a:r>
              <a:rPr lang="da-DK" altLang="en-US" sz="1600" dirty="0"/>
              <a:t> Indflydelse</a:t>
            </a:r>
          </a:p>
          <a:p>
            <a:pPr lvl="1"/>
            <a:r>
              <a:rPr lang="da-DK" altLang="en-US" sz="1600" dirty="0"/>
              <a:t> Avancement</a:t>
            </a:r>
          </a:p>
          <a:p>
            <a:pPr lvl="1"/>
            <a:r>
              <a:rPr lang="da-DK" altLang="en-US" sz="1600" dirty="0"/>
              <a:t> Anerkendelse</a:t>
            </a:r>
          </a:p>
          <a:p>
            <a:endParaRPr lang="da-DK" altLang="en-US" sz="1600" dirty="0"/>
          </a:p>
        </p:txBody>
      </p:sp>
      <p:sp>
        <p:nvSpPr>
          <p:cNvPr id="9" name="Striped Right Arrow 8"/>
          <p:cNvSpPr/>
          <p:nvPr/>
        </p:nvSpPr>
        <p:spPr>
          <a:xfrm>
            <a:off x="3924300" y="1877774"/>
            <a:ext cx="1962150" cy="1714500"/>
          </a:xfrm>
          <a:prstGeom prst="stripedRightArrow">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83249" y="2409586"/>
            <a:ext cx="1665100" cy="584775"/>
          </a:xfrm>
          <a:prstGeom prst="rect">
            <a:avLst/>
          </a:prstGeom>
          <a:noFill/>
        </p:spPr>
        <p:txBody>
          <a:bodyPr wrap="square" rtlCol="0">
            <a:spAutoFit/>
          </a:bodyPr>
          <a:lstStyle/>
          <a:p>
            <a:r>
              <a:rPr lang="en-US" sz="1600" b="1" dirty="0" err="1">
                <a:solidFill>
                  <a:schemeClr val="bg1"/>
                </a:solidFill>
              </a:rPr>
              <a:t>Positiv</a:t>
            </a:r>
            <a:r>
              <a:rPr lang="en-US" sz="1600" b="1" dirty="0">
                <a:solidFill>
                  <a:schemeClr val="bg1"/>
                </a:solidFill>
              </a:rPr>
              <a:t> </a:t>
            </a:r>
            <a:r>
              <a:rPr lang="en-US" sz="1600" b="1" dirty="0" err="1">
                <a:solidFill>
                  <a:schemeClr val="bg1"/>
                </a:solidFill>
              </a:rPr>
              <a:t>holdning</a:t>
            </a:r>
            <a:r>
              <a:rPr lang="en-US" sz="1600" b="1" dirty="0">
                <a:solidFill>
                  <a:schemeClr val="bg1"/>
                </a:solidFill>
              </a:rPr>
              <a:t> </a:t>
            </a:r>
            <a:r>
              <a:rPr lang="en-US" sz="1600" b="1" dirty="0" err="1">
                <a:solidFill>
                  <a:schemeClr val="bg1"/>
                </a:solidFill>
              </a:rPr>
              <a:t>og</a:t>
            </a:r>
            <a:r>
              <a:rPr lang="en-US" sz="1600" b="1" dirty="0">
                <a:solidFill>
                  <a:schemeClr val="bg1"/>
                </a:solidFill>
              </a:rPr>
              <a:t> </a:t>
            </a:r>
            <a:r>
              <a:rPr lang="en-US" sz="1600" b="1" dirty="0" err="1">
                <a:solidFill>
                  <a:schemeClr val="bg1"/>
                </a:solidFill>
              </a:rPr>
              <a:t>tilfredshed</a:t>
            </a:r>
            <a:endParaRPr lang="en-US" sz="1600" b="1" dirty="0">
              <a:solidFill>
                <a:schemeClr val="bg1"/>
              </a:solidFill>
            </a:endParaRPr>
          </a:p>
        </p:txBody>
      </p:sp>
      <p:sp>
        <p:nvSpPr>
          <p:cNvPr id="12" name="Rectangle 11"/>
          <p:cNvSpPr/>
          <p:nvPr/>
        </p:nvSpPr>
        <p:spPr>
          <a:xfrm>
            <a:off x="3831375" y="1914518"/>
            <a:ext cx="888833" cy="369332"/>
          </a:xfrm>
          <a:prstGeom prst="rect">
            <a:avLst/>
          </a:prstGeom>
        </p:spPr>
        <p:txBody>
          <a:bodyPr wrap="none">
            <a:spAutoFit/>
          </a:bodyPr>
          <a:lstStyle/>
          <a:p>
            <a:r>
              <a:rPr lang="en-US" b="1" dirty="0" err="1"/>
              <a:t>Skaber</a:t>
            </a:r>
            <a:r>
              <a:rPr lang="en-US" b="1" dirty="0"/>
              <a:t> </a:t>
            </a:r>
          </a:p>
        </p:txBody>
      </p:sp>
      <p:sp>
        <p:nvSpPr>
          <p:cNvPr id="14" name="Striped Right Arrow 13"/>
          <p:cNvSpPr/>
          <p:nvPr/>
        </p:nvSpPr>
        <p:spPr>
          <a:xfrm>
            <a:off x="3943350" y="4558784"/>
            <a:ext cx="1962150" cy="1714500"/>
          </a:xfrm>
          <a:prstGeom prst="stripedRightArrow">
            <a:avLst/>
          </a:prstGeom>
          <a:solidFill>
            <a:srgbClr val="CB3F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183248" y="5090596"/>
            <a:ext cx="1665101" cy="584775"/>
          </a:xfrm>
          <a:prstGeom prst="rect">
            <a:avLst/>
          </a:prstGeom>
          <a:noFill/>
        </p:spPr>
        <p:txBody>
          <a:bodyPr wrap="square" rtlCol="0">
            <a:spAutoFit/>
          </a:bodyPr>
          <a:lstStyle/>
          <a:p>
            <a:r>
              <a:rPr lang="en-US" sz="1600" b="1" dirty="0" err="1">
                <a:solidFill>
                  <a:schemeClr val="bg1"/>
                </a:solidFill>
              </a:rPr>
              <a:t>Negativ</a:t>
            </a:r>
            <a:r>
              <a:rPr lang="en-US" sz="1600" b="1" dirty="0">
                <a:solidFill>
                  <a:schemeClr val="bg1"/>
                </a:solidFill>
              </a:rPr>
              <a:t> </a:t>
            </a:r>
            <a:r>
              <a:rPr lang="en-US" sz="1600" b="1" dirty="0" err="1">
                <a:solidFill>
                  <a:schemeClr val="bg1"/>
                </a:solidFill>
              </a:rPr>
              <a:t>holdning</a:t>
            </a:r>
            <a:r>
              <a:rPr lang="en-US" sz="1600" b="1" dirty="0">
                <a:solidFill>
                  <a:schemeClr val="bg1"/>
                </a:solidFill>
              </a:rPr>
              <a:t> </a:t>
            </a:r>
            <a:r>
              <a:rPr lang="en-US" sz="1600" b="1" dirty="0" err="1">
                <a:solidFill>
                  <a:schemeClr val="bg1"/>
                </a:solidFill>
              </a:rPr>
              <a:t>og</a:t>
            </a:r>
            <a:r>
              <a:rPr lang="en-US" sz="1600" b="1" dirty="0">
                <a:solidFill>
                  <a:schemeClr val="bg1"/>
                </a:solidFill>
              </a:rPr>
              <a:t> </a:t>
            </a:r>
            <a:r>
              <a:rPr lang="en-US" sz="1600" b="1" dirty="0" err="1">
                <a:solidFill>
                  <a:schemeClr val="bg1"/>
                </a:solidFill>
              </a:rPr>
              <a:t>utilfredshed</a:t>
            </a:r>
            <a:endParaRPr lang="en-US" sz="1600" b="1" dirty="0">
              <a:solidFill>
                <a:schemeClr val="bg1"/>
              </a:solidFill>
            </a:endParaRPr>
          </a:p>
        </p:txBody>
      </p:sp>
      <p:sp>
        <p:nvSpPr>
          <p:cNvPr id="16" name="Rectangle 15"/>
          <p:cNvSpPr/>
          <p:nvPr/>
        </p:nvSpPr>
        <p:spPr>
          <a:xfrm>
            <a:off x="3850425" y="4595528"/>
            <a:ext cx="1161536" cy="369332"/>
          </a:xfrm>
          <a:prstGeom prst="rect">
            <a:avLst/>
          </a:prstGeom>
        </p:spPr>
        <p:txBody>
          <a:bodyPr wrap="none">
            <a:spAutoFit/>
          </a:bodyPr>
          <a:lstStyle/>
          <a:p>
            <a:r>
              <a:rPr lang="en-US" b="1"/>
              <a:t>Reducerer</a:t>
            </a:r>
            <a:endParaRPr lang="en-US" b="1" dirty="0"/>
          </a:p>
        </p:txBody>
      </p:sp>
      <p:sp>
        <p:nvSpPr>
          <p:cNvPr id="17" name="Rectangle 4"/>
          <p:cNvSpPr txBox="1">
            <a:spLocks noChangeArrowheads="1"/>
          </p:cNvSpPr>
          <p:nvPr/>
        </p:nvSpPr>
        <p:spPr>
          <a:xfrm>
            <a:off x="628650" y="4180682"/>
            <a:ext cx="3886200" cy="435133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Tx/>
              <a:buNone/>
            </a:pPr>
            <a:r>
              <a:rPr lang="da-DK" altLang="en-US" sz="2000" b="1" dirty="0"/>
              <a:t>	Vedligeholdelses</a:t>
            </a:r>
            <a:r>
              <a:rPr lang="da-DK" altLang="en-US" sz="1800" b="1" dirty="0"/>
              <a:t>faktorer</a:t>
            </a:r>
            <a:endParaRPr lang="da-DK" altLang="en-US" sz="1500" b="1" dirty="0"/>
          </a:p>
          <a:p>
            <a:pPr lvl="1"/>
            <a:r>
              <a:rPr lang="da-DK" altLang="en-US" sz="1600" dirty="0"/>
              <a:t> Løn</a:t>
            </a:r>
          </a:p>
          <a:p>
            <a:pPr lvl="1"/>
            <a:r>
              <a:rPr lang="da-DK" altLang="en-US" sz="1600" dirty="0"/>
              <a:t> Jobsikkerhed</a:t>
            </a:r>
          </a:p>
          <a:p>
            <a:pPr lvl="1"/>
            <a:r>
              <a:rPr lang="da-DK" altLang="en-US" sz="1600" dirty="0"/>
              <a:t> Arbejdsvilkår </a:t>
            </a:r>
          </a:p>
          <a:p>
            <a:pPr lvl="1"/>
            <a:r>
              <a:rPr lang="da-DK" altLang="en-US" sz="1600" dirty="0"/>
              <a:t> Relationer til andre</a:t>
            </a:r>
          </a:p>
          <a:p>
            <a:pPr lvl="1"/>
            <a:r>
              <a:rPr lang="da-DK" altLang="en-US" sz="1600" dirty="0"/>
              <a:t> Fysiske arbejdsforhold</a:t>
            </a:r>
          </a:p>
        </p:txBody>
      </p:sp>
      <p:sp>
        <p:nvSpPr>
          <p:cNvPr id="18" name="Text Box 7"/>
          <p:cNvSpPr txBox="1">
            <a:spLocks noChangeArrowheads="1"/>
          </p:cNvSpPr>
          <p:nvPr/>
        </p:nvSpPr>
        <p:spPr bwMode="auto">
          <a:xfrm>
            <a:off x="6304902" y="2409586"/>
            <a:ext cx="20312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da-DK" altLang="en-US" dirty="0">
                <a:latin typeface="+mn-lt"/>
              </a:rPr>
              <a:t>Lang </a:t>
            </a:r>
            <a:r>
              <a:rPr lang="da-DK" altLang="en-US" dirty="0" err="1">
                <a:latin typeface="+mn-lt"/>
              </a:rPr>
              <a:t>brændtid</a:t>
            </a:r>
            <a:endParaRPr lang="da-DK" altLang="en-US" dirty="0">
              <a:latin typeface="+mn-lt"/>
            </a:endParaRPr>
          </a:p>
        </p:txBody>
      </p:sp>
      <p:sp>
        <p:nvSpPr>
          <p:cNvPr id="19" name="Text Box 7"/>
          <p:cNvSpPr txBox="1">
            <a:spLocks noChangeArrowheads="1"/>
          </p:cNvSpPr>
          <p:nvPr/>
        </p:nvSpPr>
        <p:spPr bwMode="auto">
          <a:xfrm>
            <a:off x="6304902" y="5154383"/>
            <a:ext cx="19830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da-DK" altLang="en-US" dirty="0">
                <a:latin typeface="+mn-lt"/>
              </a:rPr>
              <a:t>Kort </a:t>
            </a:r>
            <a:r>
              <a:rPr lang="da-DK" altLang="en-US" dirty="0" err="1">
                <a:latin typeface="+mn-lt"/>
              </a:rPr>
              <a:t>brændtid</a:t>
            </a:r>
            <a:endParaRPr lang="da-DK" altLang="en-US" dirty="0">
              <a:latin typeface="+mn-lt"/>
            </a:endParaRPr>
          </a:p>
        </p:txBody>
      </p:sp>
    </p:spTree>
    <p:extLst>
      <p:ext uri="{BB962C8B-B14F-4D97-AF65-F5344CB8AC3E}">
        <p14:creationId xmlns:p14="http://schemas.microsoft.com/office/powerpoint/2010/main" val="114868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Maslow </a:t>
            </a:r>
            <a:r>
              <a:rPr lang="en-US" dirty="0" err="1"/>
              <a:t>og</a:t>
            </a:r>
            <a:r>
              <a:rPr lang="en-US" dirty="0"/>
              <a:t> Herzberg</a:t>
            </a:r>
          </a:p>
        </p:txBody>
      </p:sp>
      <p:sp>
        <p:nvSpPr>
          <p:cNvPr id="3" name="Date Placeholder 2"/>
          <p:cNvSpPr>
            <a:spLocks noGrp="1"/>
          </p:cNvSpPr>
          <p:nvPr>
            <p:ph type="dt" sz="half" idx="10"/>
          </p:nvPr>
        </p:nvSpPr>
        <p:spPr/>
        <p:txBody>
          <a:bodyPr/>
          <a:lstStyle/>
          <a:p>
            <a:fld id="{FECD3925-E874-452B-8683-82F458AEDAE8}" type="datetime1">
              <a:rPr lang="da-DK" smtClean="0"/>
              <a:t>01-02-2017</a:t>
            </a:fld>
            <a:endParaRPr lang="en-US"/>
          </a:p>
        </p:txBody>
      </p:sp>
      <p:sp>
        <p:nvSpPr>
          <p:cNvPr id="4" name="Footer Placeholder 3"/>
          <p:cNvSpPr>
            <a:spLocks noGrp="1"/>
          </p:cNvSpPr>
          <p:nvPr>
            <p:ph type="ftr" sz="quarter" idx="11"/>
          </p:nvPr>
        </p:nvSpPr>
        <p:spPr/>
        <p:txBody>
          <a:bodyPr/>
          <a:lstStyle/>
          <a:p>
            <a:r>
              <a:rPr lang="en-US"/>
              <a:t>Projektledelse i praksis v. Maren Granlien og Charlotte Risbjerg</a:t>
            </a:r>
          </a:p>
        </p:txBody>
      </p:sp>
      <p:sp>
        <p:nvSpPr>
          <p:cNvPr id="5" name="Slide Number Placeholder 4"/>
          <p:cNvSpPr>
            <a:spLocks noGrp="1"/>
          </p:cNvSpPr>
          <p:nvPr>
            <p:ph type="sldNum" sz="quarter" idx="12"/>
          </p:nvPr>
        </p:nvSpPr>
        <p:spPr/>
        <p:txBody>
          <a:bodyPr/>
          <a:lstStyle/>
          <a:p>
            <a:fld id="{E31375A4-56A4-47D6-9801-1991572033F7}" type="slidenum">
              <a:rPr lang="en-US" smtClean="0"/>
              <a:t>54</a:t>
            </a:fld>
            <a:endParaRPr lang="en-US"/>
          </a:p>
        </p:txBody>
      </p:sp>
      <p:sp>
        <p:nvSpPr>
          <p:cNvPr id="6" name="Rectangle 3"/>
          <p:cNvSpPr txBox="1">
            <a:spLocks noChangeArrowheads="1"/>
          </p:cNvSpPr>
          <p:nvPr/>
        </p:nvSpPr>
        <p:spPr>
          <a:xfrm>
            <a:off x="519117" y="2240787"/>
            <a:ext cx="3886200" cy="29749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Tx/>
              <a:buNone/>
            </a:pPr>
            <a:r>
              <a:rPr lang="da-DK" altLang="en-US" sz="1400" dirty="0"/>
              <a:t>	</a:t>
            </a:r>
            <a:r>
              <a:rPr lang="da-DK" altLang="en-US" sz="1400" b="1" dirty="0"/>
              <a:t>Motivationsfaktorer</a:t>
            </a:r>
            <a:endParaRPr lang="da-DK" altLang="en-US" sz="1400" dirty="0"/>
          </a:p>
          <a:p>
            <a:pPr lvl="1"/>
            <a:r>
              <a:rPr lang="da-DK" altLang="en-US" sz="1400" dirty="0"/>
              <a:t> Opnå resultater</a:t>
            </a:r>
          </a:p>
          <a:p>
            <a:pPr lvl="1"/>
            <a:r>
              <a:rPr lang="da-DK" altLang="en-US" sz="1400" dirty="0"/>
              <a:t> Meningsfyldt arbejde</a:t>
            </a:r>
          </a:p>
          <a:p>
            <a:pPr lvl="1"/>
            <a:r>
              <a:rPr lang="da-DK" altLang="en-US" sz="1400" dirty="0"/>
              <a:t> Ansvar </a:t>
            </a:r>
          </a:p>
          <a:p>
            <a:pPr lvl="1"/>
            <a:r>
              <a:rPr lang="da-DK" altLang="en-US" sz="1400" dirty="0"/>
              <a:t> Indflydelse</a:t>
            </a:r>
          </a:p>
          <a:p>
            <a:pPr lvl="1"/>
            <a:r>
              <a:rPr lang="da-DK" altLang="en-US" sz="1400" dirty="0"/>
              <a:t> Avancement</a:t>
            </a:r>
          </a:p>
          <a:p>
            <a:pPr lvl="1"/>
            <a:r>
              <a:rPr lang="da-DK" altLang="en-US" sz="1400" dirty="0"/>
              <a:t> Anerkendelse</a:t>
            </a:r>
          </a:p>
          <a:p>
            <a:endParaRPr lang="da-DK" altLang="en-US" sz="1400" dirty="0"/>
          </a:p>
        </p:txBody>
      </p:sp>
      <p:sp>
        <p:nvSpPr>
          <p:cNvPr id="7" name="Rectangle 4"/>
          <p:cNvSpPr txBox="1">
            <a:spLocks noChangeArrowheads="1"/>
          </p:cNvSpPr>
          <p:nvPr/>
        </p:nvSpPr>
        <p:spPr>
          <a:xfrm>
            <a:off x="564207" y="4206111"/>
            <a:ext cx="3886200" cy="435133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Tx/>
              <a:buNone/>
            </a:pPr>
            <a:r>
              <a:rPr lang="da-DK" altLang="en-US" sz="1400" b="1" dirty="0"/>
              <a:t>	Vedligeholdelsesfaktorer</a:t>
            </a:r>
          </a:p>
          <a:p>
            <a:pPr lvl="1"/>
            <a:r>
              <a:rPr lang="da-DK" altLang="en-US" sz="1400" dirty="0"/>
              <a:t> Løn</a:t>
            </a:r>
          </a:p>
          <a:p>
            <a:pPr lvl="1"/>
            <a:r>
              <a:rPr lang="da-DK" altLang="en-US" sz="1400" dirty="0"/>
              <a:t> Jobsikkerhed</a:t>
            </a:r>
          </a:p>
          <a:p>
            <a:pPr lvl="1"/>
            <a:r>
              <a:rPr lang="da-DK" altLang="en-US" sz="1400" dirty="0"/>
              <a:t> Arbejdsvilkår </a:t>
            </a:r>
          </a:p>
          <a:p>
            <a:pPr lvl="1"/>
            <a:r>
              <a:rPr lang="da-DK" altLang="en-US" sz="1400" dirty="0"/>
              <a:t> Relationer til andre</a:t>
            </a:r>
          </a:p>
          <a:p>
            <a:pPr lvl="1"/>
            <a:r>
              <a:rPr lang="da-DK" altLang="en-US" sz="1400" dirty="0"/>
              <a:t> Fysiske arbejdsforhold</a:t>
            </a:r>
          </a:p>
        </p:txBody>
      </p:sp>
      <p:sp>
        <p:nvSpPr>
          <p:cNvPr id="8" name="AutoShape 3"/>
          <p:cNvSpPr>
            <a:spLocks noChangeArrowheads="1"/>
          </p:cNvSpPr>
          <p:nvPr/>
        </p:nvSpPr>
        <p:spPr bwMode="auto">
          <a:xfrm>
            <a:off x="4425551" y="2222936"/>
            <a:ext cx="3459163" cy="3314700"/>
          </a:xfrm>
          <a:prstGeom prst="triangle">
            <a:avLst>
              <a:gd name="adj" fmla="val 50000"/>
            </a:avLst>
          </a:prstGeom>
          <a:solidFill>
            <a:schemeClr val="bg1"/>
          </a:solidFill>
          <a:ln w="28575">
            <a:solidFill>
              <a:schemeClr val="accent1"/>
            </a:solidFill>
            <a:miter lim="800000"/>
            <a:headEnd/>
            <a:tailEnd/>
          </a:ln>
        </p:spPr>
        <p:txBody>
          <a:bodyPr wrap="none" anchor="ctr"/>
          <a:lstStyle/>
          <a:p>
            <a:pPr algn="ctr"/>
            <a:endParaRPr lang="da-DK">
              <a:solidFill>
                <a:schemeClr val="bg1"/>
              </a:solidFill>
              <a:latin typeface="Humanst521 BT" charset="0"/>
              <a:cs typeface="MS PGothic" charset="0"/>
            </a:endParaRPr>
          </a:p>
        </p:txBody>
      </p:sp>
      <p:sp>
        <p:nvSpPr>
          <p:cNvPr id="9" name="Line 4"/>
          <p:cNvSpPr>
            <a:spLocks noChangeShapeType="1"/>
          </p:cNvSpPr>
          <p:nvPr/>
        </p:nvSpPr>
        <p:spPr bwMode="auto">
          <a:xfrm>
            <a:off x="4648540" y="5032811"/>
            <a:ext cx="2987095" cy="95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a-DK" sz="1350"/>
          </a:p>
        </p:txBody>
      </p:sp>
      <p:sp>
        <p:nvSpPr>
          <p:cNvPr id="10" name="Line 5"/>
          <p:cNvSpPr>
            <a:spLocks noChangeShapeType="1"/>
          </p:cNvSpPr>
          <p:nvPr/>
        </p:nvSpPr>
        <p:spPr bwMode="auto">
          <a:xfrm>
            <a:off x="5001166" y="4508937"/>
            <a:ext cx="2346883" cy="952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a-DK" sz="1350"/>
          </a:p>
        </p:txBody>
      </p:sp>
      <p:sp>
        <p:nvSpPr>
          <p:cNvPr id="11" name="Line 6"/>
          <p:cNvSpPr>
            <a:spLocks noChangeShapeType="1"/>
          </p:cNvSpPr>
          <p:nvPr/>
        </p:nvSpPr>
        <p:spPr bwMode="auto">
          <a:xfrm>
            <a:off x="5193672" y="4013636"/>
            <a:ext cx="1967993" cy="3809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a-DK" sz="1350"/>
          </a:p>
        </p:txBody>
      </p:sp>
      <p:sp>
        <p:nvSpPr>
          <p:cNvPr id="12" name="Line 7"/>
          <p:cNvSpPr>
            <a:spLocks noChangeShapeType="1"/>
          </p:cNvSpPr>
          <p:nvPr/>
        </p:nvSpPr>
        <p:spPr bwMode="auto">
          <a:xfrm>
            <a:off x="5518603" y="3458190"/>
            <a:ext cx="1273061" cy="170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a-DK" sz="1350"/>
          </a:p>
        </p:txBody>
      </p:sp>
      <p:sp>
        <p:nvSpPr>
          <p:cNvPr id="13" name="Text Box 8"/>
          <p:cNvSpPr txBox="1">
            <a:spLocks noChangeArrowheads="1"/>
          </p:cNvSpPr>
          <p:nvPr/>
        </p:nvSpPr>
        <p:spPr bwMode="auto">
          <a:xfrm>
            <a:off x="5533316" y="5149605"/>
            <a:ext cx="1156086"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Calibri" charset="0"/>
                <a:ea typeface="MS PGothic" charset="0"/>
                <a:cs typeface="MS PGothic" charset="0"/>
              </a:defRPr>
            </a:lvl1pPr>
            <a:lvl2pPr marL="742950" indent="-285750" eaLnBrk="0" hangingPunct="0">
              <a:defRPr sz="1200" b="1">
                <a:solidFill>
                  <a:schemeClr val="tx1"/>
                </a:solidFill>
                <a:latin typeface="Calibri" charset="0"/>
                <a:ea typeface="MS PGothic" charset="0"/>
                <a:cs typeface="MS PGothic" charset="0"/>
              </a:defRPr>
            </a:lvl2pPr>
            <a:lvl3pPr marL="1143000" indent="-228600" eaLnBrk="0" hangingPunct="0">
              <a:defRPr sz="1200" b="1">
                <a:solidFill>
                  <a:schemeClr val="tx1"/>
                </a:solidFill>
                <a:latin typeface="Calibri" charset="0"/>
                <a:ea typeface="MS PGothic" charset="0"/>
                <a:cs typeface="MS PGothic" charset="0"/>
              </a:defRPr>
            </a:lvl3pPr>
            <a:lvl4pPr marL="1600200" indent="-228600" eaLnBrk="0" hangingPunct="0">
              <a:defRPr sz="1200" b="1">
                <a:solidFill>
                  <a:schemeClr val="tx1"/>
                </a:solidFill>
                <a:latin typeface="Calibri" charset="0"/>
                <a:ea typeface="MS PGothic" charset="0"/>
                <a:cs typeface="MS PGothic" charset="0"/>
              </a:defRPr>
            </a:lvl4pPr>
            <a:lvl5pPr marL="2057400" indent="-228600" eaLnBrk="0" hangingPunct="0">
              <a:defRPr sz="1200" b="1">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1200" b="1">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1200" b="1">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1200" b="1">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1200" b="1">
                <a:solidFill>
                  <a:schemeClr val="tx1"/>
                </a:solidFill>
                <a:latin typeface="Calibri" charset="0"/>
                <a:ea typeface="MS PGothic" charset="0"/>
                <a:cs typeface="MS PGothic" charset="0"/>
              </a:defRPr>
            </a:lvl9pPr>
          </a:lstStyle>
          <a:p>
            <a:pPr algn="ctr" eaLnBrk="1" hangingPunct="1"/>
            <a:r>
              <a:rPr lang="da-DK" sz="1500" b="0" dirty="0">
                <a:latin typeface="+mn-lt"/>
              </a:rPr>
              <a:t>Fysiologiske </a:t>
            </a:r>
            <a:endParaRPr lang="en-GB" sz="1800" b="0" dirty="0">
              <a:latin typeface="+mn-lt"/>
            </a:endParaRPr>
          </a:p>
        </p:txBody>
      </p:sp>
      <p:sp>
        <p:nvSpPr>
          <p:cNvPr id="14" name="Text Box 9"/>
          <p:cNvSpPr txBox="1">
            <a:spLocks noChangeArrowheads="1"/>
          </p:cNvSpPr>
          <p:nvPr/>
        </p:nvSpPr>
        <p:spPr bwMode="auto">
          <a:xfrm>
            <a:off x="5193672" y="4631805"/>
            <a:ext cx="1835374"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Calibri" charset="0"/>
                <a:ea typeface="MS PGothic" charset="0"/>
                <a:cs typeface="MS PGothic" charset="0"/>
              </a:defRPr>
            </a:lvl1pPr>
            <a:lvl2pPr marL="742950" indent="-285750" eaLnBrk="0" hangingPunct="0">
              <a:defRPr sz="1200" b="1">
                <a:solidFill>
                  <a:schemeClr val="tx1"/>
                </a:solidFill>
                <a:latin typeface="Calibri" charset="0"/>
                <a:ea typeface="MS PGothic" charset="0"/>
                <a:cs typeface="MS PGothic" charset="0"/>
              </a:defRPr>
            </a:lvl2pPr>
            <a:lvl3pPr marL="1143000" indent="-228600" eaLnBrk="0" hangingPunct="0">
              <a:defRPr sz="1200" b="1">
                <a:solidFill>
                  <a:schemeClr val="tx1"/>
                </a:solidFill>
                <a:latin typeface="Calibri" charset="0"/>
                <a:ea typeface="MS PGothic" charset="0"/>
                <a:cs typeface="MS PGothic" charset="0"/>
              </a:defRPr>
            </a:lvl3pPr>
            <a:lvl4pPr marL="1600200" indent="-228600" eaLnBrk="0" hangingPunct="0">
              <a:defRPr sz="1200" b="1">
                <a:solidFill>
                  <a:schemeClr val="tx1"/>
                </a:solidFill>
                <a:latin typeface="Calibri" charset="0"/>
                <a:ea typeface="MS PGothic" charset="0"/>
                <a:cs typeface="MS PGothic" charset="0"/>
              </a:defRPr>
            </a:lvl4pPr>
            <a:lvl5pPr marL="2057400" indent="-228600" eaLnBrk="0" hangingPunct="0">
              <a:defRPr sz="1200" b="1">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1200" b="1">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1200" b="1">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1200" b="1">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1200" b="1">
                <a:solidFill>
                  <a:schemeClr val="tx1"/>
                </a:solidFill>
                <a:latin typeface="Calibri" charset="0"/>
                <a:ea typeface="MS PGothic" charset="0"/>
                <a:cs typeface="MS PGothic" charset="0"/>
              </a:defRPr>
            </a:lvl9pPr>
          </a:lstStyle>
          <a:p>
            <a:pPr algn="ctr" eaLnBrk="1" hangingPunct="1"/>
            <a:r>
              <a:rPr lang="da-DK" sz="1500" b="0" dirty="0">
                <a:latin typeface="+mn-lt"/>
              </a:rPr>
              <a:t>Tryghed og sikkerhed</a:t>
            </a:r>
            <a:endParaRPr lang="en-GB" sz="1800" b="0" dirty="0">
              <a:latin typeface="+mn-lt"/>
            </a:endParaRPr>
          </a:p>
        </p:txBody>
      </p:sp>
      <p:sp>
        <p:nvSpPr>
          <p:cNvPr id="15" name="Text Box 10"/>
          <p:cNvSpPr txBox="1">
            <a:spLocks noChangeArrowheads="1"/>
          </p:cNvSpPr>
          <p:nvPr/>
        </p:nvSpPr>
        <p:spPr bwMode="auto">
          <a:xfrm>
            <a:off x="5725410" y="4186620"/>
            <a:ext cx="636713"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Calibri" charset="0"/>
                <a:ea typeface="MS PGothic" charset="0"/>
                <a:cs typeface="MS PGothic" charset="0"/>
              </a:defRPr>
            </a:lvl1pPr>
            <a:lvl2pPr marL="742950" indent="-285750" eaLnBrk="0" hangingPunct="0">
              <a:defRPr sz="1200" b="1">
                <a:solidFill>
                  <a:schemeClr val="tx1"/>
                </a:solidFill>
                <a:latin typeface="Calibri" charset="0"/>
                <a:ea typeface="MS PGothic" charset="0"/>
                <a:cs typeface="MS PGothic" charset="0"/>
              </a:defRPr>
            </a:lvl2pPr>
            <a:lvl3pPr marL="1143000" indent="-228600" eaLnBrk="0" hangingPunct="0">
              <a:defRPr sz="1200" b="1">
                <a:solidFill>
                  <a:schemeClr val="tx1"/>
                </a:solidFill>
                <a:latin typeface="Calibri" charset="0"/>
                <a:ea typeface="MS PGothic" charset="0"/>
                <a:cs typeface="MS PGothic" charset="0"/>
              </a:defRPr>
            </a:lvl3pPr>
            <a:lvl4pPr marL="1600200" indent="-228600" eaLnBrk="0" hangingPunct="0">
              <a:defRPr sz="1200" b="1">
                <a:solidFill>
                  <a:schemeClr val="tx1"/>
                </a:solidFill>
                <a:latin typeface="Calibri" charset="0"/>
                <a:ea typeface="MS PGothic" charset="0"/>
                <a:cs typeface="MS PGothic" charset="0"/>
              </a:defRPr>
            </a:lvl4pPr>
            <a:lvl5pPr marL="2057400" indent="-228600" eaLnBrk="0" hangingPunct="0">
              <a:defRPr sz="1200" b="1">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1200" b="1">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1200" b="1">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1200" b="1">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1200" b="1">
                <a:solidFill>
                  <a:schemeClr val="tx1"/>
                </a:solidFill>
                <a:latin typeface="Calibri" charset="0"/>
                <a:ea typeface="MS PGothic" charset="0"/>
                <a:cs typeface="MS PGothic" charset="0"/>
              </a:defRPr>
            </a:lvl9pPr>
          </a:lstStyle>
          <a:p>
            <a:pPr algn="ctr" eaLnBrk="1" hangingPunct="1"/>
            <a:r>
              <a:rPr lang="da-DK" sz="1500" b="0">
                <a:latin typeface="+mn-lt"/>
              </a:rPr>
              <a:t>Social</a:t>
            </a:r>
            <a:endParaRPr lang="en-GB" sz="1800" b="0" dirty="0">
              <a:latin typeface="+mn-lt"/>
            </a:endParaRPr>
          </a:p>
        </p:txBody>
      </p:sp>
      <p:sp>
        <p:nvSpPr>
          <p:cNvPr id="16" name="Text Box 11"/>
          <p:cNvSpPr txBox="1">
            <a:spLocks noChangeArrowheads="1"/>
          </p:cNvSpPr>
          <p:nvPr/>
        </p:nvSpPr>
        <p:spPr bwMode="auto">
          <a:xfrm>
            <a:off x="5518603" y="3612631"/>
            <a:ext cx="1643062"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Calibri" charset="0"/>
                <a:ea typeface="MS PGothic" charset="0"/>
                <a:cs typeface="MS PGothic" charset="0"/>
              </a:defRPr>
            </a:lvl1pPr>
            <a:lvl2pPr marL="742950" indent="-285750" eaLnBrk="0" hangingPunct="0">
              <a:defRPr sz="1200" b="1">
                <a:solidFill>
                  <a:schemeClr val="tx1"/>
                </a:solidFill>
                <a:latin typeface="Calibri" charset="0"/>
                <a:ea typeface="MS PGothic" charset="0"/>
                <a:cs typeface="MS PGothic" charset="0"/>
              </a:defRPr>
            </a:lvl2pPr>
            <a:lvl3pPr marL="1143000" indent="-228600" eaLnBrk="0" hangingPunct="0">
              <a:defRPr sz="1200" b="1">
                <a:solidFill>
                  <a:schemeClr val="tx1"/>
                </a:solidFill>
                <a:latin typeface="Calibri" charset="0"/>
                <a:ea typeface="MS PGothic" charset="0"/>
                <a:cs typeface="MS PGothic" charset="0"/>
              </a:defRPr>
            </a:lvl3pPr>
            <a:lvl4pPr marL="1600200" indent="-228600" eaLnBrk="0" hangingPunct="0">
              <a:defRPr sz="1200" b="1">
                <a:solidFill>
                  <a:schemeClr val="tx1"/>
                </a:solidFill>
                <a:latin typeface="Calibri" charset="0"/>
                <a:ea typeface="MS PGothic" charset="0"/>
                <a:cs typeface="MS PGothic" charset="0"/>
              </a:defRPr>
            </a:lvl4pPr>
            <a:lvl5pPr marL="2057400" indent="-228600" eaLnBrk="0" hangingPunct="0">
              <a:defRPr sz="1200" b="1">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1200" b="1">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1200" b="1">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1200" b="1">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1200" b="1">
                <a:solidFill>
                  <a:schemeClr val="tx1"/>
                </a:solidFill>
                <a:latin typeface="Calibri" charset="0"/>
                <a:ea typeface="MS PGothic" charset="0"/>
                <a:cs typeface="MS PGothic" charset="0"/>
              </a:defRPr>
            </a:lvl9pPr>
          </a:lstStyle>
          <a:p>
            <a:pPr eaLnBrk="1" hangingPunct="1"/>
            <a:r>
              <a:rPr lang="da-DK" sz="1500" b="0" dirty="0">
                <a:latin typeface="+mn-lt"/>
              </a:rPr>
              <a:t>Anerkendelse</a:t>
            </a:r>
            <a:endParaRPr lang="en-GB" sz="1800" b="0" dirty="0">
              <a:latin typeface="+mn-lt"/>
            </a:endParaRPr>
          </a:p>
        </p:txBody>
      </p:sp>
      <p:sp>
        <p:nvSpPr>
          <p:cNvPr id="17" name="Text Box 12"/>
          <p:cNvSpPr txBox="1">
            <a:spLocks noChangeArrowheads="1"/>
          </p:cNvSpPr>
          <p:nvPr/>
        </p:nvSpPr>
        <p:spPr bwMode="auto">
          <a:xfrm>
            <a:off x="5511909" y="2858026"/>
            <a:ext cx="27432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Calibri" charset="0"/>
                <a:ea typeface="MS PGothic" charset="0"/>
                <a:cs typeface="MS PGothic" charset="0"/>
              </a:defRPr>
            </a:lvl1pPr>
            <a:lvl2pPr marL="742950" indent="-285750" eaLnBrk="0" hangingPunct="0">
              <a:defRPr sz="1200" b="1">
                <a:solidFill>
                  <a:schemeClr val="tx1"/>
                </a:solidFill>
                <a:latin typeface="Calibri" charset="0"/>
                <a:ea typeface="MS PGothic" charset="0"/>
                <a:cs typeface="MS PGothic" charset="0"/>
              </a:defRPr>
            </a:lvl2pPr>
            <a:lvl3pPr marL="1143000" indent="-228600" eaLnBrk="0" hangingPunct="0">
              <a:defRPr sz="1200" b="1">
                <a:solidFill>
                  <a:schemeClr val="tx1"/>
                </a:solidFill>
                <a:latin typeface="Calibri" charset="0"/>
                <a:ea typeface="MS PGothic" charset="0"/>
                <a:cs typeface="MS PGothic" charset="0"/>
              </a:defRPr>
            </a:lvl3pPr>
            <a:lvl4pPr marL="1600200" indent="-228600" eaLnBrk="0" hangingPunct="0">
              <a:defRPr sz="1200" b="1">
                <a:solidFill>
                  <a:schemeClr val="tx1"/>
                </a:solidFill>
                <a:latin typeface="Calibri" charset="0"/>
                <a:ea typeface="MS PGothic" charset="0"/>
                <a:cs typeface="MS PGothic" charset="0"/>
              </a:defRPr>
            </a:lvl4pPr>
            <a:lvl5pPr marL="2057400" indent="-228600" eaLnBrk="0" hangingPunct="0">
              <a:defRPr sz="1200" b="1">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1200" b="1">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1200" b="1">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1200" b="1">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1200" b="1">
                <a:solidFill>
                  <a:schemeClr val="tx1"/>
                </a:solidFill>
                <a:latin typeface="Calibri" charset="0"/>
                <a:ea typeface="MS PGothic" charset="0"/>
                <a:cs typeface="MS PGothic" charset="0"/>
              </a:defRPr>
            </a:lvl9pPr>
          </a:lstStyle>
          <a:p>
            <a:pPr eaLnBrk="1" hangingPunct="1"/>
            <a:r>
              <a:rPr lang="da-DK" sz="1800" b="0" dirty="0">
                <a:latin typeface="+mn-lt"/>
              </a:rPr>
              <a:t>      </a:t>
            </a:r>
            <a:r>
              <a:rPr lang="da-DK" sz="1500" b="0" dirty="0">
                <a:latin typeface="+mn-lt"/>
              </a:rPr>
              <a:t>Selv-</a:t>
            </a:r>
          </a:p>
          <a:p>
            <a:pPr eaLnBrk="1" hangingPunct="1"/>
            <a:r>
              <a:rPr lang="da-DK" sz="1500" b="0" dirty="0">
                <a:latin typeface="+mn-lt"/>
              </a:rPr>
              <a:t>aktualiserende</a:t>
            </a:r>
            <a:endParaRPr lang="en-GB" sz="1800" b="0" dirty="0">
              <a:latin typeface="+mn-lt"/>
            </a:endParaRPr>
          </a:p>
        </p:txBody>
      </p:sp>
      <p:sp>
        <p:nvSpPr>
          <p:cNvPr id="18" name="AutoShape 13"/>
          <p:cNvSpPr>
            <a:spLocks/>
          </p:cNvSpPr>
          <p:nvPr/>
        </p:nvSpPr>
        <p:spPr bwMode="auto">
          <a:xfrm>
            <a:off x="7888629" y="2337236"/>
            <a:ext cx="152400" cy="1485900"/>
          </a:xfrm>
          <a:prstGeom prst="rightBrace">
            <a:avLst>
              <a:gd name="adj1" fmla="val 108333"/>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spcBef>
                <a:spcPct val="50000"/>
              </a:spcBef>
            </a:pPr>
            <a:endParaRPr lang="da-DK" sz="1350">
              <a:latin typeface="Humanst521 BT" charset="0"/>
              <a:cs typeface="MS PGothic" charset="0"/>
            </a:endParaRPr>
          </a:p>
        </p:txBody>
      </p:sp>
      <p:sp>
        <p:nvSpPr>
          <p:cNvPr id="19" name="AutoShape 14"/>
          <p:cNvSpPr>
            <a:spLocks/>
          </p:cNvSpPr>
          <p:nvPr/>
        </p:nvSpPr>
        <p:spPr bwMode="auto">
          <a:xfrm>
            <a:off x="7888629" y="4051736"/>
            <a:ext cx="152400" cy="1485900"/>
          </a:xfrm>
          <a:prstGeom prst="rightBrace">
            <a:avLst>
              <a:gd name="adj1" fmla="val 108333"/>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spcBef>
                <a:spcPct val="50000"/>
              </a:spcBef>
            </a:pPr>
            <a:endParaRPr lang="da-DK" sz="1350">
              <a:latin typeface="Humanst521 BT" charset="0"/>
              <a:cs typeface="MS PGothic" charset="0"/>
            </a:endParaRPr>
          </a:p>
        </p:txBody>
      </p:sp>
      <p:sp>
        <p:nvSpPr>
          <p:cNvPr id="20" name="Rectangle 15"/>
          <p:cNvSpPr>
            <a:spLocks noChangeArrowheads="1"/>
          </p:cNvSpPr>
          <p:nvPr/>
        </p:nvSpPr>
        <p:spPr bwMode="auto">
          <a:xfrm>
            <a:off x="7888629" y="2737287"/>
            <a:ext cx="1295400" cy="66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da-DK" sz="1500" dirty="0">
                <a:cs typeface="MS PGothic" charset="0"/>
              </a:rPr>
              <a:t>Plus</a:t>
            </a:r>
          </a:p>
          <a:p>
            <a:pPr algn="ctr" eaLnBrk="0" hangingPunct="0">
              <a:spcBef>
                <a:spcPct val="50000"/>
              </a:spcBef>
            </a:pPr>
            <a:r>
              <a:rPr lang="da-DK" sz="1500" dirty="0">
                <a:cs typeface="MS PGothic" charset="0"/>
              </a:rPr>
              <a:t>behov</a:t>
            </a:r>
            <a:endParaRPr lang="en-GB" sz="1500" dirty="0">
              <a:cs typeface="MS PGothic" charset="0"/>
            </a:endParaRPr>
          </a:p>
        </p:txBody>
      </p:sp>
      <p:sp>
        <p:nvSpPr>
          <p:cNvPr id="21" name="Rectangle 16"/>
          <p:cNvSpPr>
            <a:spLocks noChangeArrowheads="1"/>
          </p:cNvSpPr>
          <p:nvPr/>
        </p:nvSpPr>
        <p:spPr bwMode="auto">
          <a:xfrm>
            <a:off x="7888629" y="4508937"/>
            <a:ext cx="1295400" cy="66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da-DK" sz="1500" dirty="0">
                <a:cs typeface="MS PGothic" charset="0"/>
              </a:rPr>
              <a:t>Minus-</a:t>
            </a:r>
          </a:p>
          <a:p>
            <a:pPr algn="ctr" eaLnBrk="0" hangingPunct="0">
              <a:spcBef>
                <a:spcPct val="50000"/>
              </a:spcBef>
            </a:pPr>
            <a:r>
              <a:rPr lang="da-DK" sz="1500" dirty="0">
                <a:cs typeface="MS PGothic" charset="0"/>
              </a:rPr>
              <a:t>behov</a:t>
            </a:r>
            <a:endParaRPr lang="en-GB" sz="1500" dirty="0">
              <a:cs typeface="MS PGothic" charset="0"/>
            </a:endParaRPr>
          </a:p>
        </p:txBody>
      </p:sp>
      <p:sp>
        <p:nvSpPr>
          <p:cNvPr id="22" name="Freeform 36"/>
          <p:cNvSpPr>
            <a:spLocks/>
          </p:cNvSpPr>
          <p:nvPr/>
        </p:nvSpPr>
        <p:spPr bwMode="auto">
          <a:xfrm>
            <a:off x="3299804" y="2713038"/>
            <a:ext cx="1214438" cy="641350"/>
          </a:xfrm>
          <a:custGeom>
            <a:avLst/>
            <a:gdLst/>
            <a:ahLst/>
            <a:cxnLst>
              <a:cxn ang="0">
                <a:pos x="286" y="0"/>
              </a:cxn>
              <a:cxn ang="0">
                <a:pos x="286" y="84"/>
              </a:cxn>
              <a:cxn ang="0">
                <a:pos x="0" y="84"/>
              </a:cxn>
              <a:cxn ang="0">
                <a:pos x="0" y="252"/>
              </a:cxn>
              <a:cxn ang="0">
                <a:pos x="286" y="252"/>
              </a:cxn>
              <a:cxn ang="0">
                <a:pos x="286" y="336"/>
              </a:cxn>
              <a:cxn ang="0">
                <a:pos x="571" y="168"/>
              </a:cxn>
              <a:cxn ang="0">
                <a:pos x="286" y="0"/>
              </a:cxn>
            </a:cxnLst>
            <a:rect l="0" t="0" r="r" b="b"/>
            <a:pathLst>
              <a:path w="572" h="337">
                <a:moveTo>
                  <a:pt x="286" y="0"/>
                </a:moveTo>
                <a:lnTo>
                  <a:pt x="286" y="84"/>
                </a:lnTo>
                <a:lnTo>
                  <a:pt x="0" y="84"/>
                </a:lnTo>
                <a:lnTo>
                  <a:pt x="0" y="252"/>
                </a:lnTo>
                <a:lnTo>
                  <a:pt x="286" y="252"/>
                </a:lnTo>
                <a:lnTo>
                  <a:pt x="286" y="336"/>
                </a:lnTo>
                <a:lnTo>
                  <a:pt x="571" y="168"/>
                </a:lnTo>
                <a:lnTo>
                  <a:pt x="286" y="0"/>
                </a:lnTo>
              </a:path>
            </a:pathLst>
          </a:custGeom>
          <a:ln>
            <a:headEnd type="none" w="med" len="med"/>
            <a:tailEnd type="none" w="med" len="med"/>
          </a:ln>
        </p:spPr>
        <p:style>
          <a:lnRef idx="2">
            <a:schemeClr val="accent5"/>
          </a:lnRef>
          <a:fillRef idx="0">
            <a:schemeClr val="accent5"/>
          </a:fillRef>
          <a:effectRef idx="1">
            <a:schemeClr val="accent5"/>
          </a:effectRef>
          <a:fontRef idx="minor">
            <a:schemeClr val="tx1"/>
          </a:fontRef>
        </p:style>
        <p:txBody>
          <a:bodyPr/>
          <a:lstStyle/>
          <a:p>
            <a:pPr>
              <a:defRPr/>
            </a:pPr>
            <a:endParaRPr lang="da-DK"/>
          </a:p>
        </p:txBody>
      </p:sp>
      <p:sp>
        <p:nvSpPr>
          <p:cNvPr id="23" name="Rectangle 38"/>
          <p:cNvSpPr>
            <a:spLocks noChangeArrowheads="1"/>
          </p:cNvSpPr>
          <p:nvPr/>
        </p:nvSpPr>
        <p:spPr bwMode="auto">
          <a:xfrm>
            <a:off x="3304567" y="2900363"/>
            <a:ext cx="803746" cy="296875"/>
          </a:xfrm>
          <a:prstGeom prst="rect">
            <a:avLst/>
          </a:prstGeom>
          <a:noFill/>
          <a:ln w="12700">
            <a:noFill/>
            <a:miter lim="800000"/>
            <a:headEnd/>
            <a:tailEnd/>
          </a:ln>
          <a:effectLst/>
        </p:spPr>
        <p:txBody>
          <a:bodyPr wrap="none" lIns="111125" tIns="55562" rIns="111125" bIns="55562">
            <a:spAutoFit/>
          </a:bodyPr>
          <a:lstStyle/>
          <a:p>
            <a:pPr defTabSz="1316038" eaLnBrk="0" hangingPunct="0">
              <a:defRPr/>
            </a:pPr>
            <a:r>
              <a:rPr lang="da-DK" sz="1200" b="1" dirty="0">
                <a:solidFill>
                  <a:srgbClr val="000000"/>
                </a:solidFill>
              </a:rPr>
              <a:t>Virker på</a:t>
            </a:r>
          </a:p>
        </p:txBody>
      </p:sp>
      <p:sp>
        <p:nvSpPr>
          <p:cNvPr id="24" name="Freeform 36"/>
          <p:cNvSpPr>
            <a:spLocks/>
          </p:cNvSpPr>
          <p:nvPr/>
        </p:nvSpPr>
        <p:spPr bwMode="auto">
          <a:xfrm>
            <a:off x="3294549" y="4331636"/>
            <a:ext cx="1214438" cy="641350"/>
          </a:xfrm>
          <a:custGeom>
            <a:avLst/>
            <a:gdLst/>
            <a:ahLst/>
            <a:cxnLst>
              <a:cxn ang="0">
                <a:pos x="286" y="0"/>
              </a:cxn>
              <a:cxn ang="0">
                <a:pos x="286" y="84"/>
              </a:cxn>
              <a:cxn ang="0">
                <a:pos x="0" y="84"/>
              </a:cxn>
              <a:cxn ang="0">
                <a:pos x="0" y="252"/>
              </a:cxn>
              <a:cxn ang="0">
                <a:pos x="286" y="252"/>
              </a:cxn>
              <a:cxn ang="0">
                <a:pos x="286" y="336"/>
              </a:cxn>
              <a:cxn ang="0">
                <a:pos x="571" y="168"/>
              </a:cxn>
              <a:cxn ang="0">
                <a:pos x="286" y="0"/>
              </a:cxn>
            </a:cxnLst>
            <a:rect l="0" t="0" r="r" b="b"/>
            <a:pathLst>
              <a:path w="572" h="337">
                <a:moveTo>
                  <a:pt x="286" y="0"/>
                </a:moveTo>
                <a:lnTo>
                  <a:pt x="286" y="84"/>
                </a:lnTo>
                <a:lnTo>
                  <a:pt x="0" y="84"/>
                </a:lnTo>
                <a:lnTo>
                  <a:pt x="0" y="252"/>
                </a:lnTo>
                <a:lnTo>
                  <a:pt x="286" y="252"/>
                </a:lnTo>
                <a:lnTo>
                  <a:pt x="286" y="336"/>
                </a:lnTo>
                <a:lnTo>
                  <a:pt x="571" y="168"/>
                </a:lnTo>
                <a:lnTo>
                  <a:pt x="286" y="0"/>
                </a:lnTo>
              </a:path>
            </a:pathLst>
          </a:custGeom>
          <a:ln>
            <a:headEnd type="none" w="med" len="med"/>
            <a:tailEnd type="none" w="med" len="med"/>
          </a:ln>
        </p:spPr>
        <p:style>
          <a:lnRef idx="2">
            <a:schemeClr val="accent5"/>
          </a:lnRef>
          <a:fillRef idx="0">
            <a:schemeClr val="accent5"/>
          </a:fillRef>
          <a:effectRef idx="1">
            <a:schemeClr val="accent5"/>
          </a:effectRef>
          <a:fontRef idx="minor">
            <a:schemeClr val="tx1"/>
          </a:fontRef>
        </p:style>
        <p:txBody>
          <a:bodyPr/>
          <a:lstStyle/>
          <a:p>
            <a:pPr>
              <a:defRPr/>
            </a:pPr>
            <a:endParaRPr lang="da-DK"/>
          </a:p>
        </p:txBody>
      </p:sp>
      <p:sp>
        <p:nvSpPr>
          <p:cNvPr id="25" name="Rectangle 38"/>
          <p:cNvSpPr>
            <a:spLocks noChangeArrowheads="1"/>
          </p:cNvSpPr>
          <p:nvPr/>
        </p:nvSpPr>
        <p:spPr bwMode="auto">
          <a:xfrm>
            <a:off x="3299312" y="4518961"/>
            <a:ext cx="803746" cy="296875"/>
          </a:xfrm>
          <a:prstGeom prst="rect">
            <a:avLst/>
          </a:prstGeom>
          <a:noFill/>
          <a:ln w="12700">
            <a:noFill/>
            <a:miter lim="800000"/>
            <a:headEnd/>
            <a:tailEnd/>
          </a:ln>
          <a:effectLst/>
        </p:spPr>
        <p:txBody>
          <a:bodyPr wrap="none" lIns="111125" tIns="55562" rIns="111125" bIns="55562">
            <a:spAutoFit/>
          </a:bodyPr>
          <a:lstStyle/>
          <a:p>
            <a:pPr defTabSz="1316038" eaLnBrk="0" hangingPunct="0">
              <a:defRPr/>
            </a:pPr>
            <a:r>
              <a:rPr lang="da-DK" sz="1200" b="1" dirty="0">
                <a:solidFill>
                  <a:srgbClr val="000000"/>
                </a:solidFill>
              </a:rPr>
              <a:t>Virker på</a:t>
            </a:r>
          </a:p>
        </p:txBody>
      </p:sp>
      <p:sp>
        <p:nvSpPr>
          <p:cNvPr id="26" name="Tekstfelt 17"/>
          <p:cNvSpPr txBox="1"/>
          <p:nvPr/>
        </p:nvSpPr>
        <p:spPr>
          <a:xfrm rot="2928567">
            <a:off x="7971576" y="339345"/>
            <a:ext cx="1691236" cy="307766"/>
          </a:xfrm>
          <a:prstGeom prst="rect">
            <a:avLst/>
          </a:prstGeom>
        </p:spPr>
        <p:style>
          <a:lnRef idx="1">
            <a:schemeClr val="accent3"/>
          </a:lnRef>
          <a:fillRef idx="2">
            <a:schemeClr val="accent3"/>
          </a:fillRef>
          <a:effectRef idx="1">
            <a:schemeClr val="accent3"/>
          </a:effectRef>
          <a:fontRef idx="minor">
            <a:schemeClr val="dk1"/>
          </a:fontRef>
        </p:style>
        <p:txBody>
          <a:bodyPr wrap="square" lIns="91429" tIns="45715" rIns="91429" bIns="45715" rtlCol="0">
            <a:spAutoFit/>
          </a:bodyPr>
          <a:lstStyle/>
          <a:p>
            <a:pPr algn="ctr"/>
            <a:r>
              <a:rPr lang="da-DK" sz="1400" dirty="0"/>
              <a:t>Mærkat</a:t>
            </a:r>
          </a:p>
        </p:txBody>
      </p:sp>
    </p:spTree>
    <p:extLst>
      <p:ext uri="{BB962C8B-B14F-4D97-AF65-F5344CB8AC3E}">
        <p14:creationId xmlns:p14="http://schemas.microsoft.com/office/powerpoint/2010/main" val="169741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Herzberg </a:t>
            </a:r>
            <a:r>
              <a:rPr lang="en-US" dirty="0" err="1"/>
              <a:t>motivationstest</a:t>
            </a:r>
            <a:endParaRPr lang="en-US" dirty="0"/>
          </a:p>
        </p:txBody>
      </p:sp>
      <p:sp>
        <p:nvSpPr>
          <p:cNvPr id="3" name="Date Placeholder 2"/>
          <p:cNvSpPr>
            <a:spLocks noGrp="1"/>
          </p:cNvSpPr>
          <p:nvPr>
            <p:ph type="dt" sz="half" idx="10"/>
          </p:nvPr>
        </p:nvSpPr>
        <p:spPr/>
        <p:txBody>
          <a:bodyPr/>
          <a:lstStyle/>
          <a:p>
            <a:fld id="{FECD3925-E874-452B-8683-82F458AEDAE8}" type="datetime1">
              <a:rPr lang="da-DK" smtClean="0"/>
              <a:t>01-02-2017</a:t>
            </a:fld>
            <a:endParaRPr lang="en-US"/>
          </a:p>
        </p:txBody>
      </p:sp>
      <p:sp>
        <p:nvSpPr>
          <p:cNvPr id="4" name="Footer Placeholder 3"/>
          <p:cNvSpPr>
            <a:spLocks noGrp="1"/>
          </p:cNvSpPr>
          <p:nvPr>
            <p:ph type="ftr" sz="quarter" idx="11"/>
          </p:nvPr>
        </p:nvSpPr>
        <p:spPr/>
        <p:txBody>
          <a:bodyPr/>
          <a:lstStyle/>
          <a:p>
            <a:r>
              <a:rPr lang="en-US"/>
              <a:t>Projektledelse i praksis v. Maren Granlien og Charlotte Risbjerg</a:t>
            </a:r>
          </a:p>
        </p:txBody>
      </p:sp>
      <p:sp>
        <p:nvSpPr>
          <p:cNvPr id="5" name="Slide Number Placeholder 4"/>
          <p:cNvSpPr>
            <a:spLocks noGrp="1"/>
          </p:cNvSpPr>
          <p:nvPr>
            <p:ph type="sldNum" sz="quarter" idx="12"/>
          </p:nvPr>
        </p:nvSpPr>
        <p:spPr/>
        <p:txBody>
          <a:bodyPr/>
          <a:lstStyle/>
          <a:p>
            <a:fld id="{E31375A4-56A4-47D6-9801-1991572033F7}" type="slidenum">
              <a:rPr lang="en-US" smtClean="0"/>
              <a:t>55</a:t>
            </a:fld>
            <a:endParaRPr lang="en-US"/>
          </a:p>
        </p:txBody>
      </p:sp>
      <p:sp>
        <p:nvSpPr>
          <p:cNvPr id="7" name="Rectangle 3"/>
          <p:cNvSpPr>
            <a:spLocks noGrp="1" noChangeArrowheads="1"/>
          </p:cNvSpPr>
          <p:nvPr>
            <p:ph idx="1"/>
          </p:nvPr>
        </p:nvSpPr>
        <p:spPr/>
        <p:txBody>
          <a:bodyPr>
            <a:normAutofit/>
          </a:bodyPr>
          <a:lstStyle/>
          <a:p>
            <a:pPr marL="0" indent="0" eaLnBrk="1" hangingPunct="1">
              <a:buFontTx/>
              <a:buNone/>
              <a:defRPr/>
            </a:pPr>
            <a:r>
              <a:rPr lang="da-DK" sz="2200" dirty="0"/>
              <a:t>Herzbergs motivationstest kan bruges til at klarlægge, hvad der motiverer den enkelte i en projektgruppe.</a:t>
            </a:r>
          </a:p>
          <a:p>
            <a:pPr marL="0" indent="0" eaLnBrk="1" hangingPunct="1">
              <a:buFontTx/>
              <a:buNone/>
              <a:defRPr/>
            </a:pPr>
            <a:endParaRPr lang="da-DK" sz="2200" dirty="0"/>
          </a:p>
          <a:p>
            <a:pPr marL="0" indent="0" eaLnBrk="1" hangingPunct="1">
              <a:buFontTx/>
              <a:buNone/>
              <a:defRPr/>
            </a:pPr>
            <a:r>
              <a:rPr lang="da-DK" sz="2200" dirty="0"/>
              <a:t>Hvad motiverer dig?</a:t>
            </a:r>
          </a:p>
        </p:txBody>
      </p:sp>
    </p:spTree>
    <p:extLst>
      <p:ext uri="{BB962C8B-B14F-4D97-AF65-F5344CB8AC3E}">
        <p14:creationId xmlns:p14="http://schemas.microsoft.com/office/powerpoint/2010/main" val="67969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Refleksionsøvelse: Mit lederikon</a:t>
            </a:r>
          </a:p>
        </p:txBody>
      </p:sp>
      <p:sp>
        <p:nvSpPr>
          <p:cNvPr id="3" name="Pladsholder til indhold 2"/>
          <p:cNvSpPr>
            <a:spLocks noGrp="1"/>
          </p:cNvSpPr>
          <p:nvPr>
            <p:ph idx="1"/>
          </p:nvPr>
        </p:nvSpPr>
        <p:spPr>
          <a:xfrm>
            <a:off x="628650" y="1313583"/>
            <a:ext cx="7886700" cy="4751657"/>
          </a:xfrm>
        </p:spPr>
        <p:txBody>
          <a:bodyPr>
            <a:normAutofit/>
          </a:bodyPr>
          <a:lstStyle/>
          <a:p>
            <a:pPr marL="0" indent="0">
              <a:buNone/>
            </a:pPr>
            <a:r>
              <a:rPr lang="da-DK" dirty="0"/>
              <a:t>Tænk over nogle specifikke situationer i dit (arbejds-)liv  og reflektér over en person der  motiverer/ har motiveret dig stærkt </a:t>
            </a:r>
          </a:p>
          <a:p>
            <a:pPr marL="0" indent="0">
              <a:buNone/>
            </a:pPr>
            <a:endParaRPr lang="da-DK" dirty="0"/>
          </a:p>
          <a:p>
            <a:r>
              <a:rPr lang="da-DK" dirty="0"/>
              <a:t>Jeg har valgt denne person fordi:</a:t>
            </a:r>
          </a:p>
          <a:p>
            <a:endParaRPr lang="da-DK" dirty="0"/>
          </a:p>
          <a:p>
            <a:pPr marL="0" indent="0">
              <a:buNone/>
            </a:pPr>
            <a:endParaRPr lang="da-DK" dirty="0"/>
          </a:p>
          <a:p>
            <a:r>
              <a:rPr lang="da-DK" dirty="0"/>
              <a:t>Jeg oplever personen står for følgende værdier:</a:t>
            </a:r>
          </a:p>
          <a:p>
            <a:pPr marL="0" indent="0">
              <a:buNone/>
            </a:pPr>
            <a:endParaRPr lang="da-DK" dirty="0"/>
          </a:p>
          <a:p>
            <a:endParaRPr lang="da-DK" dirty="0"/>
          </a:p>
          <a:p>
            <a:r>
              <a:rPr lang="da-DK" dirty="0"/>
              <a:t>Jeg  oplever personer har følgende styrker:</a:t>
            </a:r>
          </a:p>
          <a:p>
            <a:endParaRPr lang="da-DK" dirty="0"/>
          </a:p>
          <a:p>
            <a:endParaRPr lang="da-DK" dirty="0"/>
          </a:p>
          <a:p>
            <a:pPr marL="0" indent="0">
              <a:buNone/>
            </a:pPr>
            <a:endParaRPr lang="da-DK" dirty="0"/>
          </a:p>
        </p:txBody>
      </p:sp>
      <p:sp>
        <p:nvSpPr>
          <p:cNvPr id="5" name="Pladsholder til sidefod 4"/>
          <p:cNvSpPr>
            <a:spLocks noGrp="1"/>
          </p:cNvSpPr>
          <p:nvPr>
            <p:ph type="ftr" sz="quarter" idx="11"/>
          </p:nvPr>
        </p:nvSpPr>
        <p:spPr/>
        <p:txBody>
          <a:bodyPr/>
          <a:lstStyle/>
          <a:p>
            <a:r>
              <a:rPr lang="en-US" dirty="0" err="1"/>
              <a:t>Projektledelse</a:t>
            </a:r>
            <a:r>
              <a:rPr lang="en-US" dirty="0"/>
              <a:t> </a:t>
            </a:r>
            <a:r>
              <a:rPr lang="en-US" dirty="0" err="1"/>
              <a:t>i</a:t>
            </a:r>
            <a:r>
              <a:rPr lang="en-US" dirty="0"/>
              <a:t> </a:t>
            </a:r>
            <a:r>
              <a:rPr lang="en-US" dirty="0" err="1"/>
              <a:t>praksis</a:t>
            </a:r>
            <a:r>
              <a:rPr lang="en-US" dirty="0"/>
              <a:t> v. Maren </a:t>
            </a:r>
            <a:r>
              <a:rPr lang="en-US" dirty="0" err="1"/>
              <a:t>Granlien</a:t>
            </a:r>
            <a:r>
              <a:rPr lang="en-US" dirty="0"/>
              <a:t> </a:t>
            </a:r>
            <a:r>
              <a:rPr lang="en-US" dirty="0" err="1"/>
              <a:t>og</a:t>
            </a:r>
            <a:r>
              <a:rPr lang="en-US" dirty="0"/>
              <a:t> Charlotte </a:t>
            </a:r>
            <a:r>
              <a:rPr lang="en-US" dirty="0" err="1"/>
              <a:t>Risbjerg</a:t>
            </a:r>
            <a:endParaRPr lang="en-US" dirty="0"/>
          </a:p>
        </p:txBody>
      </p:sp>
      <p:sp>
        <p:nvSpPr>
          <p:cNvPr id="6" name="Pladsholder til diasnumm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34285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Tiltag til motivation i projektgruppen</a:t>
            </a:r>
          </a:p>
        </p:txBody>
      </p:sp>
      <p:sp>
        <p:nvSpPr>
          <p:cNvPr id="3" name="Pladsholder til indhold 2"/>
          <p:cNvSpPr>
            <a:spLocks noGrp="1"/>
          </p:cNvSpPr>
          <p:nvPr>
            <p:ph idx="1"/>
          </p:nvPr>
        </p:nvSpPr>
        <p:spPr>
          <a:xfrm>
            <a:off x="628650" y="1741874"/>
            <a:ext cx="8144886" cy="4440951"/>
          </a:xfrm>
        </p:spPr>
        <p:txBody>
          <a:bodyPr/>
          <a:lstStyle/>
          <a:p>
            <a:pPr>
              <a:lnSpc>
                <a:spcPct val="120000"/>
              </a:lnSpc>
            </a:pPr>
            <a:r>
              <a:rPr lang="da-DK" b="1" dirty="0"/>
              <a:t>Skab ejerskab </a:t>
            </a:r>
            <a:r>
              <a:rPr lang="da-DK"/>
              <a:t>- Inddrag </a:t>
            </a:r>
            <a:r>
              <a:rPr lang="da-DK" dirty="0"/>
              <a:t>gruppen i planlægning af projektet</a:t>
            </a:r>
          </a:p>
          <a:p>
            <a:pPr>
              <a:lnSpc>
                <a:spcPct val="120000"/>
              </a:lnSpc>
            </a:pPr>
            <a:r>
              <a:rPr lang="da-DK" b="1" dirty="0"/>
              <a:t>Anerkend indsatsen </a:t>
            </a:r>
            <a:r>
              <a:rPr lang="da-DK" dirty="0"/>
              <a:t>– Knyt belønninger til præstationer</a:t>
            </a:r>
          </a:p>
          <a:p>
            <a:pPr>
              <a:lnSpc>
                <a:spcPct val="120000"/>
              </a:lnSpc>
            </a:pPr>
            <a:r>
              <a:rPr lang="da-DK" b="1" dirty="0"/>
              <a:t>Giv arbejdsro </a:t>
            </a:r>
            <a:r>
              <a:rPr lang="da-DK" dirty="0"/>
              <a:t>– ”beskyt” gruppen for forstyrrelser udefra (gatekeeper)</a:t>
            </a:r>
          </a:p>
          <a:p>
            <a:pPr>
              <a:lnSpc>
                <a:spcPct val="120000"/>
              </a:lnSpc>
            </a:pPr>
            <a:r>
              <a:rPr lang="da-DK" b="1" dirty="0"/>
              <a:t>Ros projektgruppen  </a:t>
            </a:r>
            <a:r>
              <a:rPr lang="da-DK" dirty="0"/>
              <a:t>- synliggør indsatser overfor interessenter</a:t>
            </a:r>
          </a:p>
          <a:p>
            <a:pPr>
              <a:lnSpc>
                <a:spcPct val="120000"/>
              </a:lnSpc>
            </a:pPr>
            <a:r>
              <a:rPr lang="da-DK" b="1" dirty="0"/>
              <a:t>Involver dig </a:t>
            </a:r>
            <a:r>
              <a:rPr lang="da-DK" dirty="0"/>
              <a:t>– vis interesse for den enkelte og giv feedback</a:t>
            </a:r>
          </a:p>
          <a:p>
            <a:pPr>
              <a:lnSpc>
                <a:spcPct val="120000"/>
              </a:lnSpc>
            </a:pPr>
            <a:r>
              <a:rPr lang="da-DK" b="1" dirty="0"/>
              <a:t>Vis tillid </a:t>
            </a:r>
            <a:r>
              <a:rPr lang="da-DK" dirty="0"/>
              <a:t>– uddelegér ansvar og opgaver og hold den enkelte ansvarlig</a:t>
            </a:r>
          </a:p>
          <a:p>
            <a:pPr>
              <a:lnSpc>
                <a:spcPct val="120000"/>
              </a:lnSpc>
            </a:pPr>
            <a:r>
              <a:rPr lang="da-DK" b="1" dirty="0"/>
              <a:t>Fejr succeserne </a:t>
            </a:r>
            <a:r>
              <a:rPr lang="da-DK" dirty="0"/>
              <a:t>–  skab holdånd og del sejrene med hinanden</a:t>
            </a:r>
          </a:p>
          <a:p>
            <a:pPr>
              <a:lnSpc>
                <a:spcPct val="120000"/>
              </a:lnSpc>
            </a:pPr>
            <a:r>
              <a:rPr lang="da-DK" b="1" dirty="0"/>
              <a:t>Vis engagement </a:t>
            </a:r>
            <a:r>
              <a:rPr lang="da-DK" dirty="0"/>
              <a:t>–  gå forrest i ord og handling</a:t>
            </a:r>
          </a:p>
          <a:p>
            <a:endParaRPr lang="da-DK" dirty="0"/>
          </a:p>
        </p:txBody>
      </p:sp>
      <p:sp>
        <p:nvSpPr>
          <p:cNvPr id="4" name="Pladsholder til dato 3"/>
          <p:cNvSpPr>
            <a:spLocks noGrp="1"/>
          </p:cNvSpPr>
          <p:nvPr>
            <p:ph type="dt" sz="half" idx="10"/>
          </p:nvPr>
        </p:nvSpPr>
        <p:spPr/>
        <p:txBody>
          <a:bodyPr/>
          <a:lstStyle/>
          <a:p>
            <a:fld id="{A24D3739-F117-493A-80FB-B988A1690727}"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diasnummer 5"/>
          <p:cNvSpPr>
            <a:spLocks noGrp="1"/>
          </p:cNvSpPr>
          <p:nvPr>
            <p:ph type="sldNum" sz="quarter" idx="12"/>
          </p:nvPr>
        </p:nvSpPr>
        <p:spPr/>
        <p:txBody>
          <a:bodyPr/>
          <a:lstStyle/>
          <a:p>
            <a:fld id="{E31375A4-56A4-47D6-9801-1991572033F7}" type="slidenum">
              <a:rPr lang="en-US" smtClean="0"/>
              <a:t>57</a:t>
            </a:fld>
            <a:endParaRPr lang="en-US"/>
          </a:p>
        </p:txBody>
      </p:sp>
      <p:sp>
        <p:nvSpPr>
          <p:cNvPr id="7" name="Tekstfelt 6"/>
          <p:cNvSpPr txBox="1"/>
          <p:nvPr/>
        </p:nvSpPr>
        <p:spPr>
          <a:xfrm>
            <a:off x="8789881" y="6273224"/>
            <a:ext cx="354119" cy="584776"/>
          </a:xfrm>
          <a:prstGeom prst="rect">
            <a:avLst/>
          </a:prstGeom>
          <a:noFill/>
        </p:spPr>
        <p:txBody>
          <a:bodyPr wrap="square" rtlCol="0">
            <a:spAutoFit/>
          </a:bodyPr>
          <a:lstStyle/>
          <a:p>
            <a:r>
              <a:rPr lang="da-DK" sz="3200" dirty="0">
                <a:solidFill>
                  <a:srgbClr val="FF0000"/>
                </a:solidFill>
                <a:latin typeface="Wingdings"/>
                <a:ea typeface="Wingdings"/>
                <a:cs typeface="Wingdings"/>
              </a:rPr>
              <a:t></a:t>
            </a:r>
            <a:endParaRPr lang="da-DK" sz="3200" dirty="0">
              <a:solidFill>
                <a:srgbClr val="FF0000"/>
              </a:solidFill>
            </a:endParaRPr>
          </a:p>
        </p:txBody>
      </p:sp>
    </p:spTree>
    <p:extLst>
      <p:ext uri="{BB962C8B-B14F-4D97-AF65-F5344CB8AC3E}">
        <p14:creationId xmlns:p14="http://schemas.microsoft.com/office/powerpoint/2010/main" val="147650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1736727"/>
            <a:ext cx="7886700" cy="2852737"/>
          </a:xfrm>
        </p:spPr>
        <p:txBody>
          <a:bodyPr/>
          <a:lstStyle/>
          <a:p>
            <a:r>
              <a:rPr lang="da-DK" dirty="0"/>
              <a:t>Samarbejde på distancen</a:t>
            </a:r>
          </a:p>
        </p:txBody>
      </p:sp>
      <p:sp>
        <p:nvSpPr>
          <p:cNvPr id="3" name="Pladsholder til tekst 2"/>
          <p:cNvSpPr>
            <a:spLocks noGrp="1"/>
          </p:cNvSpPr>
          <p:nvPr>
            <p:ph type="body" idx="1"/>
          </p:nvPr>
        </p:nvSpPr>
        <p:spPr/>
        <p:txBody>
          <a:bodyPr/>
          <a:lstStyle/>
          <a:p>
            <a:endParaRPr lang="da-DK" dirty="0"/>
          </a:p>
        </p:txBody>
      </p:sp>
      <p:sp>
        <p:nvSpPr>
          <p:cNvPr id="7" name="AutoShape 6" descr="data:image/jpeg;base64,/9j/4AAQSkZJRgABAQAAAQABAAD/2wCEAAkGBxQTEhUUEhQWFRUVFxgUFxQVFxcWFRcYGBUXFhUXFxQYHCggGhwlHBQVJDEhJSkrLi4uGB8zODMtNygtLisBCgoKDg0OGhAQGiwkHyQsLCwsLC0sLCwsLCwsLCwsLCwsLCwsLCwsLCwsLCwsLCwsLCwsLCwsLCwsLCwsLCwsLP/AABEIAJsBRQMBEQACEQEDEQH/xAAcAAEAAQUBAQAAAAAAAAAAAAAABQEDBAYHAgj/xAA/EAACAQIEBAQDBgMHAwUAAAABAgADEQQSITEFBkFREyJhcTKBkQcjQlJyoRQzsUNigpKiwfAVU3MXNJOz4f/EABoBAQACAwEAAAAAAAAAAAAAAAACAwEEBQb/xAAwEQACAgEEAQMDAwQBBQAAAAAAAQIDEQQSITFBBRNRImFxMpHRgaGxwSMUFULh8P/aAAwDAQACEQMRAD8AjpongRAEAQBAEAQCV5b4XUxFdVpm2Uhy35QCNffaSgm2bmi08rrFt8cnalm5g9iukVvBnosjFoWyB1Lb5QRm9dJjKIKyLe1PkxuHcHp0XqPTBDVTma5JF730XYbmYUUnkhXRCtuS8kjJFwgCAIAgCAUMAg+aeNHD0waaeJUYgKnudyBr6SMm/Brai6Va+lZZyfiFKs9V6j61Sc7agHXpbfQWA7ATVbbeGedulZZY1LyU4VgKmKYikM35idAPeSrrc3wVvRXRs2SXPf7nZOEUAiqoFgqhR8hab0uFhnpdNBRiiSlZtCAIAgCAIB5YwjDMDE1ZfFeTWskvJzPnXiDPVy2IQAEZkylj1IJFyP2mlqJNs89rrm548ERjMHp4tME0r2v1Qn8L9j2OxlGM8mrbU0t8P0nrhLgsKVRytJ/iNi1jY5GUDXNew+ZmYvPBnTtN+3N4TOw8C4eKFFKQbNlHxWAv1Ogm1FYWD11FSqrUE+iRki4QBAEAQBAPn2aJ4EQBAEAQBAEAy+GcSqUHD0mytttcEdiDuJlPBdRfOmW6BttL7RqgSzUVL9wSFt7am8t95nXXrL2/p5IPifMWJxTBSxAYhRTp3AJOmvU/ORc22aVutu1ElHPfhHROVOWVwgY3zO5+Ii1l/L9by+EcHoNFo40Jvts2ESZvFYAgCAIAgEdi+M0qdZKLkhnUspI8vlIuM3fzX9gb2gGdmvANB49xAfxr+NUQJSUCkFLK4YqCxe4yta5FriwbTW8rc0ng0NbfRHEW8SLOI4DTxoWrTqm+oJYBr2NgDY9PUk2trJ+0rMNM5stPDUYknyTXKvLn8MGGbNnIJ0sBa+31llUVWn8m9pdNODbbbz8m1U0tIt5Z0orCPcwZEAQBAEAQDy4vCMPng13j9erTps1IKSoLHPe2UC5tbrLpSajlHO1EpwTcUaGK5xIerXbxSgsuHS6sM5sCDb4Ra5tfpOfKSk8y7OMn7ycrOcdRM3l3hTOmJpnDOpakSpqeIAWB8gANhcX7XmYReGsF+locq5xcMZXHZq2HolnVBoWYLrpYk217SvHODl1wfuKP3O8UVsAOwA+k3V0e2isLBcgkIAgCAIAgHz7NE8CIAgCAIAgCAIBWATvJGF8TGUtDZCXJAuBZTbN2vtfvaWVrMjoemV7r18HY5tHrisAQBAEAQBeAYPFcNSem3jBcgBJZtMot5jm6aTGRhvhEBgeI4bDU6zpiDVNgVRn8xIFkSlT0GpsPKLazDkkZshKuDlh8HPeMo5YM9F6bv5mzFiXZjfNY/DfWwtNWzlnj9bunPc4tNnQeScHkw6AplLeZgdySdCQdtANJv1rbWjs+nw21rKNsUSB1UeoMiAIAgCAIBaqVgJJRyQckiL4jxdaKlqjALtfuegA6mWNJI1bdRsWSiV84BItmF7HfXvJLHRFz3rkhsVyph2OYUwDe5+LKfdbgSuVEWastHU3uS5L/AINWneoMS2Yb+Jl8LKNlyC2UDuNfeRdW1dlm6UE5uX8GtLTo4jxlw9J1xDOHFRb1KAdSxvmtdVJJ0I7TV4b4KKI6e2f6H3nKOkYEPkTxcpqZVzlb5c9hmy31te9psHceM8dGTAEAQBAEAQD59mieBEAQBAEAQBAEACAdJ+zThToj1msBVsFHWwJ1PzmxSsI9L6RQ4Qc30zeRLjsiAIAgCAIBj4/FLSptUc2VFLH5D+sw3hEoQc5KK7Zr3BuGHE0Fq16lUGsTUNMVDkyM2ZEKnS2XKDb1kIrK5Nu+xVWbIJfTxkjvtHb/ANv4alq1Kp4wKrmKKuxNtgWKaHfLFibXBxddqraqmq3y/wCpA8sYeriarLVepkVhUYEm+f8ABq2o6/SRpg5PMji6RW3T2yzj7nT8LQtNmUs8Hoa69qMmQLhAEApALVSuAbSSg2Qc0ngpQrholBxEZqQrV7RGORKeCJ4jirKxBANjlv1IBO3XbaXPEUac7EzReYeNVVd6NUaKwynLbNlcMH138ummms0Z3SbwcfU6iyMnCa48ETiuN1nqrX2ZDYEDy7khT30JEg7Zt5NWWptlPevBt/B+P1ayrTWizVyCSWHh09Nmuem2gmzHUNrHk6tGotsW3a8/2M/h/KTO4q41/Ea9xSB+6GmgII1t9JBxcnls2KtBJy32vP28Gz4XCJTULTVUUdFFh9BJJI6MIQgsRRfmSZWAIAgCAIAgHz7NE8CIAgCAIAgCAIGD3SS5AAJ9FFz8hBKEcvB2XlThZw+HVCzMSc/mFsuaxy2ubW997zcgsI9jo6HVUok1JG2IAgCAIBQwDVubsUXtRTcFWbtndstBP85D+yesrm8m7pIqL3y/p/P+jY8HQFNFQbIoUewFpYuDUnJyk5M5xzLjqjcSP8K13RVplRsSLswN9CLMJVmW/g8/rbZe+lWzeOG0yQCwAawzW2vbWbb4idKmOUmSoEpNzBWAIBZq4gCSUWyEppGJiMdYgXAvtrv7SxRXkqnbhmq8x8XqpVJpkZKVMvUzXyszEBEvb4utpTbY4Pg5mqunGTkukizyrzQGASu9ql9GNgGB2F++8VXKX0yfJVo9cpcSfJJ1+IvVxAw9A+Yeeo5F1RLdNdSbiTnZziJtOyVlntw78mw0OF01FsoYkWZmAJbvcyB0lVFIu4jBU3ADorAG4zAGxG1rzDimZlXCX6lkpS4fSVcq00C3zZQotfe9u8KKRhVQSwlwXwgmSaSXRW0GSsAQBAEAQBAEAQD59mieBEAQBAEAQBAKwEbXyDwJq1YVjdadI3uNMzdge2uv0ltcMs6/pelc5qx9I6oBNk9OeoAgCAIAgGDxXHCiha2ZiQqIN3c6Ko9z9Bc9JhvgnVXveCIfAmmcKHOao+IL1W/M/g1T9FsAB0CiRxg2Yz3KeOlHj90TuLxK0kapUOVEUux7KBcmw9pM1Em2kjn3JQarWrV/KEZ3I8ozEuxO5FwAP6zGnWZNnEqUnfJyXTwdDw6i0nN8nWrSS4L0iWCAW672F5mKyyM5YRq/EeIg1aVNWbM9TKQtr2s121GoBXppoRJTsS4RzrLN1iRKLwctrUfUCwyC1rMGvck6+USLk3ybK0+e2RNblirUxD+KwbCkeVLnOXy2zm2lx/S0rlHc+ejNukrmkv3/ANHrh/IeHpm75qnlykNbLe2pA3B676TEaoo1avS6oPL5J/h3C6VAWpIEvuRufdjqZNJI3q6YV/pRmTJaVgCAIAvAEAQBAEAQBAEAQD59mieBEAQBAEAQBAEGUdp5QRBg6GTbw1PY5rea/wA7zch0ez0SSohj4JmSNoQBAEAQChMAhcEPHrmsdadImnRHQttUq/1UegbvI9s2J/8AHBQ8vl/6Rd4x/Nwv/mP/ANFWYl2hT+mf4/2ivM2KSnhazVCAvhsuvUspUL7km0k+ma+2Tzt7NK+zvDWFRwzZbhApGmguDfa+vSZ0yaycDRRlulJt9nQsO4A3lkkztwaSL4MrJo8PVAmVFmHJIjcbjthYm5sFUXJ0J0HsCflLViPJqztcnhHrhnD7feOoz3bL1KK1iVzdbkXPqZS+XksqqXb7JMQbBWAIAgCAIAgCAeSYHkwOG8YpV2qLTNzSbI2nW5Fweo0P0mFJMpqvjY2l4JCZLisApeAVgCAIAgHF8XyviUqmktM1CBmDJqpU6A3Nu201NjR5Cfp90Z7Us/gxeI8Er0FVq1IorGwJKnW17GxNvnMODRTdpLalmccIj5FGuIMCAIAgFVtcXFx1G1/S8eSUcJ5O38v4unVoU3pCyZQAv5bC2X5WtNyLWOD2mlnGVUXDrBJSRsCAIAgFIBGcexDBVp0zapWPhqfyi13f/CoJ97DrIy+C6mKb3PpcmbhMOtNFRBZVAUD0Ez0iuUnKTk/JH8xnKlOp/wBqtTcnspbI5+Su0xIs0/LcflMyOMYPxaNSnZSWUgZ1DLmt5SVYEb2hrKNae5xezh4NDGIrcLpKlennQ3KsjLo3RdbFhqOlx69Mws9tYOfRRcvpccv58GRyhzHVxVSoGCqqgEAAg6ne8lTa5t5IpThZtlJPhPg3lawVfW0k4tyOhuUYkY6vVqNkbLlG9rrmOwPU+W5020vvaZk9rwma6i7XwyRwvDqaWIRcw/GQM57ktvrK3ybMa1Ey7QWFYAgCAIAgCAIBRoBpHNfOjUKvhUVBI+JnDCxPQAge+a5Epssa4Rx9d6i6pbII0/lzjDUcUtQlrO33gUXLA7+XqbmVQk8nJ0eqlC9SfTfODo/EuaqVCslOqGVXTOKljYXJ0K7jabDml2eht10K5qMun5PeA5uwlW4WqFIOzgpf1GbeFNEq9dTPhM1/jvM5pY+n95moKoJCG48wZSTbe29pXKzEjQ1GudepSz9JtHBuPUsSWFHMwTQsVIX2BPX0lqlk6VGphens8ErJGwVgCAcj5V5rqYd1SoxaiTYhtSgPVT2HaasLGuDy2h1865KMnlHTuJ4FMRSam+quN+3Zge82Wk0ejtrjbW4vpnEcXh2pu1N/iQlT8us02sPB4y2p1ycWWZgqEAQBAKwZwdR+zbF0jhzTS+dTmqA9S2zD00t8ps1NYweo9JshKrbHtdm4S06ogCAIB5MPhAhuDjxqj4k/Cb06P/jB8z/42H0VZFc8l9v0JQ/cmrSRQY/EMMKtN6bbOpU23Fxa49ZholCW2WfghMLxeqfuFp3xFOy1Ga/gqLaVM43uLEKPNrrbeRz4NmdEV/yN/S+vkjuZuC0Vo+LiqhquCB4lS5CFgQAlNLWXNl030GukxKKxyamrubplFcLHSNX5TrVkLmgq1ACuZL5WK3tmta5te41/CR1ktNhZOB6ZKtqS85Nq4fxsYl/CQhHIbMGzA2BtdLgEmwJsQNpfKzjCOk4OT+no2vCYZUXKosP3J6knqZUbcYqKwi/BIrAEAQBAEAQBAEAo0A0bifNeGL1qWIoEFb01LKrE979hexFpS5x5yca/X0NyhZHlcdHPcJi2pVEqJ8SMGW+1x3EoTZw65uFm+Pg94/HVK7ZqzlzckX6Am9h6TMpNmbtTKx8mKUHaRKN7QC22+h/5/wAtBncm+eDo32ccfzj+GZQCillYaXF9Qw6nXfrNiuXg9D6XqE17Xx0/k3wGXHZKwBAODcQwZpVDTbcWP1UH/eaLWGeHuqdc3FnRuSOJ1K+Eenez0hkV/dbpf1E2ISzE9F6dfK2hp+CB4rh/4/D/AMXSUCtT8tamPxADRx8v29pGS3Lg0dRXHV1+9H9S7Rp0pOM1gQYEAQCojCMr7nTPs/4MtMtXSpmV0QKt/MhYB2WpbTMLr/8Ak2Ko45PTemaaMM2J9m6y464gCAIBEceqlgtBDZ6xKkjdaY/mP6aGw9WEi+8F9KSzN9L/AD4JOhSCqFUWAAAA2AGgEkUttvLLkGChEAhaf3GJZT/LxJzKfy1gPMp/UBceobuJHpmw17lfHa7/AAXeY+CJi6DUn0vqra+V7HK2h1sTtMySaKYz2vJonBuScXTxCZ2UUgSHdHIZlAuABvqbD6+l6Y1uLOXD06tznPmPPCXWPJvOK5eouBZcrKbhxq1+hLHU2Njv+EdJedCMVFFeBUK6F1rMGUH7ttbkEk9STYAqNTe4PS0EiXgCAIAgCAIAgCAW61QqCQCbAmw3Nhew9YBD4bmaiWNOofCqD8L+W+iklb62843sdCbWgFrmniFCgo8ZL+NemSAMwW2pv6XH1lc3FGjrbaqo/wDIs7jj72zHLe17C+9ul/W1prM8rPCXBSYKRBlLJQNfbX/n7zJZ7eOGbxyfytWp1Biat0yaqg+JgR5rgAnbpudpdXDyd/0/RSi1OXB0ldpedk9QZEA51y1y82KQNi6d1yAU6ucrVIGwIBsRYmxOv+1EINrk4Wk0j1EM3R/D8m58G4PTw1Pw6QNiSSSbsSepMtjFJcHWp08KY7YmicpBcNxKrRb8Wamp+YdR8xKYcSwcXRYp1UqvkjOdeCNh67MBalUOZCNgbXZfTW/ykLFhmp6lpXTZu8Po12QOaIAgFYBuv2Z8ScVjQ0KMDU9VItqO97j6CXUy8Hd9Ive72vHZ0ubB6ErAEA8lrQFyRHAx4rPiT/aeWkO1FT5T/iN29ivaRjzybFv0pV/Hf5JgSRrlYAgGJxLBLWRkbY7Ebqw1VlPQggEe0wyVc3CWTF4Rji16VWwrU/i7Ov4aif3T+xuJhMsthj649P8A+wSckUFRBkrAEAQBAEAQBAEAQBAMDifCaVcfeLcgMqsNHUOAGyt0uAPpANV43weoqolRPGwyC6imWWqjBWAy2vcW3zX127SLimUX6aF8VGZruP5RLp42HzKMzItJ2DVGyZgxJFgGupsozbbyl1lGs9Nqpoddccy+f4NcxOHqU2y1EKnswym3exlTi0eWnVs4kmmZnD+BYivkyU2yvs34dNyW6CSUG+jYq0lksbI9+fB1Dg/KOHo+G2QNUQC7m+rdTlvb2mxGtI9DRoKq8PHPyT7KLWO3aTN4s8PYZAL/AA3Q6g/CbdD2tAMmAIBD8r8QavQWqyqgNwqqSbKpyi9x6GRg8rJraS121qTWPsS8kbBE0uA0xiXxJ81RrAX2QBQug7m2/rI7eclC00Pd9zyZXFeGpiKbU6gup+oPQg9CJlpNE7qYWwcZmgYj7Oa2Y5KtMr0zZgbetgRKPZZwp+izz9MkYmL5BxKIz5qbZVLZVLljYXsBl3mHU0VT9HsjFyymaqRKvyclrBQx30F9jsPJ3A1w9FTYeI4DO1tddct+w2m3XFJHr9Bpo1VJ+WbDJm8IAgENx4moUwynWtfOR+Giv8w/O4Ufq9JF/BfStuZvx1+SWRLAAaAaADp2kih5fZ7gCAIBSAYfEOGJVtmuGU3R1OV0PXK3+2xmGiyuxw6MQ4bFU/gqpVHasuVv/kp6f6ZjDJ76pdrH4K/9YdP52Hqr/ep2rJ8svn/0xlj2VL9Ml/XgvYbjlBzZaqZvyscr/wCRrGZyiLpmvBnh4yVNYK5pkC8ArAKQCsAQBAEAQDGxuJWkjVHNlUEn5dB6w+jMYbpYXkj+E4N1w4J0qOzVyvZ3bxCmhGgvb5TESy5pz48cGc2Hp1QjMga1mUsuqm3rqDGEa8oRl+pGQtMDaw9tJnroklg9WgyCIBFcUNULVFEnNZagsAx6hlUMbXOUDWwGa+pgHrhfG0qnIQaVWwJpVCobUXIFjrbrAJSAc/5N40MO7YOsbWc+G97rYkWF+gN7g+sorljg4mg1HsydE1yujZ8Y+KSsGQLUotZPDFldCf7Qsdx3HaWvOeDpS96M8rmJMCSNj7lYMmNUxSBxTLDMQWC9bC1z+8xnBDelLHk1jjvPFOi6rSC1gQ2Yq1srAgKL/WVztSObqfU4UyxHk1KpxfC1nY1MGc9RrlqVRs1z+Vdr/wBZVvjJ8nL/AOpotl9VfL+GbxwTl7C5AwwpQm2lazP7/E1v2l0YxO1p9JSllV4/JsgEsN4rBkQDy7WgdvBD8CHiF8S39qQtP0orfJ/mJZv8Q7SK55L7ntxWvH+SakigQBAEAQBAKGABAMLi1IGk58JapCkhGGa5ttsf2mMIkpyXTNS4disI1TwqlFqDWJzJ4tAG3xEqrAoB3JI0N7WmNpYtRYvP7pP/ACbEeEuovQxFVdNA5FZD2vnBa3sRGGjKui/1xT/sUTi9UCz4aqXGjeGFZP1KzMLg9t/SN3yZ9mL5U1j75/gJzJRuRULUtAR4ymmWBJHlDamxG0bkYenn45/BIYTGpUAKOrAi4sdfpvMp5KpQlF8mSJkjgrAEAQC1icQqKWdgqgXLMbAfOMmVFyeEQ9JGxTrUdStBDmp02FmqMNqjr0UfhU+52Ej2zYk1Uml38/H2JwCSNYxchQkoLqSSyje53K9NTuNNyb9wL9GqGFwb/sRpexG4OuxgAVgWKgjMACVuLgG9iR20gFyAY1XSop7hl6+jDp6HqPnAPTYOmXFQoviKCA9hmAO4zb2gF+Acr5P5ip083jFVIXy1CoYsBp4ZtqTqLfptNeE8dnn9FrFDKu/f5Ni/9QsPpdKuv5QDbbTUjuenT2vYrIvo3v8AulDXBMcT4u9Og1YUWIChsrEK2oG4F7Wub+xknLCNuy7bXvSOd4nnTFMNKmRszEZVWwUjRdb3sbWuLyh2yZ5+fqs2sLhkK3Eqxc1DVYuylCx1JU6Fb9BbtIOTNOWqm5bm+SxhnUOviKSl/MFNiR2B6THHbIQUNyk+V5Ooct4PBYjLXo0GptSI3DKL2I75W+XpebEYrtHo9JVp7cWQhhr+htwlp0ysAQChgwRHH3LhcOp81clSRutMa1W9NPKD3cSMmX0pLM30v8+CVpoAAALACwA6AbCSKW8vJ7gCAIAgCAIAgCAUMAjeK8Fp1x5hZtBmG5AYNlbupIGnvAIIVMRgRWapmr0lXNTAygC7Eu1RjqgF72FxlsADl1AnOE8do19Eaz2uabaOttwR3BuD2sexgGe1JSQSASNjbUex6QZyzCr8EoObtSS5N8wGVrnfzLYzG1FivsXGS23LuH6Iw9VqVFP1VhMbUZ9+fz/ZFP8AopH8vEV093FQfSqGjaZ9/PcUP4bFrtWpP+umVPzZGt/pjDG6prpr+o8PGH8VBPUK7n6Flj6jCdK7Tf8Ab+StHgq5g9Z2rONQXtkU/wB2mtlB9bE+sKIldxiKwiVAkinsrAKGAWKmGBOYHK3cfPcbHc7/AO0AgeIcNqCo1WnVNGoy5S3xUSRlYswa+QkJl7W9SLASvBK9ZkPj0/DdWy/EGzgAefTa5vp6QDIxo0B/Kynp3sdwehO1veAZMAQDnOP+znz3o1fKb/GPMDbTUaEXt9ZQ6Th2ektPEHx9yN5U4TiaeIQth8y5yjF1ACkAnNexI6WI0N5GMGn0U6LS2Rt/Tx9zc+I56bMa6mvRqeU2CqtEWybE+bNmJPbXebLWUeglFNYZzjjvAmw5zofEoMfLUW9hfUBh+E+9pqzg10eX1minU/t4f+iJlZzHwyjbfvBKuWJLJ1HlnnWjVyUnXwn0UdUJ2sD017zZjYnwen0vqFcsQfD/ALG04nH06f8AMqIn63Vf6mWnUPeHxSOLo6uO6kMPqIBdEAGDBDcGHi1KmIOx+6pdvDQ6sP1Pm+SrIxNi36YqH7/kmbSRQVgCAIAgCAIAgCAIAgHkreARNfgiJnegMlRszDXyiowszhTcByBa9rfU3Ai6XMb0Kgp4lHCG48VhbIRnKqzbVPKmbOoAAB1NoBs9CurgFSCCLgj12gFy0ArAEAQCloBWAIAgCAeSIMGMaBTWn75D8J06H8G3TTUm1zBk8YiuGRhsQQCGt3X1AI1GoPXvpAM6AIBS0AWgFCIHRCcR4NhvvHrWVaihGzNlTcENY6BrgAH0AmHjHJTcoODVnRy7mLhiYetlp1BURhmVgQSLk+U23PrNSSSfB5fW6eFbzB5IyROee+Fp4mKpUgSuZ0zFPj+L8PrbX0tLIR5OrpKc7HNeeDt2D4PQp/DTXMfidhmdvVna7MfczaPUmJxLga1HRqY8FgSzVqQC1NBZUvswubkMCLC1tbgC/wAJxrkvRrW8Wla5Gi1Ea+Sqo6XsQV6EEaixIHnj1dsoo0zapWORSN1X+0qf4Vv8yo6zDLqIrO59IkMLQCKqKLKoCgDoALAQuiqUnJtsvTJgQBAEAQBAEAQBAEAQBAEAs4nDq4s6hhcGx7iAa3guXGwmb+HLsMpIAK5ywsEV2cHMLXHTvYnWAbJg1cIoqlWe3mZVKqT1IUkkD5mAXoAgCAIAgCAIAgEZx7i6YWkar620Cjdm6ASLltKNRqI0Q3SM7DVQ6qw2YBh7EXEkWxluSZjcRohyi3IOYEMDYgLqeov2tqNdjBIuU65BC1NCdAw+FjrsLnLsdD3GusAyoAgCAIBHcd4YuJotSY2DW1GpBBuCB8phrKKb6Y3QcGc44vyJiEqEUF8RN1bMqt7Ne3rtNeVXPBwLfS7YzxHlGtYnDPScpVQo4/C3+3cSuSwc22iVctrRL/ZxilTEOaillYNe1NqhBDaWCgkWt/SWxl9R6jQ6WTlFxkn9PX3Oj4nmFfKKSVGzG2dqdRKa6E6s4UdLby7cdX2Gu2kesLxHE1EVlwypmAN6tUC3qAikkdtoy/BnZUu5fsYWNwmIOJw5euqFxVp/c0wCFyipq1Qtm1QdBvGG+zG+uPUc/n/0TOB4WEc1Gd6tQjLne1wt75VCgAC/Ya6dpnBGdu5YSwiQEyVL7FYMiAIAgCAIAgCAIAgCAIAgCAIAgCAIAgCAIAgCAIBoPM/DK2NxgpLcUaQAZ9gpbViL/E1rDrKZptnG1dFmpvUf/FG40sM6KFRlyqAoBU6AXA1B/R/lPfS5dHXjHasIYclnYsB5fILX/Ud1HddiRp0tBIynQEawCxhXy3Qn4bWJOpU7XJ7ajrtvcwDKgCAIBS0A8v1tv0jJh9PBx3jOExleu3i0napsAFJUAbBelpqyUmzyuohqrLXlMmOReBth8RmxAakzhvAB2ZjfxAbH4gLEKdwSekthDyzr6PTSTVs+8YwbFhcdiKIPjWxNAEr4yrZ/LfMzKLggEHXbTeWnUNhw9datNXpt5XUMrjqDqCAekAieDu9eu1Z8vh0Q1GkyXy1SSDUqAHYDIqjU6htSIBP2gFYAgCAIAgCAIAgCAIAgCAIAgCAIAgCAIAgCAIAgCAIBTLALOJrWsB8TaKLE/M26D1t2vrAPWHohVtudye5O5gF2AR3FMO7FShI3vb9vxr694BQY9qZtiAAOlZb+Gf1DU0z73H97pAJEMIBWAIBQwBAMfHYJKqFKihlPQ9CNiDuCDsRqIH3I2jwqvRUJQrr4agKqV6XiZQNAA6MhIA73PrAPR4M9QWxFYun/AGqS+DSI7NqXYemax6gwCWpUwoCgAACwA0AA2AA2EA9wBAEAQBAEAQBAEAQBAEAQBAEAQBAEAQBAEAQBAEAQBAKGAYuGGYlz10XfRb6aHqdb6DoOl4B7rYymgOd1W292At11mMohKyMe2XadQMAVNwRcHuDsZkknk9wZPLCAQeGPh4zwaflpGkXyD4Q1x8I/CNToLCATogFYAgCAIAgCAIAgCAIAgCAIAgCAIAgCAIAgCAIAgCAIAgCAIAgCAIAgCAY3Ejak/wCkwC6BbQaAAWA6QDjvOJvjq19fOB8rLpNSb+o8p6hzq2n9jsaC1gPabSPVR6PcyZ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8" name="AutoShape 8" descr="data:image/jpeg;base64,/9j/4AAQSkZJRgABAQAAAQABAAD/2wCEAAkGBxQTEhUUEhQWFRUVFxgUFxQVFxcWFRcYGBUXFhUXFxQYHCggGhwlHBQVJDEhJSkrLi4uGB8zODMtNygtLisBCgoKDg0OGhAQGiwkHyQsLCwsLC0sLCwsLCwsLCwsLCwsLCwsLCwsLCwsLCwsLCwsLCwsLCwsLCwsLCwsLCwsLP/AABEIAJsBRQMBEQACEQEDEQH/xAAcAAEAAQUBAQAAAAAAAAAAAAAABQEDBAYHAgj/xAA/EAACAQIEBAQDBgMHAwUAAAABAgADEQQSITEFBkFREyJhcTKBkQcjQlJyoRQzsUNigpKiwfAVU3MXNJOz4f/EABoBAQACAwEAAAAAAAAAAAAAAAACAwEEBQb/xAAwEQACAgEEAQMDAwQBBQAAAAAAAQIDEQQSITFBBRNRImFxMpHRgaGxwSMUFULh8P/aAAwDAQACEQMRAD8AjpongRAEAQBAEAQCV5b4XUxFdVpm2Uhy35QCNffaSgm2bmi08rrFt8cnalm5g9iukVvBnosjFoWyB1Lb5QRm9dJjKIKyLe1PkxuHcHp0XqPTBDVTma5JF730XYbmYUUnkhXRCtuS8kjJFwgCAIAgCAUMAg+aeNHD0waaeJUYgKnudyBr6SMm/Brai6Va+lZZyfiFKs9V6j61Sc7agHXpbfQWA7ATVbbeGedulZZY1LyU4VgKmKYikM35idAPeSrrc3wVvRXRs2SXPf7nZOEUAiqoFgqhR8hab0uFhnpdNBRiiSlZtCAIAgCAIB5YwjDMDE1ZfFeTWskvJzPnXiDPVy2IQAEZkylj1IJFyP2mlqJNs89rrm548ERjMHp4tME0r2v1Qn8L9j2OxlGM8mrbU0t8P0nrhLgsKVRytJ/iNi1jY5GUDXNew+ZmYvPBnTtN+3N4TOw8C4eKFFKQbNlHxWAv1Ogm1FYWD11FSqrUE+iRki4QBAEAQBAPn2aJ4EQBAEAQBAEAy+GcSqUHD0mytttcEdiDuJlPBdRfOmW6BttL7RqgSzUVL9wSFt7am8t95nXXrL2/p5IPifMWJxTBSxAYhRTp3AJOmvU/ORc22aVutu1ElHPfhHROVOWVwgY3zO5+Ii1l/L9by+EcHoNFo40Jvts2ESZvFYAgCAIAgEdi+M0qdZKLkhnUspI8vlIuM3fzX9gb2gGdmvANB49xAfxr+NUQJSUCkFLK4YqCxe4yta5FriwbTW8rc0ng0NbfRHEW8SLOI4DTxoWrTqm+oJYBr2NgDY9PUk2trJ+0rMNM5stPDUYknyTXKvLn8MGGbNnIJ0sBa+31llUVWn8m9pdNODbbbz8m1U0tIt5Z0orCPcwZEAQBAEAQDy4vCMPng13j9erTps1IKSoLHPe2UC5tbrLpSajlHO1EpwTcUaGK5xIerXbxSgsuHS6sM5sCDb4Ra5tfpOfKSk8y7OMn7ycrOcdRM3l3hTOmJpnDOpakSpqeIAWB8gANhcX7XmYReGsF+locq5xcMZXHZq2HolnVBoWYLrpYk217SvHODl1wfuKP3O8UVsAOwA+k3V0e2isLBcgkIAgCAIAgHz7NE8CIAgCAIAgCAIBWATvJGF8TGUtDZCXJAuBZTbN2vtfvaWVrMjoemV7r18HY5tHrisAQBAEAQBeAYPFcNSem3jBcgBJZtMot5jm6aTGRhvhEBgeI4bDU6zpiDVNgVRn8xIFkSlT0GpsPKLazDkkZshKuDlh8HPeMo5YM9F6bv5mzFiXZjfNY/DfWwtNWzlnj9bunPc4tNnQeScHkw6AplLeZgdySdCQdtANJv1rbWjs+nw21rKNsUSB1UeoMiAIAgCAIBaqVgJJRyQckiL4jxdaKlqjALtfuegA6mWNJI1bdRsWSiV84BItmF7HfXvJLHRFz3rkhsVyph2OYUwDe5+LKfdbgSuVEWastHU3uS5L/AINWneoMS2Yb+Jl8LKNlyC2UDuNfeRdW1dlm6UE5uX8GtLTo4jxlw9J1xDOHFRb1KAdSxvmtdVJJ0I7TV4b4KKI6e2f6H3nKOkYEPkTxcpqZVzlb5c9hmy31te9psHceM8dGTAEAQBAEAQD59mieBEAQBAEAQBAEACAdJ+zThToj1msBVsFHWwJ1PzmxSsI9L6RQ4Qc30zeRLjsiAIAgCAIBj4/FLSptUc2VFLH5D+sw3hEoQc5KK7Zr3BuGHE0Fq16lUGsTUNMVDkyM2ZEKnS2XKDb1kIrK5Nu+xVWbIJfTxkjvtHb/ANv4alq1Kp4wKrmKKuxNtgWKaHfLFibXBxddqraqmq3y/wCpA8sYeriarLVepkVhUYEm+f8ABq2o6/SRpg5PMji6RW3T2yzj7nT8LQtNmUs8Hoa69qMmQLhAEApALVSuAbSSg2Qc0ngpQrholBxEZqQrV7RGORKeCJ4jirKxBANjlv1IBO3XbaXPEUac7EzReYeNVVd6NUaKwynLbNlcMH138ummms0Z3SbwcfU6iyMnCa48ETiuN1nqrX2ZDYEDy7khT30JEg7Zt5NWWptlPevBt/B+P1ayrTWizVyCSWHh09Nmuem2gmzHUNrHk6tGotsW3a8/2M/h/KTO4q41/Ea9xSB+6GmgII1t9JBxcnls2KtBJy32vP28Gz4XCJTULTVUUdFFh9BJJI6MIQgsRRfmSZWAIAgCAIAgHz7NE8CIAgCAIAgCAIGD3SS5AAJ9FFz8hBKEcvB2XlThZw+HVCzMSc/mFsuaxy2ubW997zcgsI9jo6HVUok1JG2IAgCAIBQwDVubsUXtRTcFWbtndstBP85D+yesrm8m7pIqL3y/p/P+jY8HQFNFQbIoUewFpYuDUnJyk5M5xzLjqjcSP8K13RVplRsSLswN9CLMJVmW/g8/rbZe+lWzeOG0yQCwAawzW2vbWbb4idKmOUmSoEpNzBWAIBZq4gCSUWyEppGJiMdYgXAvtrv7SxRXkqnbhmq8x8XqpVJpkZKVMvUzXyszEBEvb4utpTbY4Pg5mqunGTkukizyrzQGASu9ql9GNgGB2F++8VXKX0yfJVo9cpcSfJJ1+IvVxAw9A+Yeeo5F1RLdNdSbiTnZziJtOyVlntw78mw0OF01FsoYkWZmAJbvcyB0lVFIu4jBU3ADorAG4zAGxG1rzDimZlXCX6lkpS4fSVcq00C3zZQotfe9u8KKRhVQSwlwXwgmSaSXRW0GSsAQBAEAQBAEAQD59mieBEAQBAEAQBAKwEbXyDwJq1YVjdadI3uNMzdge2uv0ltcMs6/pelc5qx9I6oBNk9OeoAgCAIAgGDxXHCiha2ZiQqIN3c6Ko9z9Bc9JhvgnVXveCIfAmmcKHOao+IL1W/M/g1T9FsAB0CiRxg2Yz3KeOlHj90TuLxK0kapUOVEUux7KBcmw9pM1Em2kjn3JQarWrV/KEZ3I8ozEuxO5FwAP6zGnWZNnEqUnfJyXTwdDw6i0nN8nWrSS4L0iWCAW672F5mKyyM5YRq/EeIg1aVNWbM9TKQtr2s121GoBXppoRJTsS4RzrLN1iRKLwctrUfUCwyC1rMGvck6+USLk3ybK0+e2RNblirUxD+KwbCkeVLnOXy2zm2lx/S0rlHc+ejNukrmkv3/ANHrh/IeHpm75qnlykNbLe2pA3B676TEaoo1avS6oPL5J/h3C6VAWpIEvuRufdjqZNJI3q6YV/pRmTJaVgCAIAvAEAQBAEAQBAEAQD59mieBEAQBAEAQBAEGUdp5QRBg6GTbw1PY5rea/wA7zch0ez0SSohj4JmSNoQBAEAQChMAhcEPHrmsdadImnRHQttUq/1UegbvI9s2J/8AHBQ8vl/6Rd4x/Nwv/mP/ANFWYl2hT+mf4/2ivM2KSnhazVCAvhsuvUspUL7km0k+ma+2Tzt7NK+zvDWFRwzZbhApGmguDfa+vSZ0yaycDRRlulJt9nQsO4A3lkkztwaSL4MrJo8PVAmVFmHJIjcbjthYm5sFUXJ0J0HsCflLViPJqztcnhHrhnD7feOoz3bL1KK1iVzdbkXPqZS+XksqqXb7JMQbBWAIAgCAIAgCAeSYHkwOG8YpV2qLTNzSbI2nW5Fweo0P0mFJMpqvjY2l4JCZLisApeAVgCAIAgHF8XyviUqmktM1CBmDJqpU6A3Nu201NjR5Cfp90Z7Us/gxeI8Er0FVq1IorGwJKnW17GxNvnMODRTdpLalmccIj5FGuIMCAIAgFVtcXFx1G1/S8eSUcJ5O38v4unVoU3pCyZQAv5bC2X5WtNyLWOD2mlnGVUXDrBJSRsCAIAgFIBGcexDBVp0zapWPhqfyi13f/CoJ97DrIy+C6mKb3PpcmbhMOtNFRBZVAUD0Ez0iuUnKTk/JH8xnKlOp/wBqtTcnspbI5+Su0xIs0/LcflMyOMYPxaNSnZSWUgZ1DLmt5SVYEb2hrKNae5xezh4NDGIrcLpKlennQ3KsjLo3RdbFhqOlx69Mws9tYOfRRcvpccv58GRyhzHVxVSoGCqqgEAAg6ne8lTa5t5IpThZtlJPhPg3lawVfW0k4tyOhuUYkY6vVqNkbLlG9rrmOwPU+W5020vvaZk9rwma6i7XwyRwvDqaWIRcw/GQM57ktvrK3ybMa1Ey7QWFYAgCAIAgCAIBRoBpHNfOjUKvhUVBI+JnDCxPQAge+a5Epssa4Rx9d6i6pbII0/lzjDUcUtQlrO33gUXLA7+XqbmVQk8nJ0eqlC9SfTfODo/EuaqVCslOqGVXTOKljYXJ0K7jabDml2eht10K5qMun5PeA5uwlW4WqFIOzgpf1GbeFNEq9dTPhM1/jvM5pY+n95moKoJCG48wZSTbe29pXKzEjQ1GudepSz9JtHBuPUsSWFHMwTQsVIX2BPX0lqlk6VGphens8ErJGwVgCAcj5V5rqYd1SoxaiTYhtSgPVT2HaasLGuDy2h1865KMnlHTuJ4FMRSam+quN+3Zge82Wk0ejtrjbW4vpnEcXh2pu1N/iQlT8us02sPB4y2p1ycWWZgqEAQBAKwZwdR+zbF0jhzTS+dTmqA9S2zD00t8ps1NYweo9JshKrbHtdm4S06ogCAIB5MPhAhuDjxqj4k/Cb06P/jB8z/42H0VZFc8l9v0JQ/cmrSRQY/EMMKtN6bbOpU23Fxa49ZholCW2WfghMLxeqfuFp3xFOy1Ga/gqLaVM43uLEKPNrrbeRz4NmdEV/yN/S+vkjuZuC0Vo+LiqhquCB4lS5CFgQAlNLWXNl030GukxKKxyamrubplFcLHSNX5TrVkLmgq1ACuZL5WK3tmta5te41/CR1ktNhZOB6ZKtqS85Nq4fxsYl/CQhHIbMGzA2BtdLgEmwJsQNpfKzjCOk4OT+no2vCYZUXKosP3J6knqZUbcYqKwi/BIrAEAQBAEAQBAEAo0A0bifNeGL1qWIoEFb01LKrE979hexFpS5x5yca/X0NyhZHlcdHPcJi2pVEqJ8SMGW+1x3EoTZw65uFm+Pg94/HVK7ZqzlzckX6Am9h6TMpNmbtTKx8mKUHaRKN7QC22+h/5/wAtBncm+eDo32ccfzj+GZQCillYaXF9Qw6nXfrNiuXg9D6XqE17Xx0/k3wGXHZKwBAODcQwZpVDTbcWP1UH/eaLWGeHuqdc3FnRuSOJ1K+Eenez0hkV/dbpf1E2ISzE9F6dfK2hp+CB4rh/4/D/AMXSUCtT8tamPxADRx8v29pGS3Lg0dRXHV1+9H9S7Rp0pOM1gQYEAQCojCMr7nTPs/4MtMtXSpmV0QKt/MhYB2WpbTMLr/8Ak2Ko45PTemaaMM2J9m6y464gCAIBEceqlgtBDZ6xKkjdaY/mP6aGw9WEi+8F9KSzN9L/AD4JOhSCqFUWAAAA2AGgEkUttvLLkGChEAhaf3GJZT/LxJzKfy1gPMp/UBceobuJHpmw17lfHa7/AAXeY+CJi6DUn0vqra+V7HK2h1sTtMySaKYz2vJonBuScXTxCZ2UUgSHdHIZlAuABvqbD6+l6Y1uLOXD06tznPmPPCXWPJvOK5eouBZcrKbhxq1+hLHU2Njv+EdJedCMVFFeBUK6F1rMGUH7ttbkEk9STYAqNTe4PS0EiXgCAIAgCAIAgCAW61QqCQCbAmw3Nhew9YBD4bmaiWNOofCqD8L+W+iklb62843sdCbWgFrmniFCgo8ZL+NemSAMwW2pv6XH1lc3FGjrbaqo/wDIs7jj72zHLe17C+9ul/W1prM8rPCXBSYKRBlLJQNfbX/n7zJZ7eOGbxyfytWp1Biat0yaqg+JgR5rgAnbpudpdXDyd/0/RSi1OXB0ldpedk9QZEA51y1y82KQNi6d1yAU6ucrVIGwIBsRYmxOv+1EINrk4Wk0j1EM3R/D8m58G4PTw1Pw6QNiSSSbsSepMtjFJcHWp08KY7YmicpBcNxKrRb8Wamp+YdR8xKYcSwcXRYp1UqvkjOdeCNh67MBalUOZCNgbXZfTW/ykLFhmp6lpXTZu8Po12QOaIAgFYBuv2Z8ScVjQ0KMDU9VItqO97j6CXUy8Hd9Ive72vHZ0ubB6ErAEA8lrQFyRHAx4rPiT/aeWkO1FT5T/iN29ivaRjzybFv0pV/Hf5JgSRrlYAgGJxLBLWRkbY7Ebqw1VlPQggEe0wyVc3CWTF4Rji16VWwrU/i7Ov4aif3T+xuJhMsthj649P8A+wSckUFRBkrAEAQBAEAQBAEAQBAMDifCaVcfeLcgMqsNHUOAGyt0uAPpANV43weoqolRPGwyC6imWWqjBWAy2vcW3zX127SLimUX6aF8VGZruP5RLp42HzKMzItJ2DVGyZgxJFgGupsozbbyl1lGs9Nqpoddccy+f4NcxOHqU2y1EKnswym3exlTi0eWnVs4kmmZnD+BYivkyU2yvs34dNyW6CSUG+jYq0lksbI9+fB1Dg/KOHo+G2QNUQC7m+rdTlvb2mxGtI9DRoKq8PHPyT7KLWO3aTN4s8PYZAL/AA3Q6g/CbdD2tAMmAIBD8r8QavQWqyqgNwqqSbKpyi9x6GRg8rJraS121qTWPsS8kbBE0uA0xiXxJ81RrAX2QBQug7m2/rI7eclC00Pd9zyZXFeGpiKbU6gup+oPQg9CJlpNE7qYWwcZmgYj7Oa2Y5KtMr0zZgbetgRKPZZwp+izz9MkYmL5BxKIz5qbZVLZVLljYXsBl3mHU0VT9HsjFyymaqRKvyclrBQx30F9jsPJ3A1w9FTYeI4DO1tddct+w2m3XFJHr9Bpo1VJ+WbDJm8IAgENx4moUwynWtfOR+Giv8w/O4Ufq9JF/BfStuZvx1+SWRLAAaAaADp2kih5fZ7gCAIBSAYfEOGJVtmuGU3R1OV0PXK3+2xmGiyuxw6MQ4bFU/gqpVHasuVv/kp6f6ZjDJ76pdrH4K/9YdP52Hqr/ep2rJ8svn/0xlj2VL9Ml/XgvYbjlBzZaqZvyscr/wCRrGZyiLpmvBnh4yVNYK5pkC8ArAKQCsAQBAEAQDGxuJWkjVHNlUEn5dB6w+jMYbpYXkj+E4N1w4J0qOzVyvZ3bxCmhGgvb5TESy5pz48cGc2Hp1QjMga1mUsuqm3rqDGEa8oRl+pGQtMDaw9tJnroklg9WgyCIBFcUNULVFEnNZagsAx6hlUMbXOUDWwGa+pgHrhfG0qnIQaVWwJpVCobUXIFjrbrAJSAc/5N40MO7YOsbWc+G97rYkWF+gN7g+sorljg4mg1HsydE1yujZ8Y+KSsGQLUotZPDFldCf7Qsdx3HaWvOeDpS96M8rmJMCSNj7lYMmNUxSBxTLDMQWC9bC1z+8xnBDelLHk1jjvPFOi6rSC1gQ2Yq1srAgKL/WVztSObqfU4UyxHk1KpxfC1nY1MGc9RrlqVRs1z+Vdr/wBZVvjJ8nL/AOpotl9VfL+GbxwTl7C5AwwpQm2lazP7/E1v2l0YxO1p9JSllV4/JsgEsN4rBkQDy7WgdvBD8CHiF8S39qQtP0orfJ/mJZv8Q7SK55L7ntxWvH+SakigQBAEAQBAKGABAMLi1IGk58JapCkhGGa5ttsf2mMIkpyXTNS4disI1TwqlFqDWJzJ4tAG3xEqrAoB3JI0N7WmNpYtRYvP7pP/ACbEeEuovQxFVdNA5FZD2vnBa3sRGGjKui/1xT/sUTi9UCz4aqXGjeGFZP1KzMLg9t/SN3yZ9mL5U1j75/gJzJRuRULUtAR4ymmWBJHlDamxG0bkYenn45/BIYTGpUAKOrAi4sdfpvMp5KpQlF8mSJkjgrAEAQC1icQqKWdgqgXLMbAfOMmVFyeEQ9JGxTrUdStBDmp02FmqMNqjr0UfhU+52Ej2zYk1Uml38/H2JwCSNYxchQkoLqSSyje53K9NTuNNyb9wL9GqGFwb/sRpexG4OuxgAVgWKgjMACVuLgG9iR20gFyAY1XSop7hl6+jDp6HqPnAPTYOmXFQoviKCA9hmAO4zb2gF+Acr5P5ip083jFVIXy1CoYsBp4ZtqTqLfptNeE8dnn9FrFDKu/f5Ni/9QsPpdKuv5QDbbTUjuenT2vYrIvo3v8AulDXBMcT4u9Og1YUWIChsrEK2oG4F7Wub+xknLCNuy7bXvSOd4nnTFMNKmRszEZVWwUjRdb3sbWuLyh2yZ5+fqs2sLhkK3Eqxc1DVYuylCx1JU6Fb9BbtIOTNOWqm5bm+SxhnUOviKSl/MFNiR2B6THHbIQUNyk+V5Ooct4PBYjLXo0GptSI3DKL2I75W+XpebEYrtHo9JVp7cWQhhr+htwlp0ysAQChgwRHH3LhcOp81clSRutMa1W9NPKD3cSMmX0pLM30v8+CVpoAAALACwA6AbCSKW8vJ7gCAIAgCAIAgCAUMAjeK8Fp1x5hZtBmG5AYNlbupIGnvAIIVMRgRWapmr0lXNTAygC7Eu1RjqgF72FxlsADl1AnOE8do19Eaz2uabaOttwR3BuD2sexgGe1JSQSASNjbUex6QZyzCr8EoObtSS5N8wGVrnfzLYzG1FivsXGS23LuH6Iw9VqVFP1VhMbUZ9+fz/ZFP8AopH8vEV093FQfSqGjaZ9/PcUP4bFrtWpP+umVPzZGt/pjDG6prpr+o8PGH8VBPUK7n6Flj6jCdK7Tf8Ab+StHgq5g9Z2rONQXtkU/wB2mtlB9bE+sKIldxiKwiVAkinsrAKGAWKmGBOYHK3cfPcbHc7/AO0AgeIcNqCo1WnVNGoy5S3xUSRlYswa+QkJl7W9SLASvBK9ZkPj0/DdWy/EGzgAefTa5vp6QDIxo0B/Kynp3sdwehO1veAZMAQDnOP+znz3o1fKb/GPMDbTUaEXt9ZQ6Th2ektPEHx9yN5U4TiaeIQth8y5yjF1ACkAnNexI6WI0N5GMGn0U6LS2Rt/Tx9zc+I56bMa6mvRqeU2CqtEWybE+bNmJPbXebLWUeglFNYZzjjvAmw5zofEoMfLUW9hfUBh+E+9pqzg10eX1minU/t4f+iJlZzHwyjbfvBKuWJLJ1HlnnWjVyUnXwn0UdUJ2sD017zZjYnwen0vqFcsQfD/ALG04nH06f8AMqIn63Vf6mWnUPeHxSOLo6uO6kMPqIBdEAGDBDcGHi1KmIOx+6pdvDQ6sP1Pm+SrIxNi36YqH7/kmbSRQVgCAIAgCAIAgCAIAgHkreARNfgiJnegMlRszDXyiowszhTcByBa9rfU3Ai6XMb0Kgp4lHCG48VhbIRnKqzbVPKmbOoAAB1NoBs9CurgFSCCLgj12gFy0ArAEAQCloBWAIAgCAeSIMGMaBTWn75D8J06H8G3TTUm1zBk8YiuGRhsQQCGt3X1AI1GoPXvpAM6AIBS0AWgFCIHRCcR4NhvvHrWVaihGzNlTcENY6BrgAH0AmHjHJTcoODVnRy7mLhiYetlp1BURhmVgQSLk+U23PrNSSSfB5fW6eFbzB5IyROee+Fp4mKpUgSuZ0zFPj+L8PrbX0tLIR5OrpKc7HNeeDt2D4PQp/DTXMfidhmdvVna7MfczaPUmJxLga1HRqY8FgSzVqQC1NBZUvswubkMCLC1tbgC/wAJxrkvRrW8Wla5Gi1Ea+Sqo6XsQV6EEaixIHnj1dsoo0zapWORSN1X+0qf4Vv8yo6zDLqIrO59IkMLQCKqKLKoCgDoALAQuiqUnJtsvTJgQBAEAQBAEAQBAEAQBAEAs4nDq4s6hhcGx7iAa3guXGwmb+HLsMpIAK5ywsEV2cHMLXHTvYnWAbJg1cIoqlWe3mZVKqT1IUkkD5mAXoAgCAIAgCAIAgEZx7i6YWkar620Cjdm6ASLltKNRqI0Q3SM7DVQ6qw2YBh7EXEkWxluSZjcRohyi3IOYEMDYgLqeov2tqNdjBIuU65BC1NCdAw+FjrsLnLsdD3GusAyoAgCAIBHcd4YuJotSY2DW1GpBBuCB8phrKKb6Y3QcGc44vyJiEqEUF8RN1bMqt7Ne3rtNeVXPBwLfS7YzxHlGtYnDPScpVQo4/C3+3cSuSwc22iVctrRL/ZxilTEOaillYNe1NqhBDaWCgkWt/SWxl9R6jQ6WTlFxkn9PX3Oj4nmFfKKSVGzG2dqdRKa6E6s4UdLby7cdX2Gu2kesLxHE1EVlwypmAN6tUC3qAikkdtoy/BnZUu5fsYWNwmIOJw5euqFxVp/c0wCFyipq1Qtm1QdBvGG+zG+uPUc/n/0TOB4WEc1Gd6tQjLne1wt75VCgAC/Ya6dpnBGdu5YSwiQEyVL7FYMiAIAgCAIAgCAIAgCAIAgCAIAgCAIAgCAIAgCAIBoPM/DK2NxgpLcUaQAZ9gpbViL/E1rDrKZptnG1dFmpvUf/FG40sM6KFRlyqAoBU6AXA1B/R/lPfS5dHXjHasIYclnYsB5fILX/Ud1HddiRp0tBIynQEawCxhXy3Qn4bWJOpU7XJ7ajrtvcwDKgCAIBS0A8v1tv0jJh9PBx3jOExleu3i0napsAFJUAbBelpqyUmzyuohqrLXlMmOReBth8RmxAakzhvAB2ZjfxAbH4gLEKdwSekthDyzr6PTSTVs+8YwbFhcdiKIPjWxNAEr4yrZ/LfMzKLggEHXbTeWnUNhw9datNXpt5XUMrjqDqCAekAieDu9eu1Z8vh0Q1GkyXy1SSDUqAHYDIqjU6htSIBP2gFYAgCAIAgCAIAgCAIAgCAIAgCAIAgCAIAgCAIAgCAIBTLALOJrWsB8TaKLE/M26D1t2vrAPWHohVtudye5O5gF2AR3FMO7FShI3vb9vxr694BQY9qZtiAAOlZb+Gf1DU0z73H97pAJEMIBWAIBQwBAMfHYJKqFKihlPQ9CNiDuCDsRqIH3I2jwqvRUJQrr4agKqV6XiZQNAA6MhIA73PrAPR4M9QWxFYun/AGqS+DSI7NqXYemax6gwCWpUwoCgAACwA0AA2AA2EA9wBAEAQBAEAQBAEAQBAEAQBAEAQBAEAQBAEAQBAEAQBAKGAYuGGYlz10XfRb6aHqdb6DoOl4B7rYymgOd1W292At11mMohKyMe2XadQMAVNwRcHuDsZkknk9wZPLCAQeGPh4zwaflpGkXyD4Q1x8I/CNToLCATogFYAgCAIAgCAIAgCAIAgCAIAgCAIAgCAIAgCAIAgCAIAgCAIAgCAIAgCAY3Ejak/wCkwC6BbQaAAWA6QDjvOJvjq19fOB8rLpNSb+o8p6hzq2n9jsaC1gPabSPVR6PcyZP/2Q=="/>
          <p:cNvSpPr>
            <a:spLocks noChangeAspect="1" noChangeArrowheads="1"/>
          </p:cNvSpPr>
          <p:nvPr/>
        </p:nvSpPr>
        <p:spPr bwMode="auto">
          <a:xfrm>
            <a:off x="1535185" y="1584326"/>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3" name="Pladsholder til dato 12"/>
          <p:cNvSpPr>
            <a:spLocks noGrp="1"/>
          </p:cNvSpPr>
          <p:nvPr>
            <p:ph type="dt" sz="half" idx="10"/>
          </p:nvPr>
        </p:nvSpPr>
        <p:spPr/>
        <p:txBody>
          <a:bodyPr/>
          <a:lstStyle/>
          <a:p>
            <a:fld id="{F02F7263-DA72-49E2-A463-AA5C50761C40}" type="datetime1">
              <a:rPr lang="da-DK" smtClean="0"/>
              <a:t>01-02-2017</a:t>
            </a:fld>
            <a:endParaRPr lang="da-DK"/>
          </a:p>
        </p:txBody>
      </p:sp>
      <p:sp>
        <p:nvSpPr>
          <p:cNvPr id="14" name="Pladsholder til sidefod 13"/>
          <p:cNvSpPr>
            <a:spLocks noGrp="1"/>
          </p:cNvSpPr>
          <p:nvPr>
            <p:ph type="ftr" sz="quarter" idx="11"/>
          </p:nvPr>
        </p:nvSpPr>
        <p:spPr/>
        <p:txBody>
          <a:bodyPr/>
          <a:lstStyle/>
          <a:p>
            <a:r>
              <a:rPr lang="da-DK"/>
              <a:t>Projektledelse i praksis v. Maren Granlien og Charlotte Risbjerg</a:t>
            </a:r>
          </a:p>
        </p:txBody>
      </p:sp>
      <p:sp>
        <p:nvSpPr>
          <p:cNvPr id="15" name="Pladsholder til diasnummer 14"/>
          <p:cNvSpPr>
            <a:spLocks noGrp="1"/>
          </p:cNvSpPr>
          <p:nvPr>
            <p:ph type="sldNum" sz="quarter" idx="12"/>
          </p:nvPr>
        </p:nvSpPr>
        <p:spPr/>
        <p:txBody>
          <a:bodyPr/>
          <a:lstStyle/>
          <a:p>
            <a:fld id="{3031701D-1D88-4936-B228-AC091E77BDF0}" type="slidenum">
              <a:rPr lang="da-DK" smtClean="0"/>
              <a:t>58</a:t>
            </a:fld>
            <a:endParaRPr lang="da-DK"/>
          </a:p>
        </p:txBody>
      </p:sp>
      <p:pic>
        <p:nvPicPr>
          <p:cNvPr id="10" name="Billede 9" descr="world ma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75" y="504475"/>
            <a:ext cx="3641921" cy="2233287"/>
          </a:xfrm>
          <a:prstGeom prst="rect">
            <a:avLst/>
          </a:prstGeom>
        </p:spPr>
      </p:pic>
      <p:pic>
        <p:nvPicPr>
          <p:cNvPr id="5" name="Billede 4"/>
          <p:cNvPicPr>
            <a:picLocks noChangeAspect="1"/>
          </p:cNvPicPr>
          <p:nvPr/>
        </p:nvPicPr>
        <p:blipFill>
          <a:blip r:embed="rId4"/>
          <a:stretch>
            <a:fillRect/>
          </a:stretch>
        </p:blipFill>
        <p:spPr>
          <a:xfrm>
            <a:off x="5320344" y="504475"/>
            <a:ext cx="3190244" cy="2686522"/>
          </a:xfrm>
          <a:prstGeom prst="rect">
            <a:avLst/>
          </a:prstGeom>
        </p:spPr>
      </p:pic>
    </p:spTree>
    <p:extLst>
      <p:ext uri="{BB962C8B-B14F-4D97-AF65-F5344CB8AC3E}">
        <p14:creationId xmlns:p14="http://schemas.microsoft.com/office/powerpoint/2010/main" val="143518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3 slags distance</a:t>
            </a:r>
          </a:p>
        </p:txBody>
      </p:sp>
      <p:sp>
        <p:nvSpPr>
          <p:cNvPr id="3" name="Pladsholder til indhold 2"/>
          <p:cNvSpPr>
            <a:spLocks noGrp="1"/>
          </p:cNvSpPr>
          <p:nvPr>
            <p:ph idx="1"/>
          </p:nvPr>
        </p:nvSpPr>
        <p:spPr>
          <a:xfrm>
            <a:off x="628650" y="1544921"/>
            <a:ext cx="7886700" cy="4745091"/>
          </a:xfrm>
        </p:spPr>
        <p:txBody>
          <a:bodyPr>
            <a:normAutofit fontScale="85000" lnSpcReduction="20000"/>
          </a:bodyPr>
          <a:lstStyle/>
          <a:p>
            <a:r>
              <a:rPr lang="da-DK" sz="2400" dirty="0"/>
              <a:t>Fysisk distance</a:t>
            </a:r>
          </a:p>
          <a:p>
            <a:pPr lvl="1"/>
            <a:r>
              <a:rPr lang="da-DK" dirty="0"/>
              <a:t>Geografisk </a:t>
            </a:r>
          </a:p>
          <a:p>
            <a:pPr lvl="1"/>
            <a:r>
              <a:rPr lang="da-DK" dirty="0"/>
              <a:t>Organisatorisk</a:t>
            </a:r>
          </a:p>
          <a:p>
            <a:pPr lvl="1"/>
            <a:r>
              <a:rPr lang="da-DK" dirty="0"/>
              <a:t>Tidsforskel </a:t>
            </a:r>
          </a:p>
          <a:p>
            <a:pPr marL="342900" lvl="1" indent="0">
              <a:buNone/>
            </a:pPr>
            <a:endParaRPr lang="da-DK" dirty="0"/>
          </a:p>
          <a:p>
            <a:r>
              <a:rPr lang="da-DK" sz="2400" dirty="0"/>
              <a:t>Operationel distance </a:t>
            </a:r>
          </a:p>
          <a:p>
            <a:pPr lvl="1"/>
            <a:r>
              <a:rPr lang="da-DK" dirty="0"/>
              <a:t>Hvor ofte mødes vi </a:t>
            </a:r>
          </a:p>
          <a:p>
            <a:pPr lvl="1"/>
            <a:r>
              <a:rPr lang="da-DK" dirty="0"/>
              <a:t>Hvor mange er vi </a:t>
            </a:r>
          </a:p>
          <a:p>
            <a:pPr lvl="1"/>
            <a:r>
              <a:rPr lang="da-DK" dirty="0"/>
              <a:t>Hvor mange andre teams tilhører vi  </a:t>
            </a:r>
          </a:p>
          <a:p>
            <a:pPr lvl="1"/>
            <a:r>
              <a:rPr lang="da-DK" dirty="0"/>
              <a:t>Hvor gode er vi til -  og forstår vi  alle – at bruge teknologi </a:t>
            </a:r>
          </a:p>
          <a:p>
            <a:pPr lvl="1"/>
            <a:endParaRPr lang="da-DK" dirty="0"/>
          </a:p>
          <a:p>
            <a:r>
              <a:rPr lang="da-DK" sz="2400" dirty="0"/>
              <a:t>Affinitetsdistance (tilknytning/”slægtskab”) </a:t>
            </a:r>
          </a:p>
          <a:p>
            <a:pPr lvl="1"/>
            <a:r>
              <a:rPr lang="da-DK" dirty="0"/>
              <a:t>Kulturelle værdier </a:t>
            </a:r>
          </a:p>
          <a:p>
            <a:pPr lvl="1"/>
            <a:r>
              <a:rPr lang="da-DK" dirty="0"/>
              <a:t>Kommunikationsstil </a:t>
            </a:r>
          </a:p>
          <a:p>
            <a:pPr lvl="1"/>
            <a:r>
              <a:rPr lang="da-DK" dirty="0"/>
              <a:t>Holdninger til arbejde </a:t>
            </a:r>
          </a:p>
          <a:p>
            <a:pPr lvl="1"/>
            <a:r>
              <a:rPr lang="da-DK" dirty="0"/>
              <a:t>Gensidig afhængighed </a:t>
            </a:r>
          </a:p>
          <a:p>
            <a:pPr lvl="1"/>
            <a:r>
              <a:rPr lang="da-DK" dirty="0"/>
              <a:t>Netværk og socialt kendskab </a:t>
            </a:r>
          </a:p>
          <a:p>
            <a:pPr lvl="1"/>
            <a:r>
              <a:rPr lang="da-DK" dirty="0"/>
              <a:t>Uddannelse</a:t>
            </a:r>
          </a:p>
          <a:p>
            <a:pPr lvl="1"/>
            <a:r>
              <a:rPr lang="da-DK" dirty="0"/>
              <a:t>Kompetence</a:t>
            </a:r>
          </a:p>
          <a:p>
            <a:pPr lvl="1"/>
            <a:r>
              <a:rPr lang="da-DK" dirty="0"/>
              <a:t>Hierarki </a:t>
            </a:r>
          </a:p>
          <a:p>
            <a:pPr lvl="1"/>
            <a:r>
              <a:rPr lang="da-DK" dirty="0"/>
              <a:t>Sprog </a:t>
            </a:r>
          </a:p>
        </p:txBody>
      </p:sp>
      <p:sp>
        <p:nvSpPr>
          <p:cNvPr id="7" name="Pladsholder til dato 6"/>
          <p:cNvSpPr>
            <a:spLocks noGrp="1"/>
          </p:cNvSpPr>
          <p:nvPr>
            <p:ph type="dt" sz="half" idx="10"/>
          </p:nvPr>
        </p:nvSpPr>
        <p:spPr/>
        <p:txBody>
          <a:bodyPr/>
          <a:lstStyle/>
          <a:p>
            <a:fld id="{C6C58A07-F384-42BF-996F-96AE131B0375}" type="datetime1">
              <a:rPr lang="da-DK" smtClean="0"/>
              <a:t>01-02-2017</a:t>
            </a:fld>
            <a:endParaRPr lang="en-US"/>
          </a:p>
        </p:txBody>
      </p:sp>
      <p:sp>
        <p:nvSpPr>
          <p:cNvPr id="8" name="Pladsholder til sidefod 7"/>
          <p:cNvSpPr>
            <a:spLocks noGrp="1"/>
          </p:cNvSpPr>
          <p:nvPr>
            <p:ph type="ftr" sz="quarter" idx="11"/>
          </p:nvPr>
        </p:nvSpPr>
        <p:spPr/>
        <p:txBody>
          <a:bodyPr/>
          <a:lstStyle/>
          <a:p>
            <a:r>
              <a:rPr lang="en-US"/>
              <a:t>Projektledelse i praksis v. Maren Granlien og Charlotte Risbjerg</a:t>
            </a:r>
            <a:endParaRPr lang="en-US" dirty="0"/>
          </a:p>
        </p:txBody>
      </p:sp>
      <p:sp>
        <p:nvSpPr>
          <p:cNvPr id="9" name="Pladsholder til diasnummer 8"/>
          <p:cNvSpPr>
            <a:spLocks noGrp="1"/>
          </p:cNvSpPr>
          <p:nvPr>
            <p:ph type="sldNum" sz="quarter" idx="12"/>
          </p:nvPr>
        </p:nvSpPr>
        <p:spPr/>
        <p:txBody>
          <a:bodyPr/>
          <a:lstStyle/>
          <a:p>
            <a:fld id="{E31375A4-56A4-47D6-9801-1991572033F7}" type="slidenum">
              <a:rPr lang="en-US" smtClean="0"/>
              <a:t>59</a:t>
            </a:fld>
            <a:endParaRPr lang="en-US"/>
          </a:p>
        </p:txBody>
      </p:sp>
      <p:pic>
        <p:nvPicPr>
          <p:cNvPr id="4" name="Billede 3"/>
          <p:cNvPicPr>
            <a:picLocks noChangeAspect="1"/>
          </p:cNvPicPr>
          <p:nvPr/>
        </p:nvPicPr>
        <p:blipFill>
          <a:blip r:embed="rId3"/>
          <a:stretch>
            <a:fillRect/>
          </a:stretch>
        </p:blipFill>
        <p:spPr>
          <a:xfrm>
            <a:off x="5378867" y="470166"/>
            <a:ext cx="3450635" cy="2255716"/>
          </a:xfrm>
          <a:prstGeom prst="rect">
            <a:avLst/>
          </a:prstGeom>
        </p:spPr>
      </p:pic>
    </p:spTree>
    <p:extLst>
      <p:ext uri="{BB962C8B-B14F-4D97-AF65-F5344CB8AC3E}">
        <p14:creationId xmlns:p14="http://schemas.microsoft.com/office/powerpoint/2010/main" val="117911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Indhold  –  dag 2</a:t>
            </a:r>
          </a:p>
        </p:txBody>
      </p:sp>
      <p:sp>
        <p:nvSpPr>
          <p:cNvPr id="5" name="Pladsholder til indhold 4"/>
          <p:cNvSpPr>
            <a:spLocks noGrp="1"/>
          </p:cNvSpPr>
          <p:nvPr>
            <p:ph idx="1"/>
          </p:nvPr>
        </p:nvSpPr>
        <p:spPr/>
        <p:txBody>
          <a:bodyPr>
            <a:normAutofit/>
          </a:bodyPr>
          <a:lstStyle/>
          <a:p>
            <a:r>
              <a:rPr lang="da-DK" dirty="0"/>
              <a:t>Godmorgen</a:t>
            </a:r>
          </a:p>
          <a:p>
            <a:pPr lvl="1"/>
            <a:r>
              <a:rPr lang="da-DK" dirty="0"/>
              <a:t>Dagen i går</a:t>
            </a:r>
          </a:p>
          <a:p>
            <a:r>
              <a:rPr lang="da-DK" dirty="0"/>
              <a:t>Ledelse og motivation – fortsat</a:t>
            </a:r>
          </a:p>
          <a:p>
            <a:pPr lvl="1"/>
            <a:r>
              <a:rPr lang="da-DK" dirty="0"/>
              <a:t>Motivation</a:t>
            </a:r>
          </a:p>
          <a:p>
            <a:r>
              <a:rPr lang="da-DK" dirty="0"/>
              <a:t>Menneskelig forskellighed – </a:t>
            </a:r>
            <a:r>
              <a:rPr lang="da-DK" dirty="0" err="1"/>
              <a:t>Diversity</a:t>
            </a:r>
            <a:r>
              <a:rPr lang="da-DK" dirty="0"/>
              <a:t> </a:t>
            </a:r>
            <a:r>
              <a:rPr lang="da-DK" dirty="0" err="1"/>
              <a:t>Icebreaker</a:t>
            </a:r>
            <a:r>
              <a:rPr lang="da-DK" dirty="0"/>
              <a:t>®</a:t>
            </a:r>
          </a:p>
          <a:p>
            <a:r>
              <a:rPr lang="da-DK" dirty="0"/>
              <a:t>Konflikter i projekter</a:t>
            </a:r>
          </a:p>
          <a:p>
            <a:r>
              <a:rPr lang="da-DK" dirty="0"/>
              <a:t>Mødeledelse og </a:t>
            </a:r>
            <a:r>
              <a:rPr lang="da-DK" dirty="0" err="1"/>
              <a:t>facilitering</a:t>
            </a:r>
            <a:endParaRPr lang="da-DK" dirty="0"/>
          </a:p>
          <a:p>
            <a:r>
              <a:rPr lang="da-DK" dirty="0"/>
              <a:t>Opsamling af læring</a:t>
            </a:r>
          </a:p>
          <a:p>
            <a:endParaRPr lang="da-DK" dirty="0"/>
          </a:p>
          <a:p>
            <a:pPr lvl="1"/>
            <a:endParaRPr lang="da-DK" dirty="0"/>
          </a:p>
          <a:p>
            <a:endParaRPr lang="da-DK" dirty="0"/>
          </a:p>
        </p:txBody>
      </p:sp>
      <p:sp>
        <p:nvSpPr>
          <p:cNvPr id="7" name="Pladsholder til dato 6"/>
          <p:cNvSpPr>
            <a:spLocks noGrp="1"/>
          </p:cNvSpPr>
          <p:nvPr>
            <p:ph type="dt" sz="half" idx="10"/>
          </p:nvPr>
        </p:nvSpPr>
        <p:spPr/>
        <p:txBody>
          <a:bodyPr/>
          <a:lstStyle/>
          <a:p>
            <a:fld id="{198A9EB4-CF22-4514-AAC0-86D4887C284C}" type="datetime1">
              <a:rPr lang="da-DK" smtClean="0"/>
              <a:t>01-02-2017</a:t>
            </a:fld>
            <a:endParaRPr lang="en-US"/>
          </a:p>
        </p:txBody>
      </p:sp>
      <p:sp>
        <p:nvSpPr>
          <p:cNvPr id="8" name="Pladsholder til sidefod 7"/>
          <p:cNvSpPr>
            <a:spLocks noGrp="1"/>
          </p:cNvSpPr>
          <p:nvPr>
            <p:ph type="ftr" sz="quarter" idx="11"/>
          </p:nvPr>
        </p:nvSpPr>
        <p:spPr/>
        <p:txBody>
          <a:bodyPr/>
          <a:lstStyle/>
          <a:p>
            <a:r>
              <a:rPr lang="en-US"/>
              <a:t>Projektledelse i praksis v. Maren Granlien og Charlotte Risbjerg</a:t>
            </a:r>
            <a:endParaRPr lang="en-US" dirty="0"/>
          </a:p>
        </p:txBody>
      </p:sp>
      <p:sp>
        <p:nvSpPr>
          <p:cNvPr id="9" name="Pladsholder til diasnummer 8"/>
          <p:cNvSpPr>
            <a:spLocks noGrp="1"/>
          </p:cNvSpPr>
          <p:nvPr>
            <p:ph type="sldNum" sz="quarter" idx="12"/>
          </p:nvPr>
        </p:nvSpPr>
        <p:spPr/>
        <p:txBody>
          <a:bodyPr/>
          <a:lstStyle/>
          <a:p>
            <a:fld id="{E31375A4-56A4-47D6-9801-1991572033F7}" type="slidenum">
              <a:rPr lang="en-US" smtClean="0"/>
              <a:t>6</a:t>
            </a:fld>
            <a:endParaRPr lang="en-US"/>
          </a:p>
        </p:txBody>
      </p:sp>
    </p:spTree>
    <p:extLst>
      <p:ext uri="{BB962C8B-B14F-4D97-AF65-F5344CB8AC3E}">
        <p14:creationId xmlns:p14="http://schemas.microsoft.com/office/powerpoint/2010/main" val="81872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Opmærksomhedspunkter ved projekter på distancen</a:t>
            </a:r>
          </a:p>
        </p:txBody>
      </p:sp>
      <p:sp>
        <p:nvSpPr>
          <p:cNvPr id="3" name="Pladsholder til indhold 2"/>
          <p:cNvSpPr>
            <a:spLocks noGrp="1"/>
          </p:cNvSpPr>
          <p:nvPr>
            <p:ph idx="1"/>
          </p:nvPr>
        </p:nvSpPr>
        <p:spPr/>
        <p:txBody>
          <a:bodyPr>
            <a:normAutofit lnSpcReduction="10000"/>
          </a:bodyPr>
          <a:lstStyle/>
          <a:p>
            <a:r>
              <a:rPr lang="da-DK" dirty="0"/>
              <a:t>Oplevet distance – kommunikation og identifikation</a:t>
            </a:r>
          </a:p>
          <a:p>
            <a:r>
              <a:rPr lang="da-DK" dirty="0"/>
              <a:t>Erfaring med distance arbejde og værktøjer</a:t>
            </a:r>
          </a:p>
          <a:p>
            <a:r>
              <a:rPr lang="da-DK" dirty="0"/>
              <a:t>Samarbejde på distancen kræver lidt mere af både projektleder og projektdeltager og de andre interessenter. </a:t>
            </a:r>
          </a:p>
          <a:p>
            <a:r>
              <a:rPr lang="da-DK" dirty="0"/>
              <a:t>Krav til projektlederen</a:t>
            </a:r>
          </a:p>
          <a:p>
            <a:pPr lvl="1"/>
            <a:r>
              <a:rPr lang="da-DK" dirty="0"/>
              <a:t>Gode kommunikationsevner og ofte kommunikerende</a:t>
            </a:r>
          </a:p>
          <a:p>
            <a:pPr lvl="1"/>
            <a:r>
              <a:rPr lang="da-DK" dirty="0"/>
              <a:t>Skal tage sig tid til projektdeltagere og interessenter - tålmodighed </a:t>
            </a:r>
          </a:p>
          <a:p>
            <a:pPr lvl="1"/>
            <a:r>
              <a:rPr lang="da-DK" dirty="0"/>
              <a:t>Empati og menneskelig forståelse</a:t>
            </a:r>
          </a:p>
          <a:p>
            <a:pPr lvl="1"/>
            <a:r>
              <a:rPr lang="da-DK" dirty="0"/>
              <a:t>Brug af værktøjer</a:t>
            </a:r>
          </a:p>
          <a:p>
            <a:r>
              <a:rPr lang="da-DK" dirty="0"/>
              <a:t>Krav til projektdeltageren og interessent</a:t>
            </a:r>
          </a:p>
          <a:p>
            <a:pPr lvl="1"/>
            <a:r>
              <a:rPr lang="da-DK" dirty="0"/>
              <a:t>Stor selvstændighed </a:t>
            </a:r>
          </a:p>
          <a:p>
            <a:pPr lvl="1"/>
            <a:r>
              <a:rPr lang="da-DK" dirty="0"/>
              <a:t>Tillid til projektlederen </a:t>
            </a:r>
          </a:p>
          <a:p>
            <a:pPr lvl="1"/>
            <a:r>
              <a:rPr lang="da-DK" dirty="0"/>
              <a:t>Stor loyalitet overfor projektet</a:t>
            </a:r>
          </a:p>
          <a:p>
            <a:pPr lvl="1"/>
            <a:r>
              <a:rPr lang="da-DK" dirty="0"/>
              <a:t>Opsøgende</a:t>
            </a:r>
          </a:p>
        </p:txBody>
      </p:sp>
      <p:sp>
        <p:nvSpPr>
          <p:cNvPr id="4" name="Pladsholder til dato 3"/>
          <p:cNvSpPr>
            <a:spLocks noGrp="1"/>
          </p:cNvSpPr>
          <p:nvPr>
            <p:ph type="dt" sz="half" idx="10"/>
          </p:nvPr>
        </p:nvSpPr>
        <p:spPr/>
        <p:txBody>
          <a:bodyPr/>
          <a:lstStyle/>
          <a:p>
            <a:fld id="{94C8CDB2-EC8A-44FE-8A2B-ED6F252A94EB}"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slidenummer 5"/>
          <p:cNvSpPr>
            <a:spLocks noGrp="1"/>
          </p:cNvSpPr>
          <p:nvPr>
            <p:ph type="sldNum" sz="quarter" idx="12"/>
          </p:nvPr>
        </p:nvSpPr>
        <p:spPr/>
        <p:txBody>
          <a:bodyPr/>
          <a:lstStyle/>
          <a:p>
            <a:fld id="{E31375A4-56A4-47D6-9801-1991572033F7}" type="slidenum">
              <a:rPr lang="en-US" smtClean="0"/>
              <a:t>60</a:t>
            </a:fld>
            <a:endParaRPr lang="en-US"/>
          </a:p>
        </p:txBody>
      </p:sp>
      <p:pic>
        <p:nvPicPr>
          <p:cNvPr id="7" name="Billede 6"/>
          <p:cNvPicPr>
            <a:picLocks noChangeAspect="1"/>
          </p:cNvPicPr>
          <p:nvPr/>
        </p:nvPicPr>
        <p:blipFill>
          <a:blip r:embed="rId3"/>
          <a:stretch>
            <a:fillRect/>
          </a:stretch>
        </p:blipFill>
        <p:spPr>
          <a:xfrm>
            <a:off x="7284305" y="1165806"/>
            <a:ext cx="1625234" cy="1089207"/>
          </a:xfrm>
          <a:prstGeom prst="rect">
            <a:avLst/>
          </a:prstGeom>
        </p:spPr>
      </p:pic>
    </p:spTree>
    <p:extLst>
      <p:ext uri="{BB962C8B-B14F-4D97-AF65-F5344CB8AC3E}">
        <p14:creationId xmlns:p14="http://schemas.microsoft.com/office/powerpoint/2010/main" val="398786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Hjemmeøvelse </a:t>
            </a:r>
          </a:p>
        </p:txBody>
      </p:sp>
      <p:sp>
        <p:nvSpPr>
          <p:cNvPr id="3" name="Pladsholder til indhold 2"/>
          <p:cNvSpPr>
            <a:spLocks noGrp="1"/>
          </p:cNvSpPr>
          <p:nvPr>
            <p:ph idx="1"/>
          </p:nvPr>
        </p:nvSpPr>
        <p:spPr/>
        <p:txBody>
          <a:bodyPr>
            <a:normAutofit fontScale="77500" lnSpcReduction="20000"/>
          </a:bodyPr>
          <a:lstStyle/>
          <a:p>
            <a:pPr marL="0" indent="0">
              <a:buNone/>
            </a:pPr>
            <a:br>
              <a:rPr lang="da-DK" dirty="0"/>
            </a:br>
            <a:r>
              <a:rPr lang="da-DK" b="1" i="1" dirty="0"/>
              <a:t>1 -</a:t>
            </a:r>
            <a:r>
              <a:rPr lang="da-DK" dirty="0"/>
              <a:t> Sæt dig ned med et stykke papir og en pen og noter alle de gange du har en eller anden form for social interaktion med dine kollegaer, medarbejdere eller chefer i løbet af en ganske almindelig arbejdsdag. </a:t>
            </a:r>
            <a:br>
              <a:rPr lang="da-DK" dirty="0"/>
            </a:br>
            <a:br>
              <a:rPr lang="da-DK" dirty="0"/>
            </a:br>
            <a:r>
              <a:rPr lang="da-DK" dirty="0"/>
              <a:t>Hilser du på folk på vejen hen til dit skrivebord om morgenen. Småsludrer du med dem du møder ved kaffemaskinen? Spiser du frokost med kollegaerne? Mødes I til et spil bordfodbold om eftermiddagen? Følges I hjem i bussen? </a:t>
            </a:r>
            <a:br>
              <a:rPr lang="da-DK" dirty="0"/>
            </a:br>
            <a:br>
              <a:rPr lang="da-DK" dirty="0"/>
            </a:br>
            <a:r>
              <a:rPr lang="da-DK" dirty="0"/>
              <a:t>Du kan sikkert komme på mindst 15 sådanne sociale interaktioner i løbet af en helt almindelig arbejdsdag.</a:t>
            </a:r>
            <a:br>
              <a:rPr lang="da-DK" dirty="0"/>
            </a:br>
            <a:br>
              <a:rPr lang="da-DK" dirty="0"/>
            </a:br>
            <a:r>
              <a:rPr lang="da-DK" b="1" i="1" dirty="0"/>
              <a:t>2 -</a:t>
            </a:r>
            <a:r>
              <a:rPr lang="da-DK" dirty="0"/>
              <a:t> Gå listen igennem og overvej for hvert enkelt punkt om det ville skabe værdi for samarbejdet, hvis du kunne have tilsvarende social interaktion med dine virtuelle kollegaer?</a:t>
            </a:r>
            <a:br>
              <a:rPr lang="da-DK" dirty="0"/>
            </a:br>
            <a:br>
              <a:rPr lang="da-DK" dirty="0"/>
            </a:br>
            <a:r>
              <a:rPr lang="da-DK" b="1" i="1" dirty="0"/>
              <a:t>3 -</a:t>
            </a:r>
            <a:r>
              <a:rPr lang="da-DK" dirty="0"/>
              <a:t> For alle de punkter, hvor du har svaret 'ja' til ovenstående skal du nu lave en plan for, hvordan du kan skabe en tilsvarende social interaktion på distancen.</a:t>
            </a:r>
            <a:br>
              <a:rPr lang="da-DK" dirty="0"/>
            </a:br>
            <a:br>
              <a:rPr lang="da-DK" dirty="0"/>
            </a:br>
            <a:r>
              <a:rPr lang="da-DK" b="1" i="1" dirty="0"/>
              <a:t>4 -</a:t>
            </a:r>
            <a:r>
              <a:rPr lang="da-DK" dirty="0"/>
              <a:t> Udfør planen i morgen! Og gentag den hver dag i to uger. Herefter evaluerer du hvad der har virket.</a:t>
            </a:r>
            <a:br>
              <a:rPr lang="da-DK" dirty="0"/>
            </a:br>
            <a:endParaRPr lang="da-DK" dirty="0"/>
          </a:p>
          <a:p>
            <a:pPr marL="0" indent="0">
              <a:buNone/>
            </a:pPr>
            <a:endParaRPr lang="da-DK" sz="1300" dirty="0"/>
          </a:p>
          <a:p>
            <a:pPr marL="0" indent="0">
              <a:buNone/>
            </a:pPr>
            <a:r>
              <a:rPr lang="da-DK" sz="1300" dirty="0">
                <a:hlinkClick r:id="rId3"/>
              </a:rPr>
              <a:t>http://www.computerworld.dk/blog/outsourcing-bloggen/222709/bliv-bedre-til-virtuelt-samarbejde</a:t>
            </a:r>
            <a:r>
              <a:rPr lang="da-DK" sz="1300" dirty="0"/>
              <a:t> - Thomas </a:t>
            </a:r>
            <a:r>
              <a:rPr lang="da-DK" sz="1300" dirty="0" err="1"/>
              <a:t>Tøth</a:t>
            </a:r>
            <a:endParaRPr lang="da-DK" sz="1300" dirty="0"/>
          </a:p>
        </p:txBody>
      </p:sp>
      <p:sp>
        <p:nvSpPr>
          <p:cNvPr id="4" name="Pladsholder til dato 3"/>
          <p:cNvSpPr>
            <a:spLocks noGrp="1"/>
          </p:cNvSpPr>
          <p:nvPr>
            <p:ph type="dt" sz="half" idx="10"/>
          </p:nvPr>
        </p:nvSpPr>
        <p:spPr/>
        <p:txBody>
          <a:bodyPr/>
          <a:lstStyle/>
          <a:p>
            <a:fld id="{94C8CDB2-EC8A-44FE-8A2B-ED6F252A94EB}"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slidenummer 5"/>
          <p:cNvSpPr>
            <a:spLocks noGrp="1"/>
          </p:cNvSpPr>
          <p:nvPr>
            <p:ph type="sldNum" sz="quarter" idx="12"/>
          </p:nvPr>
        </p:nvSpPr>
        <p:spPr/>
        <p:txBody>
          <a:bodyPr/>
          <a:lstStyle/>
          <a:p>
            <a:fld id="{E31375A4-56A4-47D6-9801-1991572033F7}" type="slidenum">
              <a:rPr lang="en-US" smtClean="0"/>
              <a:t>61</a:t>
            </a:fld>
            <a:endParaRPr lang="en-US"/>
          </a:p>
        </p:txBody>
      </p:sp>
    </p:spTree>
    <p:extLst>
      <p:ext uri="{BB962C8B-B14F-4D97-AF65-F5344CB8AC3E}">
        <p14:creationId xmlns:p14="http://schemas.microsoft.com/office/powerpoint/2010/main" val="233104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solidFill>
                  <a:srgbClr val="000000"/>
                </a:solidFill>
                <a:ea typeface="MS PGothic" charset="0"/>
                <a:cs typeface="MS PGothic" charset="0"/>
              </a:rPr>
              <a:t>Øvelse :   Distance</a:t>
            </a:r>
            <a:br>
              <a:rPr lang="da-DK" sz="3600" dirty="0">
                <a:solidFill>
                  <a:srgbClr val="000000"/>
                </a:solidFill>
                <a:ea typeface="MS PGothic" charset="0"/>
                <a:cs typeface="MS PGothic" charset="0"/>
              </a:rPr>
            </a:br>
            <a:endParaRPr lang="da-DK" dirty="0">
              <a:solidFill>
                <a:srgbClr val="000000"/>
              </a:solidFill>
            </a:endParaRPr>
          </a:p>
        </p:txBody>
      </p:sp>
      <p:sp>
        <p:nvSpPr>
          <p:cNvPr id="118785" name="Pladsholder til indhold 2"/>
          <p:cNvSpPr>
            <a:spLocks noGrp="1"/>
          </p:cNvSpPr>
          <p:nvPr>
            <p:ph idx="1"/>
          </p:nvPr>
        </p:nvSpPr>
        <p:spPr/>
        <p:txBody>
          <a:bodyPr>
            <a:normAutofit/>
          </a:bodyPr>
          <a:lstStyle/>
          <a:p>
            <a:pPr marL="0" indent="0">
              <a:buFontTx/>
              <a:buNone/>
              <a:defRPr/>
            </a:pPr>
            <a:r>
              <a:rPr lang="da-DK" sz="2000" dirty="0">
                <a:solidFill>
                  <a:schemeClr val="tx1"/>
                </a:solidFill>
                <a:latin typeface="Calibri" charset="0"/>
                <a:ea typeface="MS PGothic" charset="0"/>
                <a:cs typeface="MS PGothic" charset="0"/>
              </a:rPr>
              <a:t>For at bevidstgøre dig selv om graden af distancer i dit projekt, samt  hvilke forventninger og udfordringer du kan have til distancesamarbejdet, kan du stille dig selv følgende spørgsmål:</a:t>
            </a:r>
          </a:p>
          <a:p>
            <a:pPr marL="0" indent="0">
              <a:buFontTx/>
              <a:buNone/>
              <a:defRPr/>
            </a:pPr>
            <a:endParaRPr lang="da-DK" sz="2000" b="1" dirty="0">
              <a:solidFill>
                <a:schemeClr val="tx1"/>
              </a:solidFill>
              <a:latin typeface="Calibri" charset="0"/>
              <a:ea typeface="MS PGothic" charset="0"/>
              <a:cs typeface="MS PGothic" charset="0"/>
            </a:endParaRPr>
          </a:p>
          <a:p>
            <a:pPr marL="457200" indent="-457200">
              <a:buFont typeface="+mj-lt"/>
              <a:buAutoNum type="arabicPeriod"/>
              <a:defRPr/>
            </a:pPr>
            <a:r>
              <a:rPr lang="da-DK" sz="2000" dirty="0">
                <a:solidFill>
                  <a:schemeClr val="tx1"/>
                </a:solidFill>
                <a:latin typeface="Calibri" charset="0"/>
                <a:ea typeface="MS PGothic" charset="0"/>
                <a:cs typeface="MS PGothic" charset="0"/>
              </a:rPr>
              <a:t>Hvilken type distancer ser I i jeres projekt?</a:t>
            </a:r>
          </a:p>
          <a:p>
            <a:pPr marL="0" indent="0">
              <a:buNone/>
              <a:defRPr/>
            </a:pPr>
            <a:r>
              <a:rPr lang="da-DK" sz="2000" dirty="0">
                <a:solidFill>
                  <a:schemeClr val="tx1"/>
                </a:solidFill>
                <a:latin typeface="Calibri" charset="0"/>
                <a:ea typeface="MS PGothic" charset="0"/>
                <a:cs typeface="MS PGothic" charset="0"/>
              </a:rPr>
              <a:t>        (Fysisk, operationel, tilknytning)</a:t>
            </a:r>
          </a:p>
          <a:p>
            <a:pPr marL="0" indent="0">
              <a:buNone/>
              <a:defRPr/>
            </a:pPr>
            <a:endParaRPr lang="da-DK" sz="2000" dirty="0">
              <a:solidFill>
                <a:schemeClr val="tx1"/>
              </a:solidFill>
              <a:latin typeface="Calibri" charset="0"/>
              <a:ea typeface="MS PGothic" charset="0"/>
              <a:cs typeface="MS PGothic" charset="0"/>
            </a:endParaRPr>
          </a:p>
          <a:p>
            <a:pPr marL="457200" indent="-457200">
              <a:buFont typeface="+mj-lt"/>
              <a:buAutoNum type="arabicPeriod" startAt="2"/>
              <a:defRPr/>
            </a:pPr>
            <a:r>
              <a:rPr lang="da-DK" sz="2000" dirty="0" err="1">
                <a:solidFill>
                  <a:schemeClr val="tx1"/>
                </a:solidFill>
                <a:latin typeface="Calibri" charset="0"/>
                <a:ea typeface="MS PGothic" charset="0"/>
                <a:cs typeface="MS PGothic" charset="0"/>
              </a:rPr>
              <a:t>Map</a:t>
            </a:r>
            <a:r>
              <a:rPr lang="da-DK" sz="2000" dirty="0">
                <a:solidFill>
                  <a:schemeClr val="tx1"/>
                </a:solidFill>
                <a:latin typeface="Calibri" charset="0"/>
                <a:ea typeface="MS PGothic" charset="0"/>
                <a:cs typeface="MS PGothic" charset="0"/>
              </a:rPr>
              <a:t> jeres interessenter ud fra ovenstående (Brug ”gule” sedler)</a:t>
            </a:r>
          </a:p>
          <a:p>
            <a:pPr marL="457200" indent="-457200">
              <a:buFont typeface="+mj-lt"/>
              <a:buAutoNum type="arabicPeriod" startAt="2"/>
              <a:defRPr/>
            </a:pPr>
            <a:endParaRPr lang="da-DK" sz="2000" dirty="0">
              <a:solidFill>
                <a:schemeClr val="tx1"/>
              </a:solidFill>
              <a:latin typeface="Calibri" charset="0"/>
              <a:ea typeface="MS PGothic" charset="0"/>
              <a:cs typeface="MS PGothic" charset="0"/>
            </a:endParaRPr>
          </a:p>
          <a:p>
            <a:pPr marL="457200" indent="-457200">
              <a:buFont typeface="+mj-lt"/>
              <a:buAutoNum type="arabicPeriod" startAt="2"/>
              <a:defRPr/>
            </a:pPr>
            <a:endParaRPr lang="da-DK" sz="2000" dirty="0">
              <a:solidFill>
                <a:schemeClr val="tx1"/>
              </a:solidFill>
              <a:latin typeface="Calibri" charset="0"/>
              <a:ea typeface="MS PGothic" charset="0"/>
              <a:cs typeface="MS PGothic" charset="0"/>
            </a:endParaRPr>
          </a:p>
          <a:p>
            <a:pPr marL="457200" indent="-457200">
              <a:buFont typeface="+mj-lt"/>
              <a:buAutoNum type="arabicPeriod" startAt="2"/>
              <a:defRPr/>
            </a:pPr>
            <a:r>
              <a:rPr lang="da-DK" sz="2000" dirty="0">
                <a:solidFill>
                  <a:schemeClr val="tx1"/>
                </a:solidFill>
                <a:latin typeface="Calibri" charset="0"/>
                <a:ea typeface="MS PGothic" charset="0"/>
                <a:cs typeface="MS PGothic" charset="0"/>
              </a:rPr>
              <a:t>Hvad betyder det </a:t>
            </a:r>
            <a:r>
              <a:rPr lang="da-DK" sz="2000" dirty="0" err="1">
                <a:solidFill>
                  <a:schemeClr val="tx1"/>
                </a:solidFill>
                <a:latin typeface="Calibri" charset="0"/>
                <a:ea typeface="MS PGothic" charset="0"/>
                <a:cs typeface="MS PGothic" charset="0"/>
              </a:rPr>
              <a:t>ifht</a:t>
            </a:r>
            <a:r>
              <a:rPr lang="da-DK" sz="2000" dirty="0">
                <a:solidFill>
                  <a:schemeClr val="tx1"/>
                </a:solidFill>
                <a:latin typeface="Calibri" charset="0"/>
                <a:ea typeface="MS PGothic" charset="0"/>
                <a:cs typeface="MS PGothic" charset="0"/>
              </a:rPr>
              <a:t>. jeres ledelse af projektet  og interessenter? </a:t>
            </a:r>
            <a:endParaRPr lang="da-DK" sz="2000" dirty="0">
              <a:latin typeface="Calibri" charset="0"/>
              <a:ea typeface="MS PGothic" charset="0"/>
              <a:cs typeface="MS PGothic" charset="0"/>
            </a:endParaRPr>
          </a:p>
          <a:p>
            <a:pPr>
              <a:buFontTx/>
              <a:buNone/>
              <a:defRPr/>
            </a:pPr>
            <a:endParaRPr lang="da-DK" sz="2000" dirty="0">
              <a:latin typeface="Calibri" charset="0"/>
              <a:ea typeface="MS PGothic" charset="0"/>
              <a:cs typeface="MS PGothic" charset="0"/>
            </a:endParaRPr>
          </a:p>
          <a:p>
            <a:pPr>
              <a:buFontTx/>
              <a:buNone/>
              <a:defRPr/>
            </a:pPr>
            <a:endParaRPr lang="da-DK" sz="2000" dirty="0">
              <a:latin typeface="Calibri" charset="0"/>
              <a:ea typeface="MS PGothic" charset="0"/>
              <a:cs typeface="MS PGothic" charset="0"/>
            </a:endParaRPr>
          </a:p>
        </p:txBody>
      </p:sp>
      <p:sp>
        <p:nvSpPr>
          <p:cNvPr id="3" name="Pladsholder til sidefod 2"/>
          <p:cNvSpPr>
            <a:spLocks noGrp="1"/>
          </p:cNvSpPr>
          <p:nvPr>
            <p:ph type="ftr" sz="quarter" idx="11"/>
          </p:nvPr>
        </p:nvSpPr>
        <p:spPr/>
        <p:txBody>
          <a:bodyPr/>
          <a:lstStyle/>
          <a:p>
            <a:r>
              <a:rPr lang="en-US"/>
              <a:t>Projektledelse i praksis v. Maren Granlien og Charlotte Risbjerg</a:t>
            </a:r>
            <a:endParaRPr lang="en-US" dirty="0"/>
          </a:p>
        </p:txBody>
      </p:sp>
      <p:sp>
        <p:nvSpPr>
          <p:cNvPr id="4" name="Pladsholder til diasnummer 3"/>
          <p:cNvSpPr>
            <a:spLocks noGrp="1"/>
          </p:cNvSpPr>
          <p:nvPr>
            <p:ph type="sldNum" sz="quarter" idx="12"/>
          </p:nvPr>
        </p:nvSpPr>
        <p:spPr/>
        <p:txBody>
          <a:bodyPr/>
          <a:lstStyle/>
          <a:p>
            <a:fld id="{E31375A4-56A4-47D6-9801-1991572033F7}" type="slidenum">
              <a:rPr lang="en-US" smtClean="0"/>
              <a:t>62</a:t>
            </a:fld>
            <a:endParaRPr lang="en-US"/>
          </a:p>
        </p:txBody>
      </p:sp>
      <p:sp>
        <p:nvSpPr>
          <p:cNvPr id="5" name="Pladsholder til dato 4"/>
          <p:cNvSpPr>
            <a:spLocks noGrp="1"/>
          </p:cNvSpPr>
          <p:nvPr>
            <p:ph type="dt" sz="half" idx="10"/>
          </p:nvPr>
        </p:nvSpPr>
        <p:spPr/>
        <p:txBody>
          <a:bodyPr/>
          <a:lstStyle/>
          <a:p>
            <a:fld id="{ABFB8A7F-C846-4C83-872A-5AAED3375547}" type="datetime1">
              <a:rPr lang="da-DK" smtClean="0"/>
              <a:t>01-02-2017</a:t>
            </a:fld>
            <a:endParaRPr lang="en-US"/>
          </a:p>
        </p:txBody>
      </p:sp>
    </p:spTree>
    <p:extLst>
      <p:ext uri="{BB962C8B-B14F-4D97-AF65-F5344CB8AC3E}">
        <p14:creationId xmlns:p14="http://schemas.microsoft.com/office/powerpoint/2010/main" val="76517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Gode værktøjer til distanceledere:</a:t>
            </a:r>
            <a:br>
              <a:rPr lang="da-DK" dirty="0"/>
            </a:br>
            <a:endParaRPr lang="da-DK" dirty="0"/>
          </a:p>
        </p:txBody>
      </p:sp>
      <p:sp>
        <p:nvSpPr>
          <p:cNvPr id="3" name="Pladsholder til indhold 2"/>
          <p:cNvSpPr>
            <a:spLocks noGrp="1"/>
          </p:cNvSpPr>
          <p:nvPr>
            <p:ph idx="1"/>
          </p:nvPr>
        </p:nvSpPr>
        <p:spPr/>
        <p:txBody>
          <a:bodyPr>
            <a:normAutofit fontScale="92500" lnSpcReduction="10000"/>
          </a:bodyPr>
          <a:lstStyle/>
          <a:p>
            <a:r>
              <a:rPr lang="da-DK" dirty="0">
                <a:solidFill>
                  <a:srgbClr val="000000"/>
                </a:solidFill>
              </a:rPr>
              <a:t>Start med et kick </a:t>
            </a:r>
            <a:r>
              <a:rPr lang="da-DK" dirty="0" err="1">
                <a:solidFill>
                  <a:srgbClr val="000000"/>
                </a:solidFill>
              </a:rPr>
              <a:t>off</a:t>
            </a:r>
            <a:r>
              <a:rPr lang="da-DK" dirty="0">
                <a:solidFill>
                  <a:srgbClr val="000000"/>
                </a:solidFill>
              </a:rPr>
              <a:t>-møde så du skaber personlige relationer med dine nye kolleger. Tillid forudsætter  man ”kender”  hinanden</a:t>
            </a:r>
          </a:p>
          <a:p>
            <a:endParaRPr lang="da-DK" dirty="0">
              <a:solidFill>
                <a:srgbClr val="000000"/>
              </a:solidFill>
            </a:endParaRPr>
          </a:p>
          <a:p>
            <a:r>
              <a:rPr lang="da-DK" dirty="0">
                <a:solidFill>
                  <a:srgbClr val="000000"/>
                </a:solidFill>
              </a:rPr>
              <a:t>Vær synlig og i kontakt. </a:t>
            </a:r>
            <a:r>
              <a:rPr lang="da-DK" b="1" dirty="0">
                <a:solidFill>
                  <a:srgbClr val="000000"/>
                </a:solidFill>
              </a:rPr>
              <a:t>Synlighed</a:t>
            </a:r>
            <a:r>
              <a:rPr lang="da-DK" dirty="0">
                <a:solidFill>
                  <a:srgbClr val="000000"/>
                </a:solidFill>
              </a:rPr>
              <a:t>, </a:t>
            </a:r>
            <a:r>
              <a:rPr lang="da-DK" b="1" dirty="0">
                <a:solidFill>
                  <a:srgbClr val="000000"/>
                </a:solidFill>
              </a:rPr>
              <a:t>kommunikation</a:t>
            </a:r>
            <a:r>
              <a:rPr lang="da-DK" dirty="0">
                <a:solidFill>
                  <a:srgbClr val="000000"/>
                </a:solidFill>
              </a:rPr>
              <a:t> og </a:t>
            </a:r>
            <a:r>
              <a:rPr lang="da-DK" b="1" dirty="0">
                <a:solidFill>
                  <a:srgbClr val="000000"/>
                </a:solidFill>
              </a:rPr>
              <a:t>kontakt</a:t>
            </a:r>
            <a:r>
              <a:rPr lang="da-DK" dirty="0">
                <a:solidFill>
                  <a:srgbClr val="000000"/>
                </a:solidFill>
              </a:rPr>
              <a:t> er kodeord for at skabe respekt</a:t>
            </a:r>
          </a:p>
          <a:p>
            <a:endParaRPr lang="da-DK" dirty="0">
              <a:solidFill>
                <a:srgbClr val="000000"/>
              </a:solidFill>
            </a:endParaRPr>
          </a:p>
          <a:p>
            <a:r>
              <a:rPr lang="da-DK" dirty="0">
                <a:solidFill>
                  <a:srgbClr val="000000"/>
                </a:solidFill>
              </a:rPr>
              <a:t>Skab en social platform om muligt. Den sociale relation opbygger tillid, loyalitet og forbedrer samarbejde og vidensdeling.</a:t>
            </a:r>
          </a:p>
          <a:p>
            <a:endParaRPr lang="da-DK" dirty="0">
              <a:solidFill>
                <a:srgbClr val="000000"/>
              </a:solidFill>
            </a:endParaRPr>
          </a:p>
          <a:p>
            <a:r>
              <a:rPr lang="da-DK" dirty="0">
                <a:solidFill>
                  <a:srgbClr val="000000"/>
                </a:solidFill>
              </a:rPr>
              <a:t>Skab gennemsigtighed. Når folk føler sig involveret, tager de også mere ansvar.</a:t>
            </a:r>
          </a:p>
          <a:p>
            <a:endParaRPr lang="da-DK" dirty="0">
              <a:solidFill>
                <a:srgbClr val="000000"/>
              </a:solidFill>
            </a:endParaRPr>
          </a:p>
          <a:p>
            <a:r>
              <a:rPr lang="da-DK" dirty="0">
                <a:solidFill>
                  <a:srgbClr val="000000"/>
                </a:solidFill>
              </a:rPr>
              <a:t>Døm ikke andre ud fra dine egne kulturelle overbevisninger. -  Find i stedet motivet bag deres handlinger. </a:t>
            </a:r>
          </a:p>
        </p:txBody>
      </p:sp>
      <p:sp>
        <p:nvSpPr>
          <p:cNvPr id="4" name="Pladsholder til dato 3"/>
          <p:cNvSpPr>
            <a:spLocks noGrp="1"/>
          </p:cNvSpPr>
          <p:nvPr>
            <p:ph type="dt" sz="half" idx="10"/>
          </p:nvPr>
        </p:nvSpPr>
        <p:spPr/>
        <p:txBody>
          <a:bodyPr/>
          <a:lstStyle/>
          <a:p>
            <a:fld id="{94C8CDB2-EC8A-44FE-8A2B-ED6F252A94EB}"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diasnummer 5"/>
          <p:cNvSpPr>
            <a:spLocks noGrp="1"/>
          </p:cNvSpPr>
          <p:nvPr>
            <p:ph type="sldNum" sz="quarter" idx="12"/>
          </p:nvPr>
        </p:nvSpPr>
        <p:spPr/>
        <p:txBody>
          <a:bodyPr/>
          <a:lstStyle/>
          <a:p>
            <a:fld id="{E31375A4-56A4-47D6-9801-1991572033F7}" type="slidenum">
              <a:rPr lang="en-US" smtClean="0"/>
              <a:t>63</a:t>
            </a:fld>
            <a:endParaRPr lang="en-US"/>
          </a:p>
        </p:txBody>
      </p:sp>
    </p:spTree>
    <p:extLst>
      <p:ext uri="{BB962C8B-B14F-4D97-AF65-F5344CB8AC3E}">
        <p14:creationId xmlns:p14="http://schemas.microsoft.com/office/powerpoint/2010/main" val="157743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glv-kor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659" y="2398578"/>
            <a:ext cx="1166785" cy="1631033"/>
          </a:xfrm>
          <a:prstGeom prst="rect">
            <a:avLst/>
          </a:prstGeom>
        </p:spPr>
      </p:pic>
      <p:sp>
        <p:nvSpPr>
          <p:cNvPr id="2" name="Titel 1"/>
          <p:cNvSpPr>
            <a:spLocks noGrp="1"/>
          </p:cNvSpPr>
          <p:nvPr>
            <p:ph type="title"/>
          </p:nvPr>
        </p:nvSpPr>
        <p:spPr/>
        <p:txBody>
          <a:bodyPr>
            <a:normAutofit/>
          </a:bodyPr>
          <a:lstStyle/>
          <a:p>
            <a:r>
              <a:rPr lang="da-DK" sz="3000" dirty="0"/>
              <a:t>Projektledelse og samarbejde på distancen</a:t>
            </a:r>
          </a:p>
        </p:txBody>
      </p:sp>
      <p:sp>
        <p:nvSpPr>
          <p:cNvPr id="6" name="Pladsholder til indhold 5"/>
          <p:cNvSpPr>
            <a:spLocks noGrp="1"/>
          </p:cNvSpPr>
          <p:nvPr>
            <p:ph sz="half" idx="1"/>
          </p:nvPr>
        </p:nvSpPr>
        <p:spPr/>
        <p:txBody>
          <a:bodyPr>
            <a:normAutofit fontScale="85000" lnSpcReduction="10000"/>
          </a:bodyPr>
          <a:lstStyle/>
          <a:p>
            <a:endParaRPr lang="da-DK" dirty="0"/>
          </a:p>
        </p:txBody>
      </p:sp>
      <p:sp>
        <p:nvSpPr>
          <p:cNvPr id="11" name="Pladsholder til indhold 10"/>
          <p:cNvSpPr>
            <a:spLocks noGrp="1"/>
          </p:cNvSpPr>
          <p:nvPr>
            <p:ph sz="half" idx="2"/>
          </p:nvPr>
        </p:nvSpPr>
        <p:spPr/>
        <p:txBody>
          <a:bodyPr>
            <a:normAutofit fontScale="85000" lnSpcReduction="10000"/>
          </a:bodyPr>
          <a:lstStyle/>
          <a:p>
            <a:r>
              <a:rPr lang="da-DK" sz="2000" dirty="0">
                <a:solidFill>
                  <a:srgbClr val="000000"/>
                </a:solidFill>
              </a:rPr>
              <a:t>Vær synlig og i kontakt. </a:t>
            </a:r>
            <a:r>
              <a:rPr lang="da-DK" sz="2000" b="1" dirty="0">
                <a:solidFill>
                  <a:srgbClr val="000000"/>
                </a:solidFill>
              </a:rPr>
              <a:t>Synlighed</a:t>
            </a:r>
            <a:r>
              <a:rPr lang="da-DK" sz="2000" dirty="0">
                <a:solidFill>
                  <a:srgbClr val="000000"/>
                </a:solidFill>
              </a:rPr>
              <a:t>, </a:t>
            </a:r>
            <a:r>
              <a:rPr lang="da-DK" sz="2000" b="1" dirty="0">
                <a:solidFill>
                  <a:srgbClr val="000000"/>
                </a:solidFill>
              </a:rPr>
              <a:t>kommunikation</a:t>
            </a:r>
            <a:r>
              <a:rPr lang="da-DK" sz="2000" dirty="0">
                <a:solidFill>
                  <a:srgbClr val="000000"/>
                </a:solidFill>
              </a:rPr>
              <a:t> og </a:t>
            </a:r>
            <a:r>
              <a:rPr lang="da-DK" sz="2000" b="1" dirty="0">
                <a:solidFill>
                  <a:srgbClr val="000000"/>
                </a:solidFill>
              </a:rPr>
              <a:t>kontakt</a:t>
            </a:r>
            <a:r>
              <a:rPr lang="da-DK" sz="2000" dirty="0">
                <a:solidFill>
                  <a:srgbClr val="000000"/>
                </a:solidFill>
              </a:rPr>
              <a:t> er kodeord for at skabe respekt</a:t>
            </a:r>
          </a:p>
          <a:p>
            <a:endParaRPr lang="da-DK" sz="2000" dirty="0">
              <a:solidFill>
                <a:srgbClr val="000000"/>
              </a:solidFill>
            </a:endParaRPr>
          </a:p>
          <a:p>
            <a:r>
              <a:rPr lang="da-DK" sz="2000" dirty="0">
                <a:solidFill>
                  <a:srgbClr val="000000"/>
                </a:solidFill>
              </a:rPr>
              <a:t>Skab en social platform om muligt. Den sociale relation opbygger tillid, loyalitet og forbedrer samarbejde og vidensdeling.</a:t>
            </a:r>
          </a:p>
          <a:p>
            <a:endParaRPr lang="da-DK" sz="2000" dirty="0">
              <a:solidFill>
                <a:srgbClr val="000000"/>
              </a:solidFill>
            </a:endParaRPr>
          </a:p>
          <a:p>
            <a:r>
              <a:rPr lang="da-DK" sz="2000" dirty="0">
                <a:solidFill>
                  <a:srgbClr val="000000"/>
                </a:solidFill>
              </a:rPr>
              <a:t>Skab gennemsigtighed. Når folk føler sig involveret, tager de også mere ansvar.</a:t>
            </a:r>
          </a:p>
          <a:p>
            <a:endParaRPr lang="da-DK" sz="2000" dirty="0">
              <a:solidFill>
                <a:srgbClr val="000000"/>
              </a:solidFill>
            </a:endParaRPr>
          </a:p>
          <a:p>
            <a:r>
              <a:rPr lang="da-DK" sz="2000" dirty="0">
                <a:solidFill>
                  <a:srgbClr val="000000"/>
                </a:solidFill>
              </a:rPr>
              <a:t>Døm ikke andre ud fra dine egne kulturelle overbevisninger. -  Find i stedet motivet bag deres handlinger. </a:t>
            </a:r>
          </a:p>
          <a:p>
            <a:pPr algn="ctr"/>
            <a:r>
              <a:rPr lang="da-DK" sz="2000" dirty="0"/>
              <a:t>Ledelse forudsætter grundlæggende nærvær</a:t>
            </a:r>
          </a:p>
          <a:p>
            <a:endParaRPr lang="da-DK" dirty="0"/>
          </a:p>
        </p:txBody>
      </p:sp>
      <p:sp>
        <p:nvSpPr>
          <p:cNvPr id="4" name="Pladsholder til dato 3"/>
          <p:cNvSpPr>
            <a:spLocks noGrp="1"/>
          </p:cNvSpPr>
          <p:nvPr>
            <p:ph type="dt" sz="half" idx="10"/>
          </p:nvPr>
        </p:nvSpPr>
        <p:spPr/>
        <p:txBody>
          <a:bodyPr/>
          <a:lstStyle/>
          <a:p>
            <a:fld id="{FDB20059-0472-49FE-BA8E-9AD50B8C936A}" type="datetime1">
              <a:rPr lang="da-DK" smtClean="0"/>
              <a:t>01-02-2017</a:t>
            </a:fld>
            <a:endParaRPr lang="en-US"/>
          </a:p>
        </p:txBody>
      </p:sp>
      <p:sp>
        <p:nvSpPr>
          <p:cNvPr id="7" name="Pladsholder til sidefod 6"/>
          <p:cNvSpPr>
            <a:spLocks noGrp="1"/>
          </p:cNvSpPr>
          <p:nvPr>
            <p:ph type="ftr" sz="quarter" idx="11"/>
          </p:nvPr>
        </p:nvSpPr>
        <p:spPr/>
        <p:txBody>
          <a:bodyPr/>
          <a:lstStyle/>
          <a:p>
            <a:r>
              <a:rPr lang="en-US"/>
              <a:t>Projektledelse i praksis v. Maren Granlien og Charlotte Risbjerg</a:t>
            </a:r>
          </a:p>
        </p:txBody>
      </p:sp>
      <p:sp>
        <p:nvSpPr>
          <p:cNvPr id="10" name="Pladsholder til diasnummer 9"/>
          <p:cNvSpPr>
            <a:spLocks noGrp="1"/>
          </p:cNvSpPr>
          <p:nvPr>
            <p:ph type="sldNum" sz="quarter" idx="12"/>
          </p:nvPr>
        </p:nvSpPr>
        <p:spPr/>
        <p:txBody>
          <a:bodyPr/>
          <a:lstStyle/>
          <a:p>
            <a:fld id="{E31375A4-56A4-47D6-9801-1991572033F7}" type="slidenum">
              <a:rPr lang="en-US" smtClean="0"/>
              <a:t>64</a:t>
            </a:fld>
            <a:endParaRPr lang="en-US"/>
          </a:p>
        </p:txBody>
      </p:sp>
      <p:pic>
        <p:nvPicPr>
          <p:cNvPr id="9" name="Billede 8" descr="world map.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423" y="1521887"/>
            <a:ext cx="3641921" cy="2233287"/>
          </a:xfrm>
          <a:prstGeom prst="rect">
            <a:avLst/>
          </a:prstGeom>
        </p:spPr>
      </p:pic>
      <p:sp>
        <p:nvSpPr>
          <p:cNvPr id="5" name="Tekstfelt 4"/>
          <p:cNvSpPr txBox="1"/>
          <p:nvPr/>
        </p:nvSpPr>
        <p:spPr>
          <a:xfrm>
            <a:off x="457924" y="4145638"/>
            <a:ext cx="3863984" cy="132343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indent="-285750">
              <a:buFontTx/>
              <a:buChar char="-"/>
            </a:pPr>
            <a:r>
              <a:rPr lang="da-DK" sz="2000" i="1" dirty="0"/>
              <a:t>Hils på dine virtuelle kollegaer på </a:t>
            </a:r>
            <a:r>
              <a:rPr lang="da-DK" sz="2000" i="1" dirty="0" err="1"/>
              <a:t>instant</a:t>
            </a:r>
            <a:r>
              <a:rPr lang="da-DK" sz="2000" i="1" dirty="0"/>
              <a:t> </a:t>
            </a:r>
            <a:r>
              <a:rPr lang="da-DK" sz="2000" i="1" dirty="0" err="1"/>
              <a:t>messenger</a:t>
            </a:r>
            <a:r>
              <a:rPr lang="da-DK" sz="2000" i="1" dirty="0"/>
              <a:t> hver dag.</a:t>
            </a:r>
          </a:p>
          <a:p>
            <a:pPr marL="285750" indent="-285750">
              <a:buFontTx/>
              <a:buChar char="-"/>
            </a:pPr>
            <a:r>
              <a:rPr lang="da-DK" sz="2000" i="1" dirty="0"/>
              <a:t>Hold </a:t>
            </a:r>
            <a:r>
              <a:rPr lang="da-DK" sz="2000" i="1" dirty="0" err="1"/>
              <a:t>webcam</a:t>
            </a:r>
            <a:r>
              <a:rPr lang="da-DK" sz="2000" i="1" dirty="0"/>
              <a:t> tændt en hel dag</a:t>
            </a:r>
            <a:endParaRPr lang="da-DK" sz="2000" dirty="0"/>
          </a:p>
          <a:p>
            <a:pPr marL="285750" indent="-285750">
              <a:buFontTx/>
              <a:buChar char="-"/>
            </a:pPr>
            <a:r>
              <a:rPr lang="da-DK" sz="2000" i="1" dirty="0"/>
              <a:t>Book 'open chat' møder i 3 timer</a:t>
            </a:r>
            <a:endParaRPr lang="da-DK" sz="2000" dirty="0"/>
          </a:p>
        </p:txBody>
      </p:sp>
      <p:sp>
        <p:nvSpPr>
          <p:cNvPr id="12" name="Tekstfelt 17"/>
          <p:cNvSpPr txBox="1"/>
          <p:nvPr/>
        </p:nvSpPr>
        <p:spPr>
          <a:xfrm rot="2928567">
            <a:off x="7971576" y="339345"/>
            <a:ext cx="1691236" cy="307766"/>
          </a:xfrm>
          <a:prstGeom prst="rect">
            <a:avLst/>
          </a:prstGeom>
        </p:spPr>
        <p:style>
          <a:lnRef idx="1">
            <a:schemeClr val="accent3"/>
          </a:lnRef>
          <a:fillRef idx="2">
            <a:schemeClr val="accent3"/>
          </a:fillRef>
          <a:effectRef idx="1">
            <a:schemeClr val="accent3"/>
          </a:effectRef>
          <a:fontRef idx="minor">
            <a:schemeClr val="dk1"/>
          </a:fontRef>
        </p:style>
        <p:txBody>
          <a:bodyPr wrap="square" lIns="91429" tIns="45715" rIns="91429" bIns="45715" rtlCol="0">
            <a:spAutoFit/>
          </a:bodyPr>
          <a:lstStyle/>
          <a:p>
            <a:pPr algn="ctr"/>
            <a:r>
              <a:rPr lang="da-DK" sz="1400" dirty="0"/>
              <a:t>Mærkat</a:t>
            </a:r>
          </a:p>
        </p:txBody>
      </p:sp>
    </p:spTree>
    <p:extLst>
      <p:ext uri="{BB962C8B-B14F-4D97-AF65-F5344CB8AC3E}">
        <p14:creationId xmlns:p14="http://schemas.microsoft.com/office/powerpoint/2010/main" val="133935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Fordele ved distance arbejde</a:t>
            </a:r>
          </a:p>
        </p:txBody>
      </p:sp>
      <p:sp>
        <p:nvSpPr>
          <p:cNvPr id="3" name="Pladsholder til indhold 2"/>
          <p:cNvSpPr>
            <a:spLocks noGrp="1"/>
          </p:cNvSpPr>
          <p:nvPr>
            <p:ph idx="1"/>
          </p:nvPr>
        </p:nvSpPr>
        <p:spPr/>
        <p:txBody>
          <a:bodyPr>
            <a:normAutofit/>
          </a:bodyPr>
          <a:lstStyle/>
          <a:p>
            <a:r>
              <a:rPr lang="da-DK" dirty="0"/>
              <a:t>Gør det muligt</a:t>
            </a:r>
          </a:p>
          <a:p>
            <a:r>
              <a:rPr lang="da-DK" dirty="0"/>
              <a:t>Genlæsning og dokumentation (afhængig af arbejdsform)</a:t>
            </a:r>
          </a:p>
          <a:p>
            <a:r>
              <a:rPr lang="da-DK" dirty="0"/>
              <a:t>Plads til andre medarbejdertyper</a:t>
            </a:r>
          </a:p>
          <a:p>
            <a:r>
              <a:rPr lang="da-DK" dirty="0"/>
              <a:t>Adgang til ressourcer og kompetencer</a:t>
            </a:r>
          </a:p>
          <a:p>
            <a:r>
              <a:rPr lang="da-DK" dirty="0"/>
              <a:t>Spar på ressourcerne – tid og penge</a:t>
            </a:r>
          </a:p>
          <a:p>
            <a:endParaRPr lang="da-DK" dirty="0"/>
          </a:p>
          <a:p>
            <a:pPr marL="0" indent="0">
              <a:buNone/>
            </a:pPr>
            <a:br>
              <a:rPr lang="da-DK" dirty="0"/>
            </a:br>
            <a:r>
              <a:rPr lang="da-DK" dirty="0"/>
              <a:t>Read more at http://www.computerworld.dk/blog/outsourcing-bloggen/222917/derfor-er-virtuelle-moeder-bedst#rgpTFG29pow3R3qO.99</a:t>
            </a:r>
          </a:p>
        </p:txBody>
      </p:sp>
      <p:sp>
        <p:nvSpPr>
          <p:cNvPr id="4" name="Pladsholder til dato 3"/>
          <p:cNvSpPr>
            <a:spLocks noGrp="1"/>
          </p:cNvSpPr>
          <p:nvPr>
            <p:ph type="dt" sz="half" idx="10"/>
          </p:nvPr>
        </p:nvSpPr>
        <p:spPr/>
        <p:txBody>
          <a:bodyPr/>
          <a:lstStyle/>
          <a:p>
            <a:fld id="{94C8CDB2-EC8A-44FE-8A2B-ED6F252A94EB}"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slidenummer 5"/>
          <p:cNvSpPr>
            <a:spLocks noGrp="1"/>
          </p:cNvSpPr>
          <p:nvPr>
            <p:ph type="sldNum" sz="quarter" idx="12"/>
          </p:nvPr>
        </p:nvSpPr>
        <p:spPr/>
        <p:txBody>
          <a:bodyPr/>
          <a:lstStyle/>
          <a:p>
            <a:fld id="{E31375A4-56A4-47D6-9801-1991572033F7}" type="slidenum">
              <a:rPr lang="en-US" smtClean="0"/>
              <a:t>65</a:t>
            </a:fld>
            <a:endParaRPr lang="en-US"/>
          </a:p>
        </p:txBody>
      </p:sp>
    </p:spTree>
    <p:extLst>
      <p:ext uri="{BB962C8B-B14F-4D97-AF65-F5344CB8AC3E}">
        <p14:creationId xmlns:p14="http://schemas.microsoft.com/office/powerpoint/2010/main" val="322509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Værktøjer</a:t>
            </a:r>
          </a:p>
        </p:txBody>
      </p:sp>
      <p:sp>
        <p:nvSpPr>
          <p:cNvPr id="3" name="Pladsholder til indhold 2"/>
          <p:cNvSpPr>
            <a:spLocks noGrp="1"/>
          </p:cNvSpPr>
          <p:nvPr>
            <p:ph idx="1"/>
          </p:nvPr>
        </p:nvSpPr>
        <p:spPr/>
        <p:txBody>
          <a:bodyPr/>
          <a:lstStyle/>
          <a:p>
            <a:r>
              <a:rPr lang="da-DK" dirty="0"/>
              <a:t>Skype eller Skype for business (Lync)</a:t>
            </a:r>
          </a:p>
          <a:p>
            <a:r>
              <a:rPr lang="da-DK" dirty="0"/>
              <a:t>Sociale værktøjer fx, </a:t>
            </a:r>
            <a:r>
              <a:rPr lang="da-DK" dirty="0" err="1"/>
              <a:t>Yammer</a:t>
            </a:r>
            <a:endParaRPr lang="da-DK" dirty="0"/>
          </a:p>
          <a:p>
            <a:r>
              <a:rPr lang="da-DK" dirty="0" err="1"/>
              <a:t>GoTo</a:t>
            </a:r>
            <a:r>
              <a:rPr lang="da-DK" dirty="0"/>
              <a:t> meeting, google </a:t>
            </a:r>
            <a:r>
              <a:rPr lang="da-DK" dirty="0" err="1"/>
              <a:t>hangout</a:t>
            </a:r>
            <a:endParaRPr lang="da-DK" dirty="0"/>
          </a:p>
          <a:p>
            <a:r>
              <a:rPr lang="da-DK" dirty="0"/>
              <a:t>Projektværktøjer</a:t>
            </a:r>
          </a:p>
          <a:p>
            <a:pPr lvl="1"/>
            <a:r>
              <a:rPr lang="da-DK" dirty="0" err="1"/>
              <a:t>Projectplace</a:t>
            </a:r>
            <a:r>
              <a:rPr lang="da-DK" dirty="0"/>
              <a:t>, teamwork, </a:t>
            </a:r>
            <a:r>
              <a:rPr lang="da-DK" dirty="0" err="1"/>
              <a:t>Redbooth</a:t>
            </a:r>
            <a:r>
              <a:rPr lang="da-DK" dirty="0"/>
              <a:t>, </a:t>
            </a:r>
            <a:r>
              <a:rPr lang="da-DK" dirty="0" err="1"/>
              <a:t>Asana</a:t>
            </a:r>
            <a:r>
              <a:rPr lang="da-DK" dirty="0"/>
              <a:t> mv.) </a:t>
            </a:r>
          </a:p>
          <a:p>
            <a:r>
              <a:rPr lang="da-DK" dirty="0"/>
              <a:t>Kommunikationsværktøjer</a:t>
            </a:r>
          </a:p>
          <a:p>
            <a:pPr lvl="1"/>
            <a:r>
              <a:rPr lang="da-DK" dirty="0" err="1"/>
              <a:t>Slack</a:t>
            </a:r>
            <a:endParaRPr lang="da-DK" dirty="0"/>
          </a:p>
          <a:p>
            <a:pPr lvl="1"/>
            <a:endParaRPr lang="da-DK" dirty="0"/>
          </a:p>
          <a:p>
            <a:endParaRPr lang="da-DK" dirty="0">
              <a:hlinkClick r:id="rId3"/>
            </a:endParaRPr>
          </a:p>
          <a:p>
            <a:pPr marL="0" indent="0">
              <a:buNone/>
            </a:pPr>
            <a:endParaRPr lang="da-DK" sz="1200" dirty="0">
              <a:hlinkClick r:id="rId3"/>
            </a:endParaRPr>
          </a:p>
          <a:p>
            <a:pPr marL="0" indent="0">
              <a:buNone/>
            </a:pPr>
            <a:endParaRPr lang="da-DK" sz="1200" dirty="0">
              <a:hlinkClick r:id="rId3"/>
            </a:endParaRPr>
          </a:p>
          <a:p>
            <a:pPr marL="0" indent="0">
              <a:buNone/>
            </a:pPr>
            <a:endParaRPr lang="da-DK" sz="1200" dirty="0">
              <a:hlinkClick r:id="rId3"/>
            </a:endParaRPr>
          </a:p>
          <a:p>
            <a:pPr marL="0" indent="0">
              <a:buNone/>
            </a:pPr>
            <a:r>
              <a:rPr lang="da-DK" sz="1200" dirty="0">
                <a:hlinkClick r:id="rId3"/>
              </a:rPr>
              <a:t>http://www.1stwebdesigner.com/project-management-collaboration-tools/</a:t>
            </a:r>
            <a:endParaRPr lang="da-DK" sz="1200" dirty="0"/>
          </a:p>
          <a:p>
            <a:endParaRPr lang="da-DK" dirty="0"/>
          </a:p>
          <a:p>
            <a:pPr lvl="1"/>
            <a:endParaRPr lang="da-DK" dirty="0"/>
          </a:p>
          <a:p>
            <a:endParaRPr lang="da-DK" dirty="0"/>
          </a:p>
          <a:p>
            <a:endParaRPr lang="da-DK" dirty="0"/>
          </a:p>
        </p:txBody>
      </p:sp>
      <p:sp>
        <p:nvSpPr>
          <p:cNvPr id="4" name="Pladsholder til dato 3"/>
          <p:cNvSpPr>
            <a:spLocks noGrp="1"/>
          </p:cNvSpPr>
          <p:nvPr>
            <p:ph type="dt" sz="half" idx="10"/>
          </p:nvPr>
        </p:nvSpPr>
        <p:spPr/>
        <p:txBody>
          <a:bodyPr/>
          <a:lstStyle/>
          <a:p>
            <a:fld id="{94C8CDB2-EC8A-44FE-8A2B-ED6F252A94EB}"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slidenummer 5"/>
          <p:cNvSpPr>
            <a:spLocks noGrp="1"/>
          </p:cNvSpPr>
          <p:nvPr>
            <p:ph type="sldNum" sz="quarter" idx="12"/>
          </p:nvPr>
        </p:nvSpPr>
        <p:spPr/>
        <p:txBody>
          <a:bodyPr/>
          <a:lstStyle/>
          <a:p>
            <a:fld id="{E31375A4-56A4-47D6-9801-1991572033F7}" type="slidenum">
              <a:rPr lang="en-US" smtClean="0"/>
              <a:t>66</a:t>
            </a:fld>
            <a:endParaRPr lang="en-US"/>
          </a:p>
        </p:txBody>
      </p:sp>
      <p:pic>
        <p:nvPicPr>
          <p:cNvPr id="7" name="Billede 6"/>
          <p:cNvPicPr>
            <a:picLocks noChangeAspect="1"/>
          </p:cNvPicPr>
          <p:nvPr/>
        </p:nvPicPr>
        <p:blipFill>
          <a:blip r:embed="rId4"/>
          <a:stretch>
            <a:fillRect/>
          </a:stretch>
        </p:blipFill>
        <p:spPr>
          <a:xfrm>
            <a:off x="6221046" y="419381"/>
            <a:ext cx="2856435" cy="4449343"/>
          </a:xfrm>
          <a:prstGeom prst="rect">
            <a:avLst/>
          </a:prstGeom>
        </p:spPr>
      </p:pic>
    </p:spTree>
    <p:extLst>
      <p:ext uri="{BB962C8B-B14F-4D97-AF65-F5344CB8AC3E}">
        <p14:creationId xmlns:p14="http://schemas.microsoft.com/office/powerpoint/2010/main" val="415555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94C8CDB2-EC8A-44FE-8A2B-ED6F252A94EB}"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slidenummer 5"/>
          <p:cNvSpPr>
            <a:spLocks noGrp="1"/>
          </p:cNvSpPr>
          <p:nvPr>
            <p:ph type="sldNum" sz="quarter" idx="12"/>
          </p:nvPr>
        </p:nvSpPr>
        <p:spPr/>
        <p:txBody>
          <a:bodyPr/>
          <a:lstStyle/>
          <a:p>
            <a:fld id="{E31375A4-56A4-47D6-9801-1991572033F7}" type="slidenum">
              <a:rPr lang="en-US" smtClean="0"/>
              <a:t>67</a:t>
            </a:fld>
            <a:endParaRPr lang="en-US"/>
          </a:p>
        </p:txBody>
      </p:sp>
      <p:sp>
        <p:nvSpPr>
          <p:cNvPr id="7" name="Rectangle 1"/>
          <p:cNvSpPr>
            <a:spLocks noChangeArrowheads="1"/>
          </p:cNvSpPr>
          <p:nvPr/>
        </p:nvSpPr>
        <p:spPr bwMode="auto">
          <a:xfrm>
            <a:off x="2488758" y="3244969"/>
            <a:ext cx="65" cy="16927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100" b="0" i="0" u="none" strike="noStrike" cap="none" normalizeH="0" baseline="0" dirty="0">
              <a:ln>
                <a:noFill/>
              </a:ln>
              <a:solidFill>
                <a:srgbClr val="323B43"/>
              </a:solidFill>
              <a:effectLst/>
              <a:latin typeface="Merriweather"/>
            </a:endParaRPr>
          </a:p>
        </p:txBody>
      </p:sp>
      <p:pic>
        <p:nvPicPr>
          <p:cNvPr id="1026" name="Picture 2" descr="sq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87" y="2337575"/>
            <a:ext cx="5244217" cy="198406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kstfelt 7"/>
          <p:cNvSpPr txBox="1"/>
          <p:nvPr/>
        </p:nvSpPr>
        <p:spPr>
          <a:xfrm>
            <a:off x="628650" y="1036671"/>
            <a:ext cx="5431692" cy="4585871"/>
          </a:xfrm>
          <a:prstGeom prst="rect">
            <a:avLst/>
          </a:prstGeom>
          <a:noFill/>
        </p:spPr>
        <p:txBody>
          <a:bodyPr wrap="square" rtlCol="0">
            <a:spAutoFit/>
          </a:bodyPr>
          <a:lstStyle/>
          <a:p>
            <a:pPr lvl="0" eaLnBrk="0" fontAlgn="base" hangingPunct="0">
              <a:spcBef>
                <a:spcPct val="0"/>
              </a:spcBef>
              <a:spcAft>
                <a:spcPct val="0"/>
              </a:spcAft>
            </a:pPr>
            <a:r>
              <a:rPr lang="da-DK" altLang="da-DK" sz="2400" b="1" dirty="0" err="1">
                <a:solidFill>
                  <a:srgbClr val="8B959E"/>
                </a:solidFill>
                <a:latin typeface="inherit"/>
                <a:hlinkClick r:id="rId3"/>
              </a:rPr>
              <a:t>Sqwiggle</a:t>
            </a:r>
            <a:r>
              <a:rPr lang="da-DK" altLang="da-DK" sz="2400" b="1" dirty="0">
                <a:solidFill>
                  <a:srgbClr val="323B43"/>
                </a:solidFill>
                <a:latin typeface="Open Sans Condensed"/>
              </a:rPr>
              <a:t>: face-to-face </a:t>
            </a:r>
            <a:r>
              <a:rPr lang="da-DK" altLang="da-DK" sz="2400" b="1" dirty="0" err="1">
                <a:solidFill>
                  <a:srgbClr val="323B43"/>
                </a:solidFill>
                <a:latin typeface="Open Sans Condensed"/>
              </a:rPr>
              <a:t>contact</a:t>
            </a:r>
            <a:endParaRPr lang="da-DK" altLang="da-DK" sz="2400" b="1" dirty="0">
              <a:solidFill>
                <a:srgbClr val="323B43"/>
              </a:solidFill>
              <a:latin typeface="Open Sans Condensed"/>
            </a:endParaRPr>
          </a:p>
          <a:p>
            <a:pPr lvl="0" eaLnBrk="0" fontAlgn="base" hangingPunct="0">
              <a:spcBef>
                <a:spcPct val="0"/>
              </a:spcBef>
              <a:spcAft>
                <a:spcPct val="0"/>
              </a:spcAft>
            </a:pPr>
            <a:r>
              <a:rPr lang="da-DK" altLang="da-DK" sz="1100" dirty="0" err="1">
                <a:solidFill>
                  <a:srgbClr val="8B959E"/>
                </a:solidFill>
                <a:latin typeface="inherit"/>
                <a:hlinkClick r:id="rId3"/>
              </a:rPr>
              <a:t>Sqwiggle</a:t>
            </a:r>
            <a:r>
              <a:rPr lang="da-DK" altLang="da-DK" sz="1100" dirty="0">
                <a:solidFill>
                  <a:srgbClr val="323B43"/>
                </a:solidFill>
                <a:latin typeface="Merriweather"/>
              </a:rPr>
              <a:t> is a video chat </a:t>
            </a:r>
            <a:r>
              <a:rPr lang="da-DK" altLang="da-DK" sz="1100" dirty="0" err="1">
                <a:solidFill>
                  <a:srgbClr val="323B43"/>
                </a:solidFill>
                <a:latin typeface="Merriweather"/>
              </a:rPr>
              <a:t>tool</a:t>
            </a:r>
            <a:r>
              <a:rPr lang="da-DK" altLang="da-DK" sz="1100" dirty="0">
                <a:solidFill>
                  <a:srgbClr val="323B43"/>
                </a:solidFill>
                <a:latin typeface="Merriweather"/>
              </a:rPr>
              <a:t> </a:t>
            </a:r>
            <a:r>
              <a:rPr lang="da-DK" altLang="da-DK" sz="1100" dirty="0" err="1">
                <a:solidFill>
                  <a:srgbClr val="323B43"/>
                </a:solidFill>
                <a:latin typeface="Merriweather"/>
              </a:rPr>
              <a:t>that</a:t>
            </a:r>
            <a:r>
              <a:rPr lang="da-DK" altLang="da-DK" sz="1100" dirty="0">
                <a:solidFill>
                  <a:srgbClr val="323B43"/>
                </a:solidFill>
                <a:latin typeface="Merriweather"/>
              </a:rPr>
              <a:t> </a:t>
            </a:r>
            <a:r>
              <a:rPr lang="da-DK" altLang="da-DK" sz="1100" dirty="0" err="1">
                <a:solidFill>
                  <a:srgbClr val="323B43"/>
                </a:solidFill>
                <a:latin typeface="Merriweather"/>
              </a:rPr>
              <a:t>helps</a:t>
            </a:r>
            <a:r>
              <a:rPr lang="da-DK" altLang="da-DK" sz="1100" dirty="0">
                <a:solidFill>
                  <a:srgbClr val="323B43"/>
                </a:solidFill>
                <a:latin typeface="Merriweather"/>
              </a:rPr>
              <a:t> </a:t>
            </a:r>
            <a:r>
              <a:rPr lang="da-DK" altLang="da-DK" sz="1100" dirty="0" err="1">
                <a:solidFill>
                  <a:srgbClr val="323B43"/>
                </a:solidFill>
                <a:latin typeface="Merriweather"/>
              </a:rPr>
              <a:t>you</a:t>
            </a:r>
            <a:r>
              <a:rPr lang="da-DK" altLang="da-DK" sz="1100" dirty="0">
                <a:solidFill>
                  <a:srgbClr val="323B43"/>
                </a:solidFill>
                <a:latin typeface="Merriweather"/>
              </a:rPr>
              <a:t> </a:t>
            </a:r>
            <a:r>
              <a:rPr lang="da-DK" altLang="da-DK" sz="1100" dirty="0" err="1">
                <a:solidFill>
                  <a:srgbClr val="323B43"/>
                </a:solidFill>
                <a:latin typeface="Merriweather"/>
              </a:rPr>
              <a:t>stay</a:t>
            </a:r>
            <a:r>
              <a:rPr lang="da-DK" altLang="da-DK" sz="1100" dirty="0">
                <a:solidFill>
                  <a:srgbClr val="323B43"/>
                </a:solidFill>
                <a:latin typeface="Merriweather"/>
              </a:rPr>
              <a:t> in touch with </a:t>
            </a:r>
            <a:r>
              <a:rPr lang="da-DK" altLang="da-DK" sz="1100" dirty="0" err="1">
                <a:solidFill>
                  <a:srgbClr val="323B43"/>
                </a:solidFill>
                <a:latin typeface="Merriweather"/>
              </a:rPr>
              <a:t>your</a:t>
            </a:r>
            <a:r>
              <a:rPr lang="da-DK" altLang="da-DK" sz="1100" dirty="0">
                <a:solidFill>
                  <a:srgbClr val="323B43"/>
                </a:solidFill>
                <a:latin typeface="Merriweather"/>
              </a:rPr>
              <a:t> team </a:t>
            </a:r>
            <a:r>
              <a:rPr lang="da-DK" altLang="da-DK" sz="1100" dirty="0" err="1">
                <a:solidFill>
                  <a:srgbClr val="323B43"/>
                </a:solidFill>
                <a:latin typeface="Merriweather"/>
              </a:rPr>
              <a:t>when</a:t>
            </a:r>
            <a:r>
              <a:rPr lang="da-DK" altLang="da-DK" sz="1100" dirty="0">
                <a:solidFill>
                  <a:srgbClr val="323B43"/>
                </a:solidFill>
                <a:latin typeface="Merriweather"/>
              </a:rPr>
              <a:t> </a:t>
            </a:r>
            <a:r>
              <a:rPr lang="da-DK" altLang="da-DK" sz="1100" dirty="0" err="1">
                <a:solidFill>
                  <a:srgbClr val="323B43"/>
                </a:solidFill>
                <a:latin typeface="Merriweather"/>
              </a:rPr>
              <a:t>you’re</a:t>
            </a:r>
            <a:r>
              <a:rPr lang="da-DK" altLang="da-DK" sz="1100" dirty="0">
                <a:solidFill>
                  <a:srgbClr val="323B43"/>
                </a:solidFill>
                <a:latin typeface="Merriweather"/>
              </a:rPr>
              <a:t> </a:t>
            </a:r>
            <a:r>
              <a:rPr lang="da-DK" altLang="da-DK" sz="1100" dirty="0" err="1">
                <a:solidFill>
                  <a:srgbClr val="323B43"/>
                </a:solidFill>
                <a:latin typeface="Merriweather"/>
              </a:rPr>
              <a:t>working</a:t>
            </a:r>
            <a:r>
              <a:rPr lang="da-DK" altLang="da-DK" sz="1100" dirty="0">
                <a:solidFill>
                  <a:srgbClr val="323B43"/>
                </a:solidFill>
                <a:latin typeface="Merriweather"/>
              </a:rPr>
              <a:t> </a:t>
            </a:r>
            <a:r>
              <a:rPr lang="da-DK" altLang="da-DK" sz="1100" dirty="0" err="1">
                <a:solidFill>
                  <a:srgbClr val="323B43"/>
                </a:solidFill>
                <a:latin typeface="Merriweather"/>
              </a:rPr>
              <a:t>remotely</a:t>
            </a:r>
            <a:r>
              <a:rPr lang="da-DK" altLang="da-DK" sz="1100" dirty="0">
                <a:solidFill>
                  <a:srgbClr val="323B43"/>
                </a:solidFill>
                <a:latin typeface="Merriweather"/>
              </a:rPr>
              <a:t>. </a:t>
            </a:r>
            <a:r>
              <a:rPr lang="da-DK" altLang="da-DK" sz="1100" dirty="0" err="1">
                <a:solidFill>
                  <a:srgbClr val="323B43"/>
                </a:solidFill>
                <a:latin typeface="Merriweather"/>
              </a:rPr>
              <a:t>Every</a:t>
            </a:r>
            <a:r>
              <a:rPr lang="da-DK" altLang="da-DK" sz="1100" dirty="0">
                <a:solidFill>
                  <a:srgbClr val="323B43"/>
                </a:solidFill>
                <a:latin typeface="Merriweather"/>
              </a:rPr>
              <a:t> </a:t>
            </a:r>
            <a:r>
              <a:rPr lang="da-DK" altLang="da-DK" sz="1100" dirty="0" err="1">
                <a:solidFill>
                  <a:srgbClr val="323B43"/>
                </a:solidFill>
                <a:latin typeface="Merriweather"/>
              </a:rPr>
              <a:t>few</a:t>
            </a:r>
            <a:r>
              <a:rPr lang="da-DK" altLang="da-DK" sz="1100" dirty="0">
                <a:solidFill>
                  <a:srgbClr val="323B43"/>
                </a:solidFill>
                <a:latin typeface="Merriweather"/>
              </a:rPr>
              <a:t> </a:t>
            </a:r>
            <a:r>
              <a:rPr lang="da-DK" altLang="da-DK" sz="1100" dirty="0" err="1">
                <a:solidFill>
                  <a:srgbClr val="323B43"/>
                </a:solidFill>
                <a:latin typeface="Merriweather"/>
              </a:rPr>
              <a:t>seconds</a:t>
            </a:r>
            <a:r>
              <a:rPr lang="da-DK" altLang="da-DK" sz="1100" dirty="0">
                <a:solidFill>
                  <a:srgbClr val="323B43"/>
                </a:solidFill>
                <a:latin typeface="Merriweather"/>
              </a:rPr>
              <a:t>, </a:t>
            </a:r>
            <a:r>
              <a:rPr lang="da-DK" altLang="da-DK" sz="1100" dirty="0" err="1">
                <a:solidFill>
                  <a:srgbClr val="323B43"/>
                </a:solidFill>
                <a:latin typeface="Merriweather"/>
              </a:rPr>
              <a:t>Sqwiggle</a:t>
            </a:r>
            <a:r>
              <a:rPr lang="da-DK" altLang="da-DK" sz="1100" dirty="0">
                <a:solidFill>
                  <a:srgbClr val="323B43"/>
                </a:solidFill>
                <a:latin typeface="Merriweather"/>
              </a:rPr>
              <a:t> </a:t>
            </a:r>
            <a:r>
              <a:rPr lang="da-DK" altLang="da-DK" sz="1100" dirty="0" err="1">
                <a:solidFill>
                  <a:srgbClr val="323B43"/>
                </a:solidFill>
                <a:latin typeface="Merriweather"/>
              </a:rPr>
              <a:t>takes</a:t>
            </a:r>
            <a:r>
              <a:rPr lang="da-DK" altLang="da-DK" sz="1100" dirty="0">
                <a:solidFill>
                  <a:srgbClr val="323B43"/>
                </a:solidFill>
                <a:latin typeface="Merriweather"/>
              </a:rPr>
              <a:t> a </a:t>
            </a:r>
            <a:r>
              <a:rPr lang="da-DK" altLang="da-DK" sz="1100" dirty="0" err="1">
                <a:solidFill>
                  <a:srgbClr val="323B43"/>
                </a:solidFill>
                <a:latin typeface="Merriweather"/>
              </a:rPr>
              <a:t>screenshot</a:t>
            </a:r>
            <a:r>
              <a:rPr lang="da-DK" altLang="da-DK" sz="1100" dirty="0">
                <a:solidFill>
                  <a:srgbClr val="323B43"/>
                </a:solidFill>
                <a:latin typeface="Merriweather"/>
              </a:rPr>
              <a:t> of </a:t>
            </a:r>
            <a:r>
              <a:rPr lang="da-DK" altLang="da-DK" sz="1100" dirty="0" err="1">
                <a:solidFill>
                  <a:srgbClr val="323B43"/>
                </a:solidFill>
                <a:latin typeface="Merriweather"/>
              </a:rPr>
              <a:t>you</a:t>
            </a:r>
            <a:r>
              <a:rPr lang="da-DK" altLang="da-DK" sz="1100" dirty="0">
                <a:solidFill>
                  <a:srgbClr val="323B43"/>
                </a:solidFill>
                <a:latin typeface="Merriweather"/>
              </a:rPr>
              <a:t> so </a:t>
            </a:r>
            <a:r>
              <a:rPr lang="da-DK" altLang="da-DK" sz="1100" dirty="0" err="1">
                <a:solidFill>
                  <a:srgbClr val="323B43"/>
                </a:solidFill>
                <a:latin typeface="Merriweather"/>
              </a:rPr>
              <a:t>your</a:t>
            </a:r>
            <a:r>
              <a:rPr lang="da-DK" altLang="da-DK" sz="1100" dirty="0">
                <a:solidFill>
                  <a:srgbClr val="323B43"/>
                </a:solidFill>
                <a:latin typeface="Merriweather"/>
              </a:rPr>
              <a:t> </a:t>
            </a:r>
            <a:r>
              <a:rPr lang="da-DK" altLang="da-DK" sz="1100" dirty="0" err="1">
                <a:solidFill>
                  <a:srgbClr val="323B43"/>
                </a:solidFill>
                <a:latin typeface="Merriweather"/>
              </a:rPr>
              <a:t>colleagues</a:t>
            </a:r>
            <a:r>
              <a:rPr lang="da-DK" altLang="da-DK" sz="1100" dirty="0">
                <a:solidFill>
                  <a:srgbClr val="323B43"/>
                </a:solidFill>
                <a:latin typeface="Merriweather"/>
              </a:rPr>
              <a:t> </a:t>
            </a:r>
            <a:r>
              <a:rPr lang="da-DK" altLang="da-DK" sz="1100" dirty="0" err="1">
                <a:solidFill>
                  <a:srgbClr val="323B43"/>
                </a:solidFill>
                <a:latin typeface="Merriweather"/>
              </a:rPr>
              <a:t>can</a:t>
            </a:r>
            <a:r>
              <a:rPr lang="da-DK" altLang="da-DK" sz="1100" dirty="0">
                <a:solidFill>
                  <a:srgbClr val="323B43"/>
                </a:solidFill>
                <a:latin typeface="Merriweather"/>
              </a:rPr>
              <a:t> </a:t>
            </a:r>
            <a:r>
              <a:rPr lang="da-DK" altLang="da-DK" sz="1100" dirty="0" err="1">
                <a:solidFill>
                  <a:srgbClr val="323B43"/>
                </a:solidFill>
                <a:latin typeface="Merriweather"/>
              </a:rPr>
              <a:t>see</a:t>
            </a:r>
            <a:r>
              <a:rPr lang="da-DK" altLang="da-DK" sz="1100" dirty="0">
                <a:solidFill>
                  <a:srgbClr val="323B43"/>
                </a:solidFill>
                <a:latin typeface="Merriweather"/>
              </a:rPr>
              <a:t> </a:t>
            </a:r>
            <a:r>
              <a:rPr lang="da-DK" altLang="da-DK" sz="1100" dirty="0" err="1">
                <a:solidFill>
                  <a:srgbClr val="323B43"/>
                </a:solidFill>
                <a:latin typeface="Merriweather"/>
              </a:rPr>
              <a:t>that</a:t>
            </a:r>
            <a:r>
              <a:rPr lang="da-DK" altLang="da-DK" sz="1100" dirty="0">
                <a:solidFill>
                  <a:srgbClr val="323B43"/>
                </a:solidFill>
                <a:latin typeface="Merriweather"/>
              </a:rPr>
              <a:t> </a:t>
            </a:r>
            <a:r>
              <a:rPr lang="da-DK" altLang="da-DK" sz="1100" dirty="0" err="1">
                <a:solidFill>
                  <a:srgbClr val="323B43"/>
                </a:solidFill>
                <a:latin typeface="Merriweather"/>
              </a:rPr>
              <a:t>you’re</a:t>
            </a:r>
            <a:r>
              <a:rPr lang="da-DK" altLang="da-DK" sz="1100" dirty="0">
                <a:solidFill>
                  <a:srgbClr val="323B43"/>
                </a:solidFill>
                <a:latin typeface="Merriweather"/>
              </a:rPr>
              <a:t> </a:t>
            </a:r>
            <a:r>
              <a:rPr lang="da-DK" altLang="da-DK" sz="1100" dirty="0" err="1">
                <a:solidFill>
                  <a:srgbClr val="323B43"/>
                </a:solidFill>
                <a:latin typeface="Merriweather"/>
              </a:rPr>
              <a:t>around</a:t>
            </a:r>
            <a:r>
              <a:rPr lang="da-DK" altLang="da-DK" sz="1100" dirty="0">
                <a:solidFill>
                  <a:srgbClr val="323B43"/>
                </a:solidFill>
                <a:latin typeface="Merriweather"/>
              </a:rPr>
              <a:t>, and just by </a:t>
            </a:r>
            <a:r>
              <a:rPr lang="da-DK" altLang="da-DK" sz="1100" dirty="0" err="1">
                <a:solidFill>
                  <a:srgbClr val="323B43"/>
                </a:solidFill>
                <a:latin typeface="Merriweather"/>
              </a:rPr>
              <a:t>clicking</a:t>
            </a:r>
            <a:r>
              <a:rPr lang="da-DK" altLang="da-DK" sz="1100" dirty="0">
                <a:solidFill>
                  <a:srgbClr val="323B43"/>
                </a:solidFill>
                <a:latin typeface="Merriweather"/>
              </a:rPr>
              <a:t> on </a:t>
            </a:r>
            <a:r>
              <a:rPr lang="da-DK" altLang="da-DK" sz="1100" dirty="0" err="1">
                <a:solidFill>
                  <a:srgbClr val="323B43"/>
                </a:solidFill>
                <a:latin typeface="Merriweather"/>
              </a:rPr>
              <a:t>another</a:t>
            </a:r>
            <a:r>
              <a:rPr lang="da-DK" altLang="da-DK" sz="1100" dirty="0">
                <a:solidFill>
                  <a:srgbClr val="323B43"/>
                </a:solidFill>
                <a:latin typeface="Merriweather"/>
              </a:rPr>
              <a:t> person </a:t>
            </a:r>
            <a:r>
              <a:rPr lang="da-DK" altLang="da-DK" sz="1100" dirty="0" err="1">
                <a:solidFill>
                  <a:srgbClr val="323B43"/>
                </a:solidFill>
                <a:latin typeface="Merriweather"/>
              </a:rPr>
              <a:t>you</a:t>
            </a:r>
            <a:r>
              <a:rPr lang="da-DK" altLang="da-DK" sz="1100" dirty="0">
                <a:solidFill>
                  <a:srgbClr val="323B43"/>
                </a:solidFill>
                <a:latin typeface="Merriweather"/>
              </a:rPr>
              <a:t> </a:t>
            </a:r>
            <a:r>
              <a:rPr lang="da-DK" altLang="da-DK" sz="1100" dirty="0" err="1">
                <a:solidFill>
                  <a:srgbClr val="323B43"/>
                </a:solidFill>
                <a:latin typeface="Merriweather"/>
              </a:rPr>
              <a:t>can</a:t>
            </a:r>
            <a:r>
              <a:rPr lang="da-DK" altLang="da-DK" sz="1100" dirty="0">
                <a:solidFill>
                  <a:srgbClr val="323B43"/>
                </a:solidFill>
                <a:latin typeface="Merriweather"/>
              </a:rPr>
              <a:t> </a:t>
            </a:r>
            <a:r>
              <a:rPr lang="da-DK" altLang="da-DK" sz="1100" dirty="0" err="1">
                <a:solidFill>
                  <a:srgbClr val="323B43"/>
                </a:solidFill>
                <a:latin typeface="Merriweather"/>
              </a:rPr>
              <a:t>join</a:t>
            </a:r>
            <a:r>
              <a:rPr lang="da-DK" altLang="da-DK" sz="1100" dirty="0">
                <a:solidFill>
                  <a:srgbClr val="323B43"/>
                </a:solidFill>
                <a:latin typeface="Merriweather"/>
              </a:rPr>
              <a:t> a </a:t>
            </a:r>
            <a:r>
              <a:rPr lang="da-DK" altLang="da-DK" sz="1100" dirty="0" err="1">
                <a:solidFill>
                  <a:srgbClr val="323B43"/>
                </a:solidFill>
                <a:latin typeface="Merriweather"/>
              </a:rPr>
              <a:t>quick</a:t>
            </a:r>
            <a:r>
              <a:rPr lang="da-DK" altLang="da-DK" sz="1100" dirty="0">
                <a:solidFill>
                  <a:srgbClr val="323B43"/>
                </a:solidFill>
                <a:latin typeface="Merriweather"/>
              </a:rPr>
              <a:t> </a:t>
            </a:r>
            <a:r>
              <a:rPr lang="da-DK" altLang="da-DK" sz="1100" dirty="0" err="1">
                <a:solidFill>
                  <a:srgbClr val="323B43"/>
                </a:solidFill>
                <a:latin typeface="Merriweather"/>
              </a:rPr>
              <a:t>conversation</a:t>
            </a:r>
            <a:r>
              <a:rPr lang="da-DK" altLang="da-DK" sz="1100" dirty="0">
                <a:solidFill>
                  <a:srgbClr val="323B43"/>
                </a:solidFill>
                <a:latin typeface="Merriweather"/>
              </a:rPr>
              <a:t> with </a:t>
            </a:r>
            <a:r>
              <a:rPr lang="da-DK" altLang="da-DK" sz="1100" dirty="0" err="1">
                <a:solidFill>
                  <a:srgbClr val="323B43"/>
                </a:solidFill>
                <a:latin typeface="Merriweather"/>
              </a:rPr>
              <a:t>them</a:t>
            </a:r>
            <a:r>
              <a:rPr lang="da-DK" altLang="da-DK" sz="1100" dirty="0">
                <a:solidFill>
                  <a:srgbClr val="323B43"/>
                </a:solidFill>
                <a:latin typeface="Merriweather"/>
              </a:rPr>
              <a:t>.</a:t>
            </a:r>
            <a:endParaRPr lang="da-DK" altLang="da-DK" sz="600" dirty="0">
              <a:solidFill>
                <a:prstClr val="black"/>
              </a:solidFill>
            </a:endParaRPr>
          </a:p>
          <a:p>
            <a:pPr lvl="0" eaLnBrk="0" fontAlgn="base" hangingPunct="0">
              <a:spcBef>
                <a:spcPct val="0"/>
              </a:spcBef>
              <a:spcAft>
                <a:spcPct val="0"/>
              </a:spcAft>
            </a:pPr>
            <a:r>
              <a:rPr lang="da-DK" altLang="da-DK" sz="1100" dirty="0" err="1">
                <a:solidFill>
                  <a:srgbClr val="323B43"/>
                </a:solidFill>
                <a:latin typeface="Merriweather"/>
              </a:rPr>
              <a:t>Here’s</a:t>
            </a:r>
            <a:r>
              <a:rPr lang="da-DK" altLang="da-DK" sz="1100" dirty="0">
                <a:solidFill>
                  <a:srgbClr val="323B43"/>
                </a:solidFill>
                <a:latin typeface="Merriweather"/>
              </a:rPr>
              <a:t> a recent snapshot of a </a:t>
            </a:r>
            <a:r>
              <a:rPr lang="da-DK" altLang="da-DK" sz="1100" dirty="0" err="1">
                <a:solidFill>
                  <a:srgbClr val="323B43"/>
                </a:solidFill>
                <a:latin typeface="Merriweather"/>
              </a:rPr>
              <a:t>bunch</a:t>
            </a:r>
            <a:r>
              <a:rPr lang="da-DK" altLang="da-DK" sz="1100" dirty="0">
                <a:solidFill>
                  <a:srgbClr val="323B43"/>
                </a:solidFill>
                <a:latin typeface="Merriweather"/>
              </a:rPr>
              <a:t> of </a:t>
            </a:r>
            <a:r>
              <a:rPr lang="da-DK" altLang="da-DK" sz="1100" dirty="0" err="1">
                <a:solidFill>
                  <a:srgbClr val="323B43"/>
                </a:solidFill>
                <a:latin typeface="Merriweather"/>
              </a:rPr>
              <a:t>our</a:t>
            </a:r>
            <a:r>
              <a:rPr lang="da-DK" altLang="da-DK" sz="1100" dirty="0">
                <a:solidFill>
                  <a:srgbClr val="323B43"/>
                </a:solidFill>
                <a:latin typeface="Merriweather"/>
              </a:rPr>
              <a:t> team </a:t>
            </a:r>
            <a:r>
              <a:rPr lang="da-DK" altLang="da-DK" sz="1100" dirty="0" err="1">
                <a:solidFill>
                  <a:srgbClr val="323B43"/>
                </a:solidFill>
                <a:latin typeface="Merriweather"/>
              </a:rPr>
              <a:t>members</a:t>
            </a:r>
            <a:r>
              <a:rPr lang="da-DK" altLang="da-DK" sz="1100" dirty="0">
                <a:solidFill>
                  <a:srgbClr val="323B43"/>
                </a:solidFill>
                <a:latin typeface="Merriweather"/>
              </a:rPr>
              <a:t> </a:t>
            </a:r>
            <a:r>
              <a:rPr lang="da-DK" altLang="da-DK" sz="1100" dirty="0" err="1">
                <a:solidFill>
                  <a:srgbClr val="323B43"/>
                </a:solidFill>
                <a:latin typeface="Merriweather"/>
              </a:rPr>
              <a:t>working</a:t>
            </a:r>
            <a:r>
              <a:rPr lang="da-DK" altLang="da-DK" sz="1100" dirty="0">
                <a:solidFill>
                  <a:srgbClr val="323B43"/>
                </a:solidFill>
                <a:latin typeface="Merriweather"/>
              </a:rPr>
              <a:t> </a:t>
            </a:r>
            <a:r>
              <a:rPr lang="da-DK" altLang="da-DK" sz="1100" dirty="0" err="1">
                <a:solidFill>
                  <a:srgbClr val="323B43"/>
                </a:solidFill>
                <a:latin typeface="Merriweather"/>
              </a:rPr>
              <a:t>away</a:t>
            </a:r>
            <a:r>
              <a:rPr lang="da-DK" altLang="da-DK" sz="1100" dirty="0">
                <a:solidFill>
                  <a:srgbClr val="323B43"/>
                </a:solidFill>
                <a:latin typeface="Merriweather"/>
              </a:rPr>
              <a:t>:</a:t>
            </a:r>
            <a:endParaRPr lang="da-DK" altLang="da-DK" sz="600" dirty="0">
              <a:solidFill>
                <a:prstClr val="black"/>
              </a:solidFill>
            </a:endParaRPr>
          </a:p>
          <a:p>
            <a:pPr lvl="0" eaLnBrk="0" fontAlgn="base" hangingPunct="0">
              <a:spcBef>
                <a:spcPct val="0"/>
              </a:spcBef>
              <a:spcAft>
                <a:spcPct val="0"/>
              </a:spcAft>
            </a:pPr>
            <a:r>
              <a:rPr lang="da-DK" altLang="da-DK" sz="1100" dirty="0">
                <a:solidFill>
                  <a:srgbClr val="323B43"/>
                </a:solidFill>
                <a:latin typeface="Merriweather"/>
              </a:rPr>
              <a:t>  </a:t>
            </a:r>
            <a:r>
              <a:rPr lang="da-DK" altLang="da-DK" sz="13600" dirty="0">
                <a:solidFill>
                  <a:srgbClr val="323B43"/>
                </a:solidFill>
                <a:latin typeface="Merriweather"/>
              </a:rPr>
              <a:t> </a:t>
            </a:r>
            <a:r>
              <a:rPr lang="da-DK" altLang="da-DK" sz="1100" dirty="0">
                <a:solidFill>
                  <a:srgbClr val="323B43"/>
                </a:solidFill>
                <a:latin typeface="Merriweather"/>
              </a:rPr>
              <a:t>                                                                                                                                                     </a:t>
            </a:r>
            <a:endParaRPr lang="da-DK" altLang="da-DK" sz="600" dirty="0">
              <a:solidFill>
                <a:prstClr val="black"/>
              </a:solidFill>
            </a:endParaRPr>
          </a:p>
          <a:p>
            <a:pPr lvl="0" eaLnBrk="0" fontAlgn="base" hangingPunct="0">
              <a:spcBef>
                <a:spcPct val="0"/>
              </a:spcBef>
              <a:spcAft>
                <a:spcPct val="0"/>
              </a:spcAft>
            </a:pPr>
            <a:r>
              <a:rPr lang="da-DK" altLang="da-DK" sz="1100" dirty="0" err="1">
                <a:solidFill>
                  <a:srgbClr val="323B43"/>
                </a:solidFill>
                <a:latin typeface="Merriweather"/>
              </a:rPr>
              <a:t>We’ve</a:t>
            </a:r>
            <a:r>
              <a:rPr lang="da-DK" altLang="da-DK" sz="1100" dirty="0">
                <a:solidFill>
                  <a:srgbClr val="323B43"/>
                </a:solidFill>
                <a:latin typeface="Merriweather"/>
              </a:rPr>
              <a:t> </a:t>
            </a:r>
            <a:r>
              <a:rPr lang="da-DK" altLang="da-DK" sz="1100" dirty="0" err="1">
                <a:solidFill>
                  <a:srgbClr val="323B43"/>
                </a:solidFill>
                <a:latin typeface="Merriweather"/>
              </a:rPr>
              <a:t>mostly</a:t>
            </a:r>
            <a:r>
              <a:rPr lang="da-DK" altLang="da-DK" sz="1100" dirty="0">
                <a:solidFill>
                  <a:srgbClr val="323B43"/>
                </a:solidFill>
                <a:latin typeface="Merriweather"/>
              </a:rPr>
              <a:t> </a:t>
            </a:r>
            <a:r>
              <a:rPr lang="da-DK" altLang="da-DK" sz="1100" dirty="0" err="1">
                <a:solidFill>
                  <a:srgbClr val="323B43"/>
                </a:solidFill>
                <a:latin typeface="Merriweather"/>
              </a:rPr>
              <a:t>replaced</a:t>
            </a:r>
            <a:r>
              <a:rPr lang="da-DK" altLang="da-DK" sz="1100" dirty="0">
                <a:solidFill>
                  <a:srgbClr val="323B43"/>
                </a:solidFill>
                <a:latin typeface="Merriweather"/>
              </a:rPr>
              <a:t> Google </a:t>
            </a:r>
            <a:r>
              <a:rPr lang="da-DK" altLang="da-DK" sz="1100" dirty="0" err="1">
                <a:solidFill>
                  <a:srgbClr val="323B43"/>
                </a:solidFill>
                <a:latin typeface="Merriweather"/>
              </a:rPr>
              <a:t>Hangouts</a:t>
            </a:r>
            <a:r>
              <a:rPr lang="da-DK" altLang="da-DK" sz="1100" dirty="0">
                <a:solidFill>
                  <a:srgbClr val="323B43"/>
                </a:solidFill>
                <a:latin typeface="Merriweather"/>
              </a:rPr>
              <a:t> with </a:t>
            </a:r>
            <a:r>
              <a:rPr lang="da-DK" altLang="da-DK" sz="1100" dirty="0" err="1">
                <a:solidFill>
                  <a:srgbClr val="323B43"/>
                </a:solidFill>
                <a:latin typeface="Merriweather"/>
              </a:rPr>
              <a:t>Sqwiggle</a:t>
            </a:r>
            <a:r>
              <a:rPr lang="da-DK" altLang="da-DK" sz="1100" dirty="0">
                <a:solidFill>
                  <a:srgbClr val="323B43"/>
                </a:solidFill>
                <a:latin typeface="Merriweather"/>
              </a:rPr>
              <a:t> </a:t>
            </a:r>
            <a:r>
              <a:rPr lang="da-DK" altLang="da-DK" sz="1100" dirty="0" err="1">
                <a:solidFill>
                  <a:srgbClr val="323B43"/>
                </a:solidFill>
                <a:latin typeface="Merriweather"/>
              </a:rPr>
              <a:t>these</a:t>
            </a:r>
            <a:r>
              <a:rPr lang="da-DK" altLang="da-DK" sz="1100" dirty="0">
                <a:solidFill>
                  <a:srgbClr val="323B43"/>
                </a:solidFill>
                <a:latin typeface="Merriweather"/>
              </a:rPr>
              <a:t> </a:t>
            </a:r>
            <a:r>
              <a:rPr lang="da-DK" altLang="da-DK" sz="1100" dirty="0" err="1">
                <a:solidFill>
                  <a:srgbClr val="323B43"/>
                </a:solidFill>
                <a:latin typeface="Merriweather"/>
              </a:rPr>
              <a:t>days</a:t>
            </a:r>
            <a:r>
              <a:rPr lang="da-DK" altLang="da-DK" sz="1100" dirty="0">
                <a:solidFill>
                  <a:srgbClr val="323B43"/>
                </a:solidFill>
                <a:latin typeface="Merriweather"/>
              </a:rPr>
              <a:t>, and generally </a:t>
            </a:r>
            <a:r>
              <a:rPr lang="da-DK" altLang="da-DK" sz="1100" dirty="0" err="1">
                <a:solidFill>
                  <a:srgbClr val="323B43"/>
                </a:solidFill>
                <a:latin typeface="Merriweather"/>
              </a:rPr>
              <a:t>leave</a:t>
            </a:r>
            <a:r>
              <a:rPr lang="da-DK" altLang="da-DK" sz="1100" dirty="0">
                <a:solidFill>
                  <a:srgbClr val="323B43"/>
                </a:solidFill>
                <a:latin typeface="Merriweather"/>
              </a:rPr>
              <a:t> it open </a:t>
            </a:r>
            <a:r>
              <a:rPr lang="da-DK" altLang="da-DK" sz="1100" dirty="0" err="1">
                <a:solidFill>
                  <a:srgbClr val="323B43"/>
                </a:solidFill>
                <a:latin typeface="Merriweather"/>
              </a:rPr>
              <a:t>whenever</a:t>
            </a:r>
            <a:r>
              <a:rPr lang="da-DK" altLang="da-DK" sz="1100" dirty="0">
                <a:solidFill>
                  <a:srgbClr val="323B43"/>
                </a:solidFill>
                <a:latin typeface="Merriweather"/>
              </a:rPr>
              <a:t> </a:t>
            </a:r>
            <a:r>
              <a:rPr lang="da-DK" altLang="da-DK" sz="1100" dirty="0" err="1">
                <a:solidFill>
                  <a:srgbClr val="323B43"/>
                </a:solidFill>
                <a:latin typeface="Merriweather"/>
              </a:rPr>
              <a:t>we’re</a:t>
            </a:r>
            <a:r>
              <a:rPr lang="da-DK" altLang="da-DK" sz="1100" dirty="0">
                <a:solidFill>
                  <a:srgbClr val="323B43"/>
                </a:solidFill>
                <a:latin typeface="Merriweather"/>
              </a:rPr>
              <a:t> </a:t>
            </a:r>
            <a:r>
              <a:rPr lang="da-DK" altLang="da-DK" sz="1100" dirty="0" err="1">
                <a:solidFill>
                  <a:srgbClr val="323B43"/>
                </a:solidFill>
                <a:latin typeface="Merriweather"/>
              </a:rPr>
              <a:t>working</a:t>
            </a:r>
            <a:r>
              <a:rPr lang="da-DK" altLang="da-DK" sz="1100" dirty="0">
                <a:solidFill>
                  <a:srgbClr val="323B43"/>
                </a:solidFill>
                <a:latin typeface="Merriweather"/>
              </a:rPr>
              <a:t>. This </a:t>
            </a:r>
            <a:r>
              <a:rPr lang="da-DK" altLang="da-DK" sz="1100" dirty="0" err="1">
                <a:solidFill>
                  <a:srgbClr val="323B43"/>
                </a:solidFill>
                <a:latin typeface="Merriweather"/>
              </a:rPr>
              <a:t>helps</a:t>
            </a:r>
            <a:r>
              <a:rPr lang="da-DK" altLang="da-DK" sz="1100" dirty="0">
                <a:solidFill>
                  <a:srgbClr val="323B43"/>
                </a:solidFill>
                <a:latin typeface="Merriweather"/>
              </a:rPr>
              <a:t> </a:t>
            </a:r>
            <a:r>
              <a:rPr lang="da-DK" altLang="da-DK" sz="1100" dirty="0" err="1">
                <a:solidFill>
                  <a:srgbClr val="323B43"/>
                </a:solidFill>
                <a:latin typeface="Merriweather"/>
              </a:rPr>
              <a:t>us</a:t>
            </a:r>
            <a:r>
              <a:rPr lang="da-DK" altLang="da-DK" sz="1100" dirty="0">
                <a:solidFill>
                  <a:srgbClr val="323B43"/>
                </a:solidFill>
                <a:latin typeface="Merriweather"/>
              </a:rPr>
              <a:t> to feel more </a:t>
            </a:r>
            <a:r>
              <a:rPr lang="da-DK" altLang="da-DK" sz="1100" dirty="0" err="1">
                <a:solidFill>
                  <a:srgbClr val="323B43"/>
                </a:solidFill>
                <a:latin typeface="Merriweather"/>
              </a:rPr>
              <a:t>like</a:t>
            </a:r>
            <a:r>
              <a:rPr lang="da-DK" altLang="da-DK" sz="1100" dirty="0">
                <a:solidFill>
                  <a:srgbClr val="323B43"/>
                </a:solidFill>
                <a:latin typeface="Merriweather"/>
              </a:rPr>
              <a:t> </a:t>
            </a:r>
            <a:r>
              <a:rPr lang="da-DK" altLang="da-DK" sz="1100" dirty="0" err="1">
                <a:solidFill>
                  <a:srgbClr val="323B43"/>
                </a:solidFill>
                <a:latin typeface="Merriweather"/>
              </a:rPr>
              <a:t>we’re</a:t>
            </a:r>
            <a:r>
              <a:rPr lang="da-DK" altLang="da-DK" sz="1100" dirty="0">
                <a:solidFill>
                  <a:srgbClr val="323B43"/>
                </a:solidFill>
                <a:latin typeface="Merriweather"/>
              </a:rPr>
              <a:t> </a:t>
            </a:r>
            <a:r>
              <a:rPr lang="da-DK" altLang="da-DK" sz="1100" dirty="0" err="1">
                <a:solidFill>
                  <a:srgbClr val="323B43"/>
                </a:solidFill>
                <a:latin typeface="Merriweather"/>
              </a:rPr>
              <a:t>working</a:t>
            </a:r>
            <a:r>
              <a:rPr lang="da-DK" altLang="da-DK" sz="1100" dirty="0">
                <a:solidFill>
                  <a:srgbClr val="323B43"/>
                </a:solidFill>
                <a:latin typeface="Merriweather"/>
              </a:rPr>
              <a:t> </a:t>
            </a:r>
            <a:r>
              <a:rPr lang="da-DK" altLang="da-DK" sz="1100" dirty="0" err="1">
                <a:solidFill>
                  <a:srgbClr val="323B43"/>
                </a:solidFill>
                <a:latin typeface="Merriweather"/>
              </a:rPr>
              <a:t>together</a:t>
            </a:r>
            <a:r>
              <a:rPr lang="da-DK" altLang="da-DK" sz="1100" dirty="0">
                <a:solidFill>
                  <a:srgbClr val="323B43"/>
                </a:solidFill>
                <a:latin typeface="Merriweather"/>
              </a:rPr>
              <a:t>, by </a:t>
            </a:r>
            <a:r>
              <a:rPr lang="da-DK" altLang="da-DK" sz="1100" dirty="0" err="1">
                <a:solidFill>
                  <a:srgbClr val="323B43"/>
                </a:solidFill>
                <a:latin typeface="Merriweather"/>
              </a:rPr>
              <a:t>seeing</a:t>
            </a:r>
            <a:r>
              <a:rPr lang="da-DK" altLang="da-DK" sz="1100" dirty="0">
                <a:solidFill>
                  <a:srgbClr val="323B43"/>
                </a:solidFill>
                <a:latin typeface="Merriweather"/>
              </a:rPr>
              <a:t> </a:t>
            </a:r>
            <a:r>
              <a:rPr lang="da-DK" altLang="da-DK" sz="1100" dirty="0" err="1">
                <a:solidFill>
                  <a:srgbClr val="323B43"/>
                </a:solidFill>
                <a:latin typeface="Merriweather"/>
              </a:rPr>
              <a:t>everyone’s</a:t>
            </a:r>
            <a:r>
              <a:rPr lang="da-DK" altLang="da-DK" sz="1100" dirty="0">
                <a:solidFill>
                  <a:srgbClr val="323B43"/>
                </a:solidFill>
                <a:latin typeface="Merriweather"/>
              </a:rPr>
              <a:t> </a:t>
            </a:r>
            <a:r>
              <a:rPr lang="da-DK" altLang="da-DK" sz="1100" dirty="0" err="1">
                <a:solidFill>
                  <a:srgbClr val="323B43"/>
                </a:solidFill>
                <a:latin typeface="Merriweather"/>
              </a:rPr>
              <a:t>faces</a:t>
            </a:r>
            <a:r>
              <a:rPr lang="da-DK" altLang="da-DK" sz="1100" dirty="0">
                <a:solidFill>
                  <a:srgbClr val="323B43"/>
                </a:solidFill>
                <a:latin typeface="Merriweather"/>
              </a:rPr>
              <a:t> </a:t>
            </a:r>
            <a:r>
              <a:rPr lang="da-DK" altLang="da-DK" sz="1100" dirty="0" err="1">
                <a:solidFill>
                  <a:srgbClr val="323B43"/>
                </a:solidFill>
                <a:latin typeface="Merriweather"/>
              </a:rPr>
              <a:t>like</a:t>
            </a:r>
            <a:r>
              <a:rPr lang="da-DK" altLang="da-DK" sz="1100" dirty="0">
                <a:solidFill>
                  <a:srgbClr val="323B43"/>
                </a:solidFill>
                <a:latin typeface="Merriweather"/>
              </a:rPr>
              <a:t> </a:t>
            </a:r>
            <a:r>
              <a:rPr lang="da-DK" altLang="da-DK" sz="1100" dirty="0" err="1">
                <a:solidFill>
                  <a:srgbClr val="323B43"/>
                </a:solidFill>
                <a:latin typeface="Merriweather"/>
              </a:rPr>
              <a:t>we</a:t>
            </a:r>
            <a:r>
              <a:rPr lang="da-DK" altLang="da-DK" sz="1100" dirty="0">
                <a:solidFill>
                  <a:srgbClr val="323B43"/>
                </a:solidFill>
                <a:latin typeface="Merriweather"/>
              </a:rPr>
              <a:t> </a:t>
            </a:r>
            <a:r>
              <a:rPr lang="da-DK" altLang="da-DK" sz="1100" dirty="0" err="1">
                <a:solidFill>
                  <a:srgbClr val="323B43"/>
                </a:solidFill>
                <a:latin typeface="Merriweather"/>
              </a:rPr>
              <a:t>would</a:t>
            </a:r>
            <a:r>
              <a:rPr lang="da-DK" altLang="da-DK" sz="1100" dirty="0">
                <a:solidFill>
                  <a:srgbClr val="323B43"/>
                </a:solidFill>
                <a:latin typeface="Merriweather"/>
              </a:rPr>
              <a:t> if </a:t>
            </a:r>
            <a:r>
              <a:rPr lang="da-DK" altLang="da-DK" sz="1100" dirty="0" err="1">
                <a:solidFill>
                  <a:srgbClr val="323B43"/>
                </a:solidFill>
                <a:latin typeface="Merriweather"/>
              </a:rPr>
              <a:t>we</a:t>
            </a:r>
            <a:r>
              <a:rPr lang="da-DK" altLang="da-DK" sz="1100" dirty="0">
                <a:solidFill>
                  <a:srgbClr val="323B43"/>
                </a:solidFill>
                <a:latin typeface="Merriweather"/>
              </a:rPr>
              <a:t> </a:t>
            </a:r>
            <a:r>
              <a:rPr lang="da-DK" altLang="da-DK" sz="1100" dirty="0" err="1">
                <a:solidFill>
                  <a:srgbClr val="323B43"/>
                </a:solidFill>
                <a:latin typeface="Merriweather"/>
              </a:rPr>
              <a:t>worked</a:t>
            </a:r>
            <a:r>
              <a:rPr lang="da-DK" altLang="da-DK" sz="1100" dirty="0">
                <a:solidFill>
                  <a:srgbClr val="323B43"/>
                </a:solidFill>
                <a:latin typeface="Merriweather"/>
              </a:rPr>
              <a:t> in the same </a:t>
            </a:r>
            <a:r>
              <a:rPr lang="da-DK" altLang="da-DK" sz="1100" dirty="0" err="1">
                <a:solidFill>
                  <a:srgbClr val="323B43"/>
                </a:solidFill>
                <a:latin typeface="Merriweather"/>
              </a:rPr>
              <a:t>office</a:t>
            </a:r>
            <a:r>
              <a:rPr lang="da-DK" altLang="da-DK" sz="1100" dirty="0">
                <a:solidFill>
                  <a:srgbClr val="323B43"/>
                </a:solidFill>
                <a:latin typeface="Merriweather"/>
              </a:rPr>
              <a:t>.</a:t>
            </a:r>
            <a:endParaRPr lang="da-DK" altLang="da-DK" sz="600" dirty="0">
              <a:solidFill>
                <a:prstClr val="black"/>
              </a:solidFill>
            </a:endParaRPr>
          </a:p>
          <a:p>
            <a:pPr lvl="0" eaLnBrk="0" fontAlgn="base" hangingPunct="0">
              <a:spcBef>
                <a:spcPct val="0"/>
              </a:spcBef>
              <a:spcAft>
                <a:spcPct val="0"/>
              </a:spcAft>
            </a:pPr>
            <a:r>
              <a:rPr lang="da-DK" altLang="da-DK" sz="1100" dirty="0" err="1">
                <a:solidFill>
                  <a:srgbClr val="323B43"/>
                </a:solidFill>
                <a:latin typeface="Merriweather"/>
              </a:rPr>
              <a:t>We</a:t>
            </a:r>
            <a:r>
              <a:rPr lang="da-DK" altLang="da-DK" sz="1100" dirty="0">
                <a:solidFill>
                  <a:srgbClr val="323B43"/>
                </a:solidFill>
                <a:latin typeface="Merriweather"/>
              </a:rPr>
              <a:t> </a:t>
            </a:r>
            <a:r>
              <a:rPr lang="da-DK" altLang="da-DK" sz="1100" dirty="0" err="1">
                <a:solidFill>
                  <a:srgbClr val="323B43"/>
                </a:solidFill>
                <a:latin typeface="Merriweather"/>
              </a:rPr>
              <a:t>can</a:t>
            </a:r>
            <a:r>
              <a:rPr lang="da-DK" altLang="da-DK" sz="1100" dirty="0">
                <a:solidFill>
                  <a:srgbClr val="323B43"/>
                </a:solidFill>
                <a:latin typeface="Merriweather"/>
              </a:rPr>
              <a:t> </a:t>
            </a:r>
            <a:r>
              <a:rPr lang="da-DK" altLang="da-DK" sz="1100" dirty="0" err="1">
                <a:solidFill>
                  <a:srgbClr val="323B43"/>
                </a:solidFill>
                <a:latin typeface="Merriweather"/>
              </a:rPr>
              <a:t>also</a:t>
            </a:r>
            <a:r>
              <a:rPr lang="da-DK" altLang="da-DK" sz="1100" dirty="0">
                <a:solidFill>
                  <a:srgbClr val="323B43"/>
                </a:solidFill>
                <a:latin typeface="Merriweather"/>
              </a:rPr>
              <a:t> </a:t>
            </a:r>
            <a:r>
              <a:rPr lang="da-DK" altLang="da-DK" sz="1100" dirty="0" err="1">
                <a:solidFill>
                  <a:srgbClr val="323B43"/>
                </a:solidFill>
                <a:latin typeface="Merriweather"/>
              </a:rPr>
              <a:t>see</a:t>
            </a:r>
            <a:r>
              <a:rPr lang="da-DK" altLang="da-DK" sz="1100" dirty="0">
                <a:solidFill>
                  <a:srgbClr val="323B43"/>
                </a:solidFill>
                <a:latin typeface="Merriweather"/>
              </a:rPr>
              <a:t> </a:t>
            </a:r>
            <a:r>
              <a:rPr lang="da-DK" altLang="da-DK" sz="1100" dirty="0" err="1">
                <a:solidFill>
                  <a:srgbClr val="323B43"/>
                </a:solidFill>
                <a:latin typeface="Merriweather"/>
              </a:rPr>
              <a:t>when</a:t>
            </a:r>
            <a:r>
              <a:rPr lang="da-DK" altLang="da-DK" sz="1100" dirty="0">
                <a:solidFill>
                  <a:srgbClr val="323B43"/>
                </a:solidFill>
                <a:latin typeface="Merriweather"/>
              </a:rPr>
              <a:t> </a:t>
            </a:r>
            <a:r>
              <a:rPr lang="da-DK" altLang="da-DK" sz="1100" dirty="0" err="1">
                <a:solidFill>
                  <a:srgbClr val="323B43"/>
                </a:solidFill>
                <a:latin typeface="Merriweather"/>
              </a:rPr>
              <a:t>others</a:t>
            </a:r>
            <a:r>
              <a:rPr lang="da-DK" altLang="da-DK" sz="1100" dirty="0">
                <a:solidFill>
                  <a:srgbClr val="323B43"/>
                </a:solidFill>
                <a:latin typeface="Merriweather"/>
              </a:rPr>
              <a:t> </a:t>
            </a:r>
            <a:r>
              <a:rPr lang="da-DK" altLang="da-DK" sz="1100" dirty="0" err="1">
                <a:solidFill>
                  <a:srgbClr val="323B43"/>
                </a:solidFill>
                <a:latin typeface="Merriweather"/>
              </a:rPr>
              <a:t>are</a:t>
            </a:r>
            <a:r>
              <a:rPr lang="da-DK" altLang="da-DK" sz="1100" dirty="0">
                <a:solidFill>
                  <a:srgbClr val="323B43"/>
                </a:solidFill>
                <a:latin typeface="Merriweather"/>
              </a:rPr>
              <a:t> </a:t>
            </a:r>
            <a:r>
              <a:rPr lang="da-DK" altLang="da-DK" sz="1100" dirty="0" err="1">
                <a:solidFill>
                  <a:srgbClr val="323B43"/>
                </a:solidFill>
                <a:latin typeface="Merriweather"/>
              </a:rPr>
              <a:t>having</a:t>
            </a:r>
            <a:r>
              <a:rPr lang="da-DK" altLang="da-DK" sz="1100" dirty="0">
                <a:solidFill>
                  <a:srgbClr val="323B43"/>
                </a:solidFill>
                <a:latin typeface="Merriweather"/>
              </a:rPr>
              <a:t> a </a:t>
            </a:r>
            <a:r>
              <a:rPr lang="da-DK" altLang="da-DK" sz="1100" dirty="0" err="1">
                <a:solidFill>
                  <a:srgbClr val="323B43"/>
                </a:solidFill>
                <a:latin typeface="Merriweather"/>
              </a:rPr>
              <a:t>conversation</a:t>
            </a:r>
            <a:r>
              <a:rPr lang="da-DK" altLang="da-DK" sz="1100" dirty="0">
                <a:solidFill>
                  <a:srgbClr val="323B43"/>
                </a:solidFill>
                <a:latin typeface="Merriweather"/>
              </a:rPr>
              <a:t> (</a:t>
            </a:r>
            <a:r>
              <a:rPr lang="da-DK" altLang="da-DK" sz="1100" dirty="0" err="1">
                <a:solidFill>
                  <a:srgbClr val="323B43"/>
                </a:solidFill>
                <a:latin typeface="Merriweather"/>
              </a:rPr>
              <a:t>they</a:t>
            </a:r>
            <a:r>
              <a:rPr lang="da-DK" altLang="da-DK" sz="1100" dirty="0">
                <a:solidFill>
                  <a:srgbClr val="323B43"/>
                </a:solidFill>
                <a:latin typeface="Merriweather"/>
              </a:rPr>
              <a:t> </a:t>
            </a:r>
            <a:r>
              <a:rPr lang="da-DK" altLang="da-DK" sz="1100" dirty="0" err="1">
                <a:solidFill>
                  <a:srgbClr val="323B43"/>
                </a:solidFill>
                <a:latin typeface="Merriweather"/>
              </a:rPr>
              <a:t>get</a:t>
            </a:r>
            <a:r>
              <a:rPr lang="da-DK" altLang="da-DK" sz="1100" dirty="0">
                <a:solidFill>
                  <a:srgbClr val="323B43"/>
                </a:solidFill>
                <a:latin typeface="Merriweather"/>
              </a:rPr>
              <a:t> </a:t>
            </a:r>
            <a:r>
              <a:rPr lang="da-DK" altLang="da-DK" sz="1100" dirty="0" err="1">
                <a:solidFill>
                  <a:srgbClr val="323B43"/>
                </a:solidFill>
                <a:latin typeface="Merriweather"/>
              </a:rPr>
              <a:t>color-coded</a:t>
            </a:r>
            <a:r>
              <a:rPr lang="da-DK" altLang="da-DK" sz="1100" dirty="0">
                <a:solidFill>
                  <a:srgbClr val="323B43"/>
                </a:solidFill>
                <a:latin typeface="Merriweather"/>
              </a:rPr>
              <a:t> so </a:t>
            </a:r>
            <a:r>
              <a:rPr lang="da-DK" altLang="da-DK" sz="1100" dirty="0" err="1">
                <a:solidFill>
                  <a:srgbClr val="323B43"/>
                </a:solidFill>
                <a:latin typeface="Merriweather"/>
              </a:rPr>
              <a:t>we</a:t>
            </a:r>
            <a:r>
              <a:rPr lang="da-DK" altLang="da-DK" sz="1100" dirty="0">
                <a:solidFill>
                  <a:srgbClr val="323B43"/>
                </a:solidFill>
                <a:latin typeface="Merriweather"/>
              </a:rPr>
              <a:t> </a:t>
            </a:r>
            <a:r>
              <a:rPr lang="da-DK" altLang="da-DK" sz="1100" dirty="0" err="1">
                <a:solidFill>
                  <a:srgbClr val="323B43"/>
                </a:solidFill>
                <a:latin typeface="Merriweather"/>
              </a:rPr>
              <a:t>can</a:t>
            </a:r>
            <a:r>
              <a:rPr lang="da-DK" altLang="da-DK" sz="1100" dirty="0">
                <a:solidFill>
                  <a:srgbClr val="323B43"/>
                </a:solidFill>
                <a:latin typeface="Merriweather"/>
              </a:rPr>
              <a:t> have multiple </a:t>
            </a:r>
            <a:r>
              <a:rPr lang="da-DK" altLang="da-DK" sz="1100" dirty="0" err="1">
                <a:solidFill>
                  <a:srgbClr val="323B43"/>
                </a:solidFill>
                <a:latin typeface="Merriweather"/>
              </a:rPr>
              <a:t>discussions</a:t>
            </a:r>
            <a:r>
              <a:rPr lang="da-DK" altLang="da-DK" sz="1100" dirty="0">
                <a:solidFill>
                  <a:srgbClr val="323B43"/>
                </a:solidFill>
                <a:latin typeface="Merriweather"/>
              </a:rPr>
              <a:t> </a:t>
            </a:r>
            <a:r>
              <a:rPr lang="da-DK" altLang="da-DK" sz="1100" dirty="0" err="1">
                <a:solidFill>
                  <a:srgbClr val="323B43"/>
                </a:solidFill>
                <a:latin typeface="Merriweather"/>
              </a:rPr>
              <a:t>going</a:t>
            </a:r>
            <a:r>
              <a:rPr lang="da-DK" altLang="da-DK" sz="1100" dirty="0">
                <a:solidFill>
                  <a:srgbClr val="323B43"/>
                </a:solidFill>
                <a:latin typeface="Merriweather"/>
              </a:rPr>
              <a:t> at </a:t>
            </a:r>
            <a:r>
              <a:rPr lang="da-DK" altLang="da-DK" sz="1100" dirty="0" err="1">
                <a:solidFill>
                  <a:srgbClr val="323B43"/>
                </a:solidFill>
                <a:latin typeface="Merriweather"/>
              </a:rPr>
              <a:t>once</a:t>
            </a:r>
            <a:r>
              <a:rPr lang="da-DK" altLang="da-DK" sz="1100" dirty="0">
                <a:solidFill>
                  <a:srgbClr val="323B43"/>
                </a:solidFill>
                <a:latin typeface="Merriweather"/>
              </a:rPr>
              <a:t>, and </a:t>
            </a:r>
            <a:r>
              <a:rPr lang="da-DK" altLang="da-DK" sz="1100" dirty="0" err="1">
                <a:solidFill>
                  <a:srgbClr val="323B43"/>
                </a:solidFill>
                <a:latin typeface="Merriweather"/>
              </a:rPr>
              <a:t>easily</a:t>
            </a:r>
            <a:r>
              <a:rPr lang="da-DK" altLang="da-DK" sz="1100" dirty="0">
                <a:solidFill>
                  <a:srgbClr val="323B43"/>
                </a:solidFill>
                <a:latin typeface="Merriweather"/>
              </a:rPr>
              <a:t> </a:t>
            </a:r>
            <a:r>
              <a:rPr lang="da-DK" altLang="da-DK" sz="1100" dirty="0" err="1">
                <a:solidFill>
                  <a:srgbClr val="323B43"/>
                </a:solidFill>
                <a:latin typeface="Merriweather"/>
              </a:rPr>
              <a:t>see</a:t>
            </a:r>
            <a:r>
              <a:rPr lang="da-DK" altLang="da-DK" sz="1100" dirty="0">
                <a:solidFill>
                  <a:srgbClr val="323B43"/>
                </a:solidFill>
                <a:latin typeface="Merriweather"/>
              </a:rPr>
              <a:t> </a:t>
            </a:r>
            <a:r>
              <a:rPr lang="da-DK" altLang="da-DK" sz="1100" dirty="0" err="1">
                <a:solidFill>
                  <a:srgbClr val="323B43"/>
                </a:solidFill>
                <a:latin typeface="Merriweather"/>
              </a:rPr>
              <a:t>who’s</a:t>
            </a:r>
            <a:r>
              <a:rPr lang="da-DK" altLang="da-DK" sz="1100" dirty="0">
                <a:solidFill>
                  <a:srgbClr val="323B43"/>
                </a:solidFill>
                <a:latin typeface="Merriweather"/>
              </a:rPr>
              <a:t> </a:t>
            </a:r>
            <a:r>
              <a:rPr lang="da-DK" altLang="da-DK" sz="1100" dirty="0" err="1">
                <a:solidFill>
                  <a:srgbClr val="323B43"/>
                </a:solidFill>
                <a:latin typeface="Merriweather"/>
              </a:rPr>
              <a:t>talking</a:t>
            </a:r>
            <a:r>
              <a:rPr lang="da-DK" altLang="da-DK" sz="1100" dirty="0">
                <a:solidFill>
                  <a:srgbClr val="323B43"/>
                </a:solidFill>
                <a:latin typeface="Merriweather"/>
              </a:rPr>
              <a:t> to </a:t>
            </a:r>
            <a:r>
              <a:rPr lang="da-DK" altLang="da-DK" sz="1100" dirty="0" err="1">
                <a:solidFill>
                  <a:srgbClr val="323B43"/>
                </a:solidFill>
                <a:latin typeface="Merriweather"/>
              </a:rPr>
              <a:t>who</a:t>
            </a:r>
            <a:r>
              <a:rPr lang="da-DK" altLang="da-DK" sz="1100" dirty="0">
                <a:solidFill>
                  <a:srgbClr val="323B43"/>
                </a:solidFill>
                <a:latin typeface="Merriweather"/>
              </a:rPr>
              <a:t>) and </a:t>
            </a:r>
            <a:r>
              <a:rPr lang="da-DK" altLang="da-DK" sz="1100" dirty="0" err="1">
                <a:solidFill>
                  <a:srgbClr val="323B43"/>
                </a:solidFill>
                <a:latin typeface="Merriweather"/>
              </a:rPr>
              <a:t>we</a:t>
            </a:r>
            <a:r>
              <a:rPr lang="da-DK" altLang="da-DK" sz="1100" dirty="0">
                <a:solidFill>
                  <a:srgbClr val="323B43"/>
                </a:solidFill>
                <a:latin typeface="Merriweather"/>
              </a:rPr>
              <a:t> </a:t>
            </a:r>
            <a:r>
              <a:rPr lang="da-DK" altLang="da-DK" sz="1100" dirty="0" err="1">
                <a:solidFill>
                  <a:srgbClr val="323B43"/>
                </a:solidFill>
                <a:latin typeface="Merriweather"/>
              </a:rPr>
              <a:t>can</a:t>
            </a:r>
            <a:r>
              <a:rPr lang="da-DK" altLang="da-DK" sz="1100" dirty="0">
                <a:solidFill>
                  <a:srgbClr val="323B43"/>
                </a:solidFill>
                <a:latin typeface="Merriweather"/>
              </a:rPr>
              <a:t> </a:t>
            </a:r>
            <a:r>
              <a:rPr lang="da-DK" altLang="da-DK" sz="1100" dirty="0" err="1">
                <a:solidFill>
                  <a:srgbClr val="323B43"/>
                </a:solidFill>
                <a:latin typeface="Merriweather"/>
              </a:rPr>
              <a:t>use</a:t>
            </a:r>
            <a:r>
              <a:rPr lang="da-DK" altLang="da-DK" sz="1100" dirty="0">
                <a:solidFill>
                  <a:srgbClr val="323B43"/>
                </a:solidFill>
                <a:latin typeface="Merriweather"/>
              </a:rPr>
              <a:t> the </a:t>
            </a:r>
            <a:r>
              <a:rPr lang="da-DK" altLang="da-DK" sz="1100" dirty="0" err="1">
                <a:solidFill>
                  <a:srgbClr val="323B43"/>
                </a:solidFill>
                <a:latin typeface="Merriweather"/>
              </a:rPr>
              <a:t>text</a:t>
            </a:r>
            <a:r>
              <a:rPr lang="da-DK" altLang="da-DK" sz="1100" dirty="0">
                <a:solidFill>
                  <a:srgbClr val="323B43"/>
                </a:solidFill>
                <a:latin typeface="Merriweather"/>
              </a:rPr>
              <a:t> </a:t>
            </a:r>
            <a:r>
              <a:rPr lang="da-DK" altLang="da-DK" sz="1100" dirty="0" err="1">
                <a:solidFill>
                  <a:srgbClr val="323B43"/>
                </a:solidFill>
                <a:latin typeface="Merriweather"/>
              </a:rPr>
              <a:t>box</a:t>
            </a:r>
            <a:r>
              <a:rPr lang="da-DK" altLang="da-DK" sz="1100" dirty="0">
                <a:solidFill>
                  <a:srgbClr val="323B43"/>
                </a:solidFill>
                <a:latin typeface="Merriweather"/>
              </a:rPr>
              <a:t> to </a:t>
            </a:r>
            <a:r>
              <a:rPr lang="da-DK" altLang="da-DK" sz="1100" dirty="0" err="1">
                <a:solidFill>
                  <a:srgbClr val="323B43"/>
                </a:solidFill>
                <a:latin typeface="Merriweather"/>
              </a:rPr>
              <a:t>share</a:t>
            </a:r>
            <a:r>
              <a:rPr lang="da-DK" altLang="da-DK" sz="1100" dirty="0">
                <a:solidFill>
                  <a:srgbClr val="323B43"/>
                </a:solidFill>
                <a:latin typeface="Merriweather"/>
              </a:rPr>
              <a:t> links and files as </a:t>
            </a:r>
            <a:r>
              <a:rPr lang="da-DK" altLang="da-DK" sz="1100" dirty="0" err="1">
                <a:solidFill>
                  <a:srgbClr val="323B43"/>
                </a:solidFill>
                <a:latin typeface="Merriweather"/>
              </a:rPr>
              <a:t>we’re</a:t>
            </a:r>
            <a:r>
              <a:rPr lang="da-DK" altLang="da-DK" sz="1100" dirty="0">
                <a:solidFill>
                  <a:srgbClr val="323B43"/>
                </a:solidFill>
                <a:latin typeface="Merriweather"/>
              </a:rPr>
              <a:t> </a:t>
            </a:r>
            <a:r>
              <a:rPr lang="da-DK" altLang="da-DK" sz="1100" dirty="0" err="1">
                <a:solidFill>
                  <a:srgbClr val="323B43"/>
                </a:solidFill>
                <a:latin typeface="Merriweather"/>
              </a:rPr>
              <a:t>talking</a:t>
            </a:r>
            <a:r>
              <a:rPr lang="da-DK" altLang="da-DK" sz="1100" dirty="0">
                <a:solidFill>
                  <a:srgbClr val="323B43"/>
                </a:solidFill>
                <a:latin typeface="Merriweather"/>
              </a:rPr>
              <a:t>.</a:t>
            </a:r>
          </a:p>
        </p:txBody>
      </p:sp>
    </p:spTree>
    <p:extLst>
      <p:ext uri="{BB962C8B-B14F-4D97-AF65-F5344CB8AC3E}">
        <p14:creationId xmlns:p14="http://schemas.microsoft.com/office/powerpoint/2010/main" val="312689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r>
              <a:rPr lang="da-DK" dirty="0">
                <a:hlinkClick r:id="rId2"/>
              </a:rPr>
              <a:t>http://www.computerworld.dk/blog/outsourcing-bloggen/222709/bliv-bedre-til-virtuelt-samarbejde</a:t>
            </a:r>
            <a:endParaRPr lang="da-DK" dirty="0"/>
          </a:p>
          <a:p>
            <a:r>
              <a:rPr lang="da-DK" dirty="0">
                <a:hlinkClick r:id="rId3"/>
              </a:rPr>
              <a:t>http://www.computerworld.dk/blog/outsourcing-bloggen/222917/derfor-er-virtuelle-moeder-bedst</a:t>
            </a:r>
            <a:endParaRPr lang="da-DK" dirty="0"/>
          </a:p>
          <a:p>
            <a:endParaRPr lang="da-DK" dirty="0"/>
          </a:p>
        </p:txBody>
      </p:sp>
      <p:sp>
        <p:nvSpPr>
          <p:cNvPr id="4" name="Pladsholder til dato 3"/>
          <p:cNvSpPr>
            <a:spLocks noGrp="1"/>
          </p:cNvSpPr>
          <p:nvPr>
            <p:ph type="dt" sz="half" idx="10"/>
          </p:nvPr>
        </p:nvSpPr>
        <p:spPr/>
        <p:txBody>
          <a:bodyPr/>
          <a:lstStyle/>
          <a:p>
            <a:fld id="{94C8CDB2-EC8A-44FE-8A2B-ED6F252A94EB}"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slidenummer 5"/>
          <p:cNvSpPr>
            <a:spLocks noGrp="1"/>
          </p:cNvSpPr>
          <p:nvPr>
            <p:ph type="sldNum" sz="quarter" idx="12"/>
          </p:nvPr>
        </p:nvSpPr>
        <p:spPr/>
        <p:txBody>
          <a:bodyPr/>
          <a:lstStyle/>
          <a:p>
            <a:fld id="{E31375A4-56A4-47D6-9801-1991572033F7}" type="slidenum">
              <a:rPr lang="en-US" smtClean="0"/>
              <a:t>68</a:t>
            </a:fld>
            <a:endParaRPr lang="en-US"/>
          </a:p>
        </p:txBody>
      </p:sp>
    </p:spTree>
    <p:extLst>
      <p:ext uri="{BB962C8B-B14F-4D97-AF65-F5344CB8AC3E}">
        <p14:creationId xmlns:p14="http://schemas.microsoft.com/office/powerpoint/2010/main" val="375395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solidFill>
                  <a:srgbClr val="000000"/>
                </a:solidFill>
                <a:ea typeface="MS PGothic" charset="0"/>
                <a:cs typeface="MS PGothic" charset="0"/>
              </a:rPr>
              <a:t>Øvelse :   LEGO byggeri</a:t>
            </a:r>
            <a:br>
              <a:rPr lang="da-DK" sz="3600" dirty="0">
                <a:solidFill>
                  <a:srgbClr val="000000"/>
                </a:solidFill>
                <a:ea typeface="MS PGothic" charset="0"/>
                <a:cs typeface="MS PGothic" charset="0"/>
              </a:rPr>
            </a:br>
            <a:endParaRPr lang="da-DK" dirty="0">
              <a:solidFill>
                <a:srgbClr val="000000"/>
              </a:solidFill>
            </a:endParaRPr>
          </a:p>
        </p:txBody>
      </p:sp>
      <p:sp>
        <p:nvSpPr>
          <p:cNvPr id="118785" name="Pladsholder til indhold 2"/>
          <p:cNvSpPr>
            <a:spLocks noGrp="1"/>
          </p:cNvSpPr>
          <p:nvPr>
            <p:ph idx="1"/>
          </p:nvPr>
        </p:nvSpPr>
        <p:spPr/>
        <p:txBody>
          <a:bodyPr>
            <a:normAutofit/>
          </a:bodyPr>
          <a:lstStyle/>
          <a:p>
            <a:pPr>
              <a:buFontTx/>
              <a:buNone/>
              <a:defRPr/>
            </a:pPr>
            <a:endParaRPr lang="da-DK" sz="2000" dirty="0">
              <a:latin typeface="Calibri" charset="0"/>
              <a:ea typeface="MS PGothic" charset="0"/>
              <a:cs typeface="MS PGothic" charset="0"/>
            </a:endParaRPr>
          </a:p>
          <a:p>
            <a:pPr>
              <a:buFontTx/>
              <a:buNone/>
              <a:defRPr/>
            </a:pPr>
            <a:endParaRPr lang="da-DK" sz="2000" dirty="0">
              <a:latin typeface="Calibri" charset="0"/>
              <a:ea typeface="MS PGothic" charset="0"/>
              <a:cs typeface="MS PGothic" charset="0"/>
            </a:endParaRPr>
          </a:p>
        </p:txBody>
      </p:sp>
      <p:sp>
        <p:nvSpPr>
          <p:cNvPr id="3" name="Pladsholder til sidefod 2"/>
          <p:cNvSpPr>
            <a:spLocks noGrp="1"/>
          </p:cNvSpPr>
          <p:nvPr>
            <p:ph type="ftr" sz="quarter" idx="11"/>
          </p:nvPr>
        </p:nvSpPr>
        <p:spPr/>
        <p:txBody>
          <a:bodyPr/>
          <a:lstStyle/>
          <a:p>
            <a:r>
              <a:rPr lang="en-US"/>
              <a:t>Projektledelse i praksis v. Maren Granlien og Charlotte Risbjerg</a:t>
            </a:r>
            <a:endParaRPr lang="en-US" dirty="0"/>
          </a:p>
        </p:txBody>
      </p:sp>
      <p:sp>
        <p:nvSpPr>
          <p:cNvPr id="4" name="Pladsholder til diasnummer 3"/>
          <p:cNvSpPr>
            <a:spLocks noGrp="1"/>
          </p:cNvSpPr>
          <p:nvPr>
            <p:ph type="sldNum" sz="quarter" idx="12"/>
          </p:nvPr>
        </p:nvSpPr>
        <p:spPr/>
        <p:txBody>
          <a:bodyPr/>
          <a:lstStyle/>
          <a:p>
            <a:fld id="{E31375A4-56A4-47D6-9801-1991572033F7}" type="slidenum">
              <a:rPr lang="en-US" smtClean="0"/>
              <a:t>69</a:t>
            </a:fld>
            <a:endParaRPr lang="en-US"/>
          </a:p>
        </p:txBody>
      </p:sp>
      <p:sp>
        <p:nvSpPr>
          <p:cNvPr id="5" name="Pladsholder til dato 4"/>
          <p:cNvSpPr>
            <a:spLocks noGrp="1"/>
          </p:cNvSpPr>
          <p:nvPr>
            <p:ph type="dt" sz="half" idx="10"/>
          </p:nvPr>
        </p:nvSpPr>
        <p:spPr/>
        <p:txBody>
          <a:bodyPr/>
          <a:lstStyle/>
          <a:p>
            <a:fld id="{ABFB8A7F-C846-4C83-872A-5AAED3375547}" type="datetime1">
              <a:rPr lang="da-DK" smtClean="0"/>
              <a:t>01-02-2017</a:t>
            </a:fld>
            <a:endParaRPr lang="en-US"/>
          </a:p>
        </p:txBody>
      </p:sp>
      <p:pic>
        <p:nvPicPr>
          <p:cNvPr id="7" name="Picture 6" descr="http://www.archerpoint.com/sites/default/files/images/blog-agile-implementation-lego-edition-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43" y="1116796"/>
            <a:ext cx="3889135" cy="18797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2926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Indhold  –  dag 3</a:t>
            </a:r>
          </a:p>
        </p:txBody>
      </p:sp>
      <p:sp>
        <p:nvSpPr>
          <p:cNvPr id="5" name="Pladsholder til indhold 4"/>
          <p:cNvSpPr>
            <a:spLocks noGrp="1"/>
          </p:cNvSpPr>
          <p:nvPr>
            <p:ph idx="1"/>
          </p:nvPr>
        </p:nvSpPr>
        <p:spPr/>
        <p:txBody>
          <a:bodyPr>
            <a:normAutofit/>
          </a:bodyPr>
          <a:lstStyle/>
          <a:p>
            <a:r>
              <a:rPr lang="da-DK" dirty="0"/>
              <a:t>Godmorgen</a:t>
            </a:r>
          </a:p>
          <a:p>
            <a:pPr lvl="1"/>
            <a:r>
              <a:rPr lang="da-DK" dirty="0"/>
              <a:t>Dagen i går</a:t>
            </a:r>
          </a:p>
          <a:p>
            <a:pPr lvl="1"/>
            <a:endParaRPr lang="da-DK" dirty="0"/>
          </a:p>
          <a:p>
            <a:r>
              <a:rPr lang="da-DK" dirty="0"/>
              <a:t>Styring og opfølgning – struktur</a:t>
            </a:r>
          </a:p>
          <a:p>
            <a:r>
              <a:rPr lang="da-DK" dirty="0"/>
              <a:t>Ledelse og opfølgning – relationer</a:t>
            </a:r>
          </a:p>
          <a:p>
            <a:r>
              <a:rPr lang="da-DK" dirty="0"/>
              <a:t>Forhandlingsteknikker – gennemslagskraft</a:t>
            </a:r>
          </a:p>
          <a:p>
            <a:r>
              <a:rPr lang="da-DK" dirty="0"/>
              <a:t>”Mig som projektleder” </a:t>
            </a:r>
          </a:p>
          <a:p>
            <a:r>
              <a:rPr lang="da-DK" dirty="0"/>
              <a:t>Ordet er frit – de sidste </a:t>
            </a:r>
            <a:r>
              <a:rPr lang="da-DK" dirty="0" err="1"/>
              <a:t>spm</a:t>
            </a:r>
            <a:r>
              <a:rPr lang="da-DK" dirty="0"/>
              <a:t>. før eksamen</a:t>
            </a:r>
          </a:p>
          <a:p>
            <a:r>
              <a:rPr lang="da-DK" dirty="0"/>
              <a:t>Opsamling af læring</a:t>
            </a:r>
          </a:p>
          <a:p>
            <a:r>
              <a:rPr lang="da-DK" dirty="0"/>
              <a:t>Evaluering</a:t>
            </a:r>
          </a:p>
          <a:p>
            <a:endParaRPr lang="da-DK" dirty="0"/>
          </a:p>
          <a:p>
            <a:endParaRPr lang="da-DK" dirty="0"/>
          </a:p>
        </p:txBody>
      </p:sp>
      <p:sp>
        <p:nvSpPr>
          <p:cNvPr id="7" name="Pladsholder til dato 6"/>
          <p:cNvSpPr>
            <a:spLocks noGrp="1"/>
          </p:cNvSpPr>
          <p:nvPr>
            <p:ph type="dt" sz="half" idx="10"/>
          </p:nvPr>
        </p:nvSpPr>
        <p:spPr/>
        <p:txBody>
          <a:bodyPr/>
          <a:lstStyle/>
          <a:p>
            <a:fld id="{F18F3506-A821-44AE-B276-61AD1FFF3EC2}" type="datetime1">
              <a:rPr lang="da-DK" smtClean="0"/>
              <a:t>01-02-2017</a:t>
            </a:fld>
            <a:endParaRPr lang="en-US"/>
          </a:p>
        </p:txBody>
      </p:sp>
      <p:sp>
        <p:nvSpPr>
          <p:cNvPr id="8" name="Pladsholder til sidefod 7"/>
          <p:cNvSpPr>
            <a:spLocks noGrp="1"/>
          </p:cNvSpPr>
          <p:nvPr>
            <p:ph type="ftr" sz="quarter" idx="11"/>
          </p:nvPr>
        </p:nvSpPr>
        <p:spPr/>
        <p:txBody>
          <a:bodyPr/>
          <a:lstStyle/>
          <a:p>
            <a:r>
              <a:rPr lang="en-US"/>
              <a:t>Projektledelse i praksis v. Maren Granlien og Charlotte Risbjerg</a:t>
            </a:r>
            <a:endParaRPr lang="en-US" dirty="0"/>
          </a:p>
        </p:txBody>
      </p:sp>
      <p:sp>
        <p:nvSpPr>
          <p:cNvPr id="9" name="Pladsholder til diasnummer 8"/>
          <p:cNvSpPr>
            <a:spLocks noGrp="1"/>
          </p:cNvSpPr>
          <p:nvPr>
            <p:ph type="sldNum" sz="quarter" idx="12"/>
          </p:nvPr>
        </p:nvSpPr>
        <p:spPr/>
        <p:txBody>
          <a:bodyPr/>
          <a:lstStyle/>
          <a:p>
            <a:fld id="{E31375A4-56A4-47D6-9801-1991572033F7}" type="slidenum">
              <a:rPr lang="en-US" smtClean="0"/>
              <a:t>7</a:t>
            </a:fld>
            <a:endParaRPr lang="en-US"/>
          </a:p>
        </p:txBody>
      </p:sp>
    </p:spTree>
    <p:extLst>
      <p:ext uri="{BB962C8B-B14F-4D97-AF65-F5344CB8AC3E}">
        <p14:creationId xmlns:p14="http://schemas.microsoft.com/office/powerpoint/2010/main" val="285142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solidFill>
                  <a:srgbClr val="000000"/>
                </a:solidFill>
                <a:ea typeface="MS PGothic" charset="0"/>
                <a:cs typeface="MS PGothic" charset="0"/>
              </a:rPr>
              <a:t>Øvelse :   LEGO byggeri</a:t>
            </a:r>
            <a:br>
              <a:rPr lang="da-DK" sz="3600" dirty="0">
                <a:solidFill>
                  <a:srgbClr val="000000"/>
                </a:solidFill>
                <a:ea typeface="MS PGothic" charset="0"/>
                <a:cs typeface="MS PGothic" charset="0"/>
              </a:rPr>
            </a:br>
            <a:endParaRPr lang="da-DK" dirty="0">
              <a:solidFill>
                <a:srgbClr val="000000"/>
              </a:solidFill>
            </a:endParaRPr>
          </a:p>
        </p:txBody>
      </p:sp>
      <p:sp>
        <p:nvSpPr>
          <p:cNvPr id="118785" name="Pladsholder til indhold 2"/>
          <p:cNvSpPr>
            <a:spLocks noGrp="1"/>
          </p:cNvSpPr>
          <p:nvPr>
            <p:ph idx="1"/>
          </p:nvPr>
        </p:nvSpPr>
        <p:spPr/>
        <p:txBody>
          <a:bodyPr>
            <a:normAutofit fontScale="92500" lnSpcReduction="20000"/>
          </a:bodyPr>
          <a:lstStyle/>
          <a:p>
            <a:pPr>
              <a:buFontTx/>
              <a:buNone/>
              <a:defRPr/>
            </a:pPr>
            <a:r>
              <a:rPr lang="da-DK" sz="2000" dirty="0">
                <a:latin typeface="Calibri" charset="0"/>
                <a:ea typeface="MS PGothic" charset="0"/>
                <a:cs typeface="MS PGothic" charset="0"/>
              </a:rPr>
              <a:t>2 hold a 5-6 deltagere</a:t>
            </a:r>
          </a:p>
          <a:p>
            <a:pPr>
              <a:buFontTx/>
              <a:buNone/>
              <a:defRPr/>
            </a:pPr>
            <a:r>
              <a:rPr lang="da-DK" sz="2000" dirty="0">
                <a:latin typeface="Calibri" charset="0"/>
                <a:ea typeface="MS PGothic" charset="0"/>
                <a:cs typeface="MS PGothic" charset="0"/>
              </a:rPr>
              <a:t>Hvert hold deler sig i 2, den ene del af holdet skal bygge en </a:t>
            </a:r>
            <a:r>
              <a:rPr lang="da-DK" sz="2000" dirty="0" err="1">
                <a:latin typeface="Calibri" charset="0"/>
                <a:ea typeface="MS PGothic" charset="0"/>
                <a:cs typeface="MS PGothic" charset="0"/>
              </a:rPr>
              <a:t>lego</a:t>
            </a:r>
            <a:r>
              <a:rPr lang="da-DK" sz="2000" dirty="0">
                <a:latin typeface="Calibri" charset="0"/>
                <a:ea typeface="MS PGothic" charset="0"/>
                <a:cs typeface="MS PGothic" charset="0"/>
              </a:rPr>
              <a:t> figur. </a:t>
            </a:r>
          </a:p>
          <a:p>
            <a:pPr>
              <a:buFontTx/>
              <a:buNone/>
              <a:defRPr/>
            </a:pPr>
            <a:r>
              <a:rPr lang="da-DK" sz="2000" dirty="0">
                <a:latin typeface="Calibri" charset="0"/>
                <a:ea typeface="MS PGothic" charset="0"/>
                <a:cs typeface="MS PGothic" charset="0"/>
              </a:rPr>
              <a:t>Den anden del af holdet har en figur magen til den figur, der skal bygges.</a:t>
            </a:r>
          </a:p>
          <a:p>
            <a:pPr>
              <a:buFontTx/>
              <a:buNone/>
              <a:defRPr/>
            </a:pPr>
            <a:r>
              <a:rPr lang="da-DK" sz="2000" dirty="0">
                <a:latin typeface="Calibri" charset="0"/>
                <a:ea typeface="MS PGothic" charset="0"/>
                <a:cs typeface="MS PGothic" charset="0"/>
              </a:rPr>
              <a:t> </a:t>
            </a:r>
          </a:p>
          <a:p>
            <a:pPr>
              <a:defRPr/>
            </a:pPr>
            <a:r>
              <a:rPr lang="da-DK" sz="2000" dirty="0">
                <a:latin typeface="Calibri" charset="0"/>
                <a:ea typeface="MS PGothic" charset="0"/>
                <a:cs typeface="MS PGothic" charset="0"/>
              </a:rPr>
              <a:t>2 min </a:t>
            </a:r>
            <a:r>
              <a:rPr lang="da-DK" sz="2000" dirty="0" err="1">
                <a:latin typeface="Calibri" charset="0"/>
                <a:ea typeface="MS PGothic" charset="0"/>
                <a:cs typeface="MS PGothic" charset="0"/>
              </a:rPr>
              <a:t>skype</a:t>
            </a:r>
            <a:r>
              <a:rPr lang="da-DK" sz="2000" dirty="0">
                <a:latin typeface="Calibri" charset="0"/>
                <a:ea typeface="MS PGothic" charset="0"/>
                <a:cs typeface="MS PGothic" charset="0"/>
              </a:rPr>
              <a:t> tid kun med lyd</a:t>
            </a:r>
          </a:p>
          <a:p>
            <a:pPr>
              <a:defRPr/>
            </a:pPr>
            <a:r>
              <a:rPr lang="da-DK" sz="2000" dirty="0">
                <a:latin typeface="Calibri" charset="0"/>
                <a:ea typeface="MS PGothic" charset="0"/>
                <a:cs typeface="MS PGothic" charset="0"/>
              </a:rPr>
              <a:t>3 min ”pause”</a:t>
            </a:r>
          </a:p>
          <a:p>
            <a:pPr>
              <a:defRPr/>
            </a:pPr>
            <a:r>
              <a:rPr lang="da-DK" sz="2000" dirty="0">
                <a:latin typeface="Calibri" charset="0"/>
                <a:ea typeface="MS PGothic" charset="0"/>
                <a:cs typeface="MS PGothic" charset="0"/>
              </a:rPr>
              <a:t>2 min </a:t>
            </a:r>
            <a:r>
              <a:rPr lang="da-DK" sz="2000" dirty="0" err="1">
                <a:latin typeface="Calibri" charset="0"/>
                <a:ea typeface="MS PGothic" charset="0"/>
                <a:cs typeface="MS PGothic" charset="0"/>
              </a:rPr>
              <a:t>skype</a:t>
            </a:r>
            <a:r>
              <a:rPr lang="da-DK" sz="2000" dirty="0">
                <a:latin typeface="Calibri" charset="0"/>
                <a:ea typeface="MS PGothic" charset="0"/>
                <a:cs typeface="MS PGothic" charset="0"/>
              </a:rPr>
              <a:t> tid kun med lyd</a:t>
            </a:r>
            <a:br>
              <a:rPr lang="da-DK" sz="2000" dirty="0">
                <a:latin typeface="Calibri" charset="0"/>
                <a:ea typeface="MS PGothic" charset="0"/>
                <a:cs typeface="MS PGothic" charset="0"/>
              </a:rPr>
            </a:br>
            <a:r>
              <a:rPr lang="da-DK" sz="2000" dirty="0">
                <a:latin typeface="Calibri" charset="0"/>
                <a:ea typeface="MS PGothic" charset="0"/>
                <a:cs typeface="MS PGothic" charset="0"/>
              </a:rPr>
              <a:t>Eller 10 sek. Skype tid med billede og lyd</a:t>
            </a:r>
          </a:p>
          <a:p>
            <a:pPr>
              <a:defRPr/>
            </a:pPr>
            <a:r>
              <a:rPr lang="da-DK" sz="2000" dirty="0">
                <a:latin typeface="Calibri" charset="0"/>
                <a:ea typeface="MS PGothic" charset="0"/>
                <a:cs typeface="MS PGothic" charset="0"/>
              </a:rPr>
              <a:t>3 min ”pause”</a:t>
            </a:r>
          </a:p>
          <a:p>
            <a:pPr>
              <a:defRPr/>
            </a:pPr>
            <a:r>
              <a:rPr lang="da-DK" sz="2000" dirty="0">
                <a:latin typeface="Calibri" charset="0"/>
                <a:ea typeface="MS PGothic" charset="0"/>
                <a:cs typeface="MS PGothic" charset="0"/>
              </a:rPr>
              <a:t>3 min </a:t>
            </a:r>
            <a:r>
              <a:rPr lang="da-DK" sz="2000" dirty="0" err="1">
                <a:latin typeface="Calibri" charset="0"/>
                <a:ea typeface="MS PGothic" charset="0"/>
                <a:cs typeface="MS PGothic" charset="0"/>
              </a:rPr>
              <a:t>skypetid</a:t>
            </a:r>
            <a:r>
              <a:rPr lang="da-DK" sz="2000" dirty="0">
                <a:latin typeface="Calibri" charset="0"/>
                <a:ea typeface="MS PGothic" charset="0"/>
                <a:cs typeface="MS PGothic" charset="0"/>
              </a:rPr>
              <a:t> kun med lyd</a:t>
            </a:r>
            <a:br>
              <a:rPr lang="da-DK" sz="2000" dirty="0">
                <a:latin typeface="Calibri" charset="0"/>
                <a:ea typeface="MS PGothic" charset="0"/>
                <a:cs typeface="MS PGothic" charset="0"/>
              </a:rPr>
            </a:br>
            <a:r>
              <a:rPr lang="da-DK" sz="2000" dirty="0">
                <a:latin typeface="Calibri" charset="0"/>
                <a:ea typeface="MS PGothic" charset="0"/>
                <a:cs typeface="MS PGothic" charset="0"/>
              </a:rPr>
              <a:t>Eller 20 sek. Skype tid med billede og lyd</a:t>
            </a:r>
          </a:p>
          <a:p>
            <a:pPr>
              <a:defRPr/>
            </a:pPr>
            <a:r>
              <a:rPr lang="da-DK" sz="2000" dirty="0">
                <a:latin typeface="Calibri" charset="0"/>
                <a:ea typeface="MS PGothic" charset="0"/>
                <a:cs typeface="MS PGothic" charset="0"/>
              </a:rPr>
              <a:t>3 min* </a:t>
            </a:r>
          </a:p>
          <a:p>
            <a:pPr>
              <a:defRPr/>
            </a:pPr>
            <a:r>
              <a:rPr lang="da-DK" sz="2000" dirty="0">
                <a:latin typeface="Calibri" charset="0"/>
                <a:ea typeface="MS PGothic" charset="0"/>
                <a:cs typeface="MS PGothic" charset="0"/>
              </a:rPr>
              <a:t>Færdig</a:t>
            </a:r>
          </a:p>
          <a:p>
            <a:pPr>
              <a:buFontTx/>
              <a:buNone/>
              <a:defRPr/>
            </a:pPr>
            <a:endParaRPr lang="da-DK" sz="2000" dirty="0">
              <a:latin typeface="Calibri" charset="0"/>
              <a:ea typeface="MS PGothic" charset="0"/>
              <a:cs typeface="MS PGothic" charset="0"/>
            </a:endParaRPr>
          </a:p>
          <a:p>
            <a:pPr>
              <a:buFontTx/>
              <a:buNone/>
              <a:defRPr/>
            </a:pPr>
            <a:r>
              <a:rPr lang="da-DK" sz="2000" dirty="0">
                <a:latin typeface="Calibri" charset="0"/>
                <a:ea typeface="MS PGothic" charset="0"/>
                <a:cs typeface="MS PGothic" charset="0"/>
              </a:rPr>
              <a:t>Vinderne er det hold der har bygget den mest rigtige figur</a:t>
            </a:r>
          </a:p>
        </p:txBody>
      </p:sp>
      <p:sp>
        <p:nvSpPr>
          <p:cNvPr id="5" name="Pladsholder til dato 4"/>
          <p:cNvSpPr>
            <a:spLocks noGrp="1"/>
          </p:cNvSpPr>
          <p:nvPr>
            <p:ph type="dt" sz="half" idx="10"/>
          </p:nvPr>
        </p:nvSpPr>
        <p:spPr/>
        <p:txBody>
          <a:bodyPr/>
          <a:lstStyle/>
          <a:p>
            <a:fld id="{ABFB8A7F-C846-4C83-872A-5AAED3375547}" type="datetime1">
              <a:rPr lang="da-DK" smtClean="0"/>
              <a:t>01-02-2017</a:t>
            </a:fld>
            <a:endParaRPr lang="en-US"/>
          </a:p>
        </p:txBody>
      </p:sp>
      <p:sp>
        <p:nvSpPr>
          <p:cNvPr id="3" name="Pladsholder til sidefod 2"/>
          <p:cNvSpPr>
            <a:spLocks noGrp="1"/>
          </p:cNvSpPr>
          <p:nvPr>
            <p:ph type="ftr" sz="quarter" idx="11"/>
          </p:nvPr>
        </p:nvSpPr>
        <p:spPr/>
        <p:txBody>
          <a:bodyPr/>
          <a:lstStyle/>
          <a:p>
            <a:r>
              <a:rPr lang="en-US"/>
              <a:t>Projektledelse i praksis v. Maren Granlien og Charlotte Risbjerg</a:t>
            </a:r>
            <a:endParaRPr lang="en-US" dirty="0"/>
          </a:p>
        </p:txBody>
      </p:sp>
      <p:sp>
        <p:nvSpPr>
          <p:cNvPr id="4" name="Pladsholder til diasnummer 3"/>
          <p:cNvSpPr>
            <a:spLocks noGrp="1"/>
          </p:cNvSpPr>
          <p:nvPr>
            <p:ph type="sldNum" sz="quarter" idx="12"/>
          </p:nvPr>
        </p:nvSpPr>
        <p:spPr/>
        <p:txBody>
          <a:bodyPr/>
          <a:lstStyle/>
          <a:p>
            <a:fld id="{E31375A4-56A4-47D6-9801-1991572033F7}" type="slidenum">
              <a:rPr lang="en-US" smtClean="0"/>
              <a:t>70</a:t>
            </a:fld>
            <a:endParaRPr lang="en-US"/>
          </a:p>
        </p:txBody>
      </p:sp>
      <p:pic>
        <p:nvPicPr>
          <p:cNvPr id="1030" name="Picture 6" descr="http://www.archerpoint.com/sites/default/files/images/blog-agile-implementation-lego-edition-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344" y="239291"/>
            <a:ext cx="3114659" cy="150541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http://www.gratisskole.dk/sdata/minipic/007/00760-3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385" y="4475384"/>
            <a:ext cx="1880967" cy="18809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5372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1736727"/>
            <a:ext cx="7886700" cy="2852737"/>
          </a:xfrm>
        </p:spPr>
        <p:txBody>
          <a:bodyPr/>
          <a:lstStyle/>
          <a:p>
            <a:r>
              <a:rPr lang="da-DK" dirty="0"/>
              <a:t>1. Opsamling LEGO </a:t>
            </a:r>
          </a:p>
        </p:txBody>
      </p:sp>
      <p:sp>
        <p:nvSpPr>
          <p:cNvPr id="3" name="Pladsholder til tekst 2"/>
          <p:cNvSpPr>
            <a:spLocks noGrp="1"/>
          </p:cNvSpPr>
          <p:nvPr>
            <p:ph type="body" idx="1"/>
          </p:nvPr>
        </p:nvSpPr>
        <p:spPr/>
        <p:txBody>
          <a:bodyPr/>
          <a:lstStyle/>
          <a:p>
            <a:endParaRPr lang="da-DK" dirty="0"/>
          </a:p>
        </p:txBody>
      </p:sp>
      <p:sp>
        <p:nvSpPr>
          <p:cNvPr id="7" name="AutoShape 6" descr="data:image/jpeg;base64,/9j/4AAQSkZJRgABAQAAAQABAAD/2wCEAAkGBxQTEhUUEhQWFRUVFxgUFxQVFxcWFRcYGBUXFhUXFxQYHCggGhwlHBQVJDEhJSkrLi4uGB8zODMtNygtLisBCgoKDg0OGhAQGiwkHyQsLCwsLC0sLCwsLCwsLCwsLCwsLCwsLCwsLCwsLCwsLCwsLCwsLCwsLCwsLCwsLCwsLP/AABEIAJsBRQMBEQACEQEDEQH/xAAcAAEAAQUBAQAAAAAAAAAAAAAABQEDBAYHAgj/xAA/EAACAQIEBAQDBgMHAwUAAAABAgADEQQSITEFBkFREyJhcTKBkQcjQlJyoRQzsUNigpKiwfAVU3MXNJOz4f/EABoBAQACAwEAAAAAAAAAAAAAAAACAwEEBQb/xAAwEQACAgEEAQMDAwQBBQAAAAAAAQIDEQQSITFBBRNRImFxMpHRgaGxwSMUFULh8P/aAAwDAQACEQMRAD8AjpongRAEAQBAEAQCV5b4XUxFdVpm2Uhy35QCNffaSgm2bmi08rrFt8cnalm5g9iukVvBnosjFoWyB1Lb5QRm9dJjKIKyLe1PkxuHcHp0XqPTBDVTma5JF730XYbmYUUnkhXRCtuS8kjJFwgCAIAgCAUMAg+aeNHD0waaeJUYgKnudyBr6SMm/Brai6Va+lZZyfiFKs9V6j61Sc7agHXpbfQWA7ATVbbeGedulZZY1LyU4VgKmKYikM35idAPeSrrc3wVvRXRs2SXPf7nZOEUAiqoFgqhR8hab0uFhnpdNBRiiSlZtCAIAgCAIB5YwjDMDE1ZfFeTWskvJzPnXiDPVy2IQAEZkylj1IJFyP2mlqJNs89rrm548ERjMHp4tME0r2v1Qn8L9j2OxlGM8mrbU0t8P0nrhLgsKVRytJ/iNi1jY5GUDXNew+ZmYvPBnTtN+3N4TOw8C4eKFFKQbNlHxWAv1Ogm1FYWD11FSqrUE+iRki4QBAEAQBAPn2aJ4EQBAEAQBAEAy+GcSqUHD0mytttcEdiDuJlPBdRfOmW6BttL7RqgSzUVL9wSFt7am8t95nXXrL2/p5IPifMWJxTBSxAYhRTp3AJOmvU/ORc22aVutu1ElHPfhHROVOWVwgY3zO5+Ii1l/L9by+EcHoNFo40Jvts2ESZvFYAgCAIAgEdi+M0qdZKLkhnUspI8vlIuM3fzX9gb2gGdmvANB49xAfxr+NUQJSUCkFLK4YqCxe4yta5FriwbTW8rc0ng0NbfRHEW8SLOI4DTxoWrTqm+oJYBr2NgDY9PUk2trJ+0rMNM5stPDUYknyTXKvLn8MGGbNnIJ0sBa+31llUVWn8m9pdNODbbbz8m1U0tIt5Z0orCPcwZEAQBAEAQDy4vCMPng13j9erTps1IKSoLHPe2UC5tbrLpSajlHO1EpwTcUaGK5xIerXbxSgsuHS6sM5sCDb4Ra5tfpOfKSk8y7OMn7ycrOcdRM3l3hTOmJpnDOpakSpqeIAWB8gANhcX7XmYReGsF+locq5xcMZXHZq2HolnVBoWYLrpYk217SvHODl1wfuKP3O8UVsAOwA+k3V0e2isLBcgkIAgCAIAgHz7NE8CIAgCAIAgCAIBWATvJGF8TGUtDZCXJAuBZTbN2vtfvaWVrMjoemV7r18HY5tHrisAQBAEAQBeAYPFcNSem3jBcgBJZtMot5jm6aTGRhvhEBgeI4bDU6zpiDVNgVRn8xIFkSlT0GpsPKLazDkkZshKuDlh8HPeMo5YM9F6bv5mzFiXZjfNY/DfWwtNWzlnj9bunPc4tNnQeScHkw6AplLeZgdySdCQdtANJv1rbWjs+nw21rKNsUSB1UeoMiAIAgCAIBaqVgJJRyQckiL4jxdaKlqjALtfuegA6mWNJI1bdRsWSiV84BItmF7HfXvJLHRFz3rkhsVyph2OYUwDe5+LKfdbgSuVEWastHU3uS5L/AINWneoMS2Yb+Jl8LKNlyC2UDuNfeRdW1dlm6UE5uX8GtLTo4jxlw9J1xDOHFRb1KAdSxvmtdVJJ0I7TV4b4KKI6e2f6H3nKOkYEPkTxcpqZVzlb5c9hmy31te9psHceM8dGTAEAQBAEAQD59mieBEAQBAEAQBAEACAdJ+zThToj1msBVsFHWwJ1PzmxSsI9L6RQ4Qc30zeRLjsiAIAgCAIBj4/FLSptUc2VFLH5D+sw3hEoQc5KK7Zr3BuGHE0Fq16lUGsTUNMVDkyM2ZEKnS2XKDb1kIrK5Nu+xVWbIJfTxkjvtHb/ANv4alq1Kp4wKrmKKuxNtgWKaHfLFibXBxddqraqmq3y/wCpA8sYeriarLVepkVhUYEm+f8ABq2o6/SRpg5PMji6RW3T2yzj7nT8LQtNmUs8Hoa69qMmQLhAEApALVSuAbSSg2Qc0ngpQrholBxEZqQrV7RGORKeCJ4jirKxBANjlv1IBO3XbaXPEUac7EzReYeNVVd6NUaKwynLbNlcMH138ummms0Z3SbwcfU6iyMnCa48ETiuN1nqrX2ZDYEDy7khT30JEg7Zt5NWWptlPevBt/B+P1ayrTWizVyCSWHh09Nmuem2gmzHUNrHk6tGotsW3a8/2M/h/KTO4q41/Ea9xSB+6GmgII1t9JBxcnls2KtBJy32vP28Gz4XCJTULTVUUdFFh9BJJI6MIQgsRRfmSZWAIAgCAIAgHz7NE8CIAgCAIAgCAIGD3SS5AAJ9FFz8hBKEcvB2XlThZw+HVCzMSc/mFsuaxy2ubW997zcgsI9jo6HVUok1JG2IAgCAIBQwDVubsUXtRTcFWbtndstBP85D+yesrm8m7pIqL3y/p/P+jY8HQFNFQbIoUewFpYuDUnJyk5M5xzLjqjcSP8K13RVplRsSLswN9CLMJVmW/g8/rbZe+lWzeOG0yQCwAawzW2vbWbb4idKmOUmSoEpNzBWAIBZq4gCSUWyEppGJiMdYgXAvtrv7SxRXkqnbhmq8x8XqpVJpkZKVMvUzXyszEBEvb4utpTbY4Pg5mqunGTkukizyrzQGASu9ql9GNgGB2F++8VXKX0yfJVo9cpcSfJJ1+IvVxAw9A+Yeeo5F1RLdNdSbiTnZziJtOyVlntw78mw0OF01FsoYkWZmAJbvcyB0lVFIu4jBU3ADorAG4zAGxG1rzDimZlXCX6lkpS4fSVcq00C3zZQotfe9u8KKRhVQSwlwXwgmSaSXRW0GSsAQBAEAQBAEAQD59mieBEAQBAEAQBAKwEbXyDwJq1YVjdadI3uNMzdge2uv0ltcMs6/pelc5qx9I6oBNk9OeoAgCAIAgGDxXHCiha2ZiQqIN3c6Ko9z9Bc9JhvgnVXveCIfAmmcKHOao+IL1W/M/g1T9FsAB0CiRxg2Yz3KeOlHj90TuLxK0kapUOVEUux7KBcmw9pM1Em2kjn3JQarWrV/KEZ3I8ozEuxO5FwAP6zGnWZNnEqUnfJyXTwdDw6i0nN8nWrSS4L0iWCAW672F5mKyyM5YRq/EeIg1aVNWbM9TKQtr2s121GoBXppoRJTsS4RzrLN1iRKLwctrUfUCwyC1rMGvck6+USLk3ybK0+e2RNblirUxD+KwbCkeVLnOXy2zm2lx/S0rlHc+ejNukrmkv3/ANHrh/IeHpm75qnlykNbLe2pA3B676TEaoo1avS6oPL5J/h3C6VAWpIEvuRufdjqZNJI3q6YV/pRmTJaVgCAIAvAEAQBAEAQBAEAQD59mieBEAQBAEAQBAEGUdp5QRBg6GTbw1PY5rea/wA7zch0ez0SSohj4JmSNoQBAEAQChMAhcEPHrmsdadImnRHQttUq/1UegbvI9s2J/8AHBQ8vl/6Rd4x/Nwv/mP/ANFWYl2hT+mf4/2ivM2KSnhazVCAvhsuvUspUL7km0k+ma+2Tzt7NK+zvDWFRwzZbhApGmguDfa+vSZ0yaycDRRlulJt9nQsO4A3lkkztwaSL4MrJo8PVAmVFmHJIjcbjthYm5sFUXJ0J0HsCflLViPJqztcnhHrhnD7feOoz3bL1KK1iVzdbkXPqZS+XksqqXb7JMQbBWAIAgCAIAgCAeSYHkwOG8YpV2qLTNzSbI2nW5Fweo0P0mFJMpqvjY2l4JCZLisApeAVgCAIAgHF8XyviUqmktM1CBmDJqpU6A3Nu201NjR5Cfp90Z7Us/gxeI8Er0FVq1IorGwJKnW17GxNvnMODRTdpLalmccIj5FGuIMCAIAgFVtcXFx1G1/S8eSUcJ5O38v4unVoU3pCyZQAv5bC2X5WtNyLWOD2mlnGVUXDrBJSRsCAIAgFIBGcexDBVp0zapWPhqfyi13f/CoJ97DrIy+C6mKb3PpcmbhMOtNFRBZVAUD0Ez0iuUnKTk/JH8xnKlOp/wBqtTcnspbI5+Su0xIs0/LcflMyOMYPxaNSnZSWUgZ1DLmt5SVYEb2hrKNae5xezh4NDGIrcLpKlennQ3KsjLo3RdbFhqOlx69Mws9tYOfRRcvpccv58GRyhzHVxVSoGCqqgEAAg6ne8lTa5t5IpThZtlJPhPg3lawVfW0k4tyOhuUYkY6vVqNkbLlG9rrmOwPU+W5020vvaZk9rwma6i7XwyRwvDqaWIRcw/GQM57ktvrK3ybMa1Ey7QWFYAgCAIAgCAIBRoBpHNfOjUKvhUVBI+JnDCxPQAge+a5Epssa4Rx9d6i6pbII0/lzjDUcUtQlrO33gUXLA7+XqbmVQk8nJ0eqlC9SfTfODo/EuaqVCslOqGVXTOKljYXJ0K7jabDml2eht10K5qMun5PeA5uwlW4WqFIOzgpf1GbeFNEq9dTPhM1/jvM5pY+n95moKoJCG48wZSTbe29pXKzEjQ1GudepSz9JtHBuPUsSWFHMwTQsVIX2BPX0lqlk6VGphens8ErJGwVgCAcj5V5rqYd1SoxaiTYhtSgPVT2HaasLGuDy2h1865KMnlHTuJ4FMRSam+quN+3Zge82Wk0ejtrjbW4vpnEcXh2pu1N/iQlT8us02sPB4y2p1ycWWZgqEAQBAKwZwdR+zbF0jhzTS+dTmqA9S2zD00t8ps1NYweo9JshKrbHtdm4S06ogCAIB5MPhAhuDjxqj4k/Cb06P/jB8z/42H0VZFc8l9v0JQ/cmrSRQY/EMMKtN6bbOpU23Fxa49ZholCW2WfghMLxeqfuFp3xFOy1Ga/gqLaVM43uLEKPNrrbeRz4NmdEV/yN/S+vkjuZuC0Vo+LiqhquCB4lS5CFgQAlNLWXNl030GukxKKxyamrubplFcLHSNX5TrVkLmgq1ACuZL5WK3tmta5te41/CR1ktNhZOB6ZKtqS85Nq4fxsYl/CQhHIbMGzA2BtdLgEmwJsQNpfKzjCOk4OT+no2vCYZUXKosP3J6knqZUbcYqKwi/BIrAEAQBAEAQBAEAo0A0bifNeGL1qWIoEFb01LKrE979hexFpS5x5yca/X0NyhZHlcdHPcJi2pVEqJ8SMGW+1x3EoTZw65uFm+Pg94/HVK7ZqzlzckX6Am9h6TMpNmbtTKx8mKUHaRKN7QC22+h/5/wAtBncm+eDo32ccfzj+GZQCillYaXF9Qw6nXfrNiuXg9D6XqE17Xx0/k3wGXHZKwBAODcQwZpVDTbcWP1UH/eaLWGeHuqdc3FnRuSOJ1K+Eenez0hkV/dbpf1E2ISzE9F6dfK2hp+CB4rh/4/D/AMXSUCtT8tamPxADRx8v29pGS3Lg0dRXHV1+9H9S7Rp0pOM1gQYEAQCojCMr7nTPs/4MtMtXSpmV0QKt/MhYB2WpbTMLr/8Ak2Ko45PTemaaMM2J9m6y464gCAIBEceqlgtBDZ6xKkjdaY/mP6aGw9WEi+8F9KSzN9L/AD4JOhSCqFUWAAAA2AGgEkUttvLLkGChEAhaf3GJZT/LxJzKfy1gPMp/UBceobuJHpmw17lfHa7/AAXeY+CJi6DUn0vqra+V7HK2h1sTtMySaKYz2vJonBuScXTxCZ2UUgSHdHIZlAuABvqbD6+l6Y1uLOXD06tznPmPPCXWPJvOK5eouBZcrKbhxq1+hLHU2Njv+EdJedCMVFFeBUK6F1rMGUH7ttbkEk9STYAqNTe4PS0EiXgCAIAgCAIAgCAW61QqCQCbAmw3Nhew9YBD4bmaiWNOofCqD8L+W+iklb62843sdCbWgFrmniFCgo8ZL+NemSAMwW2pv6XH1lc3FGjrbaqo/wDIs7jj72zHLe17C+9ul/W1prM8rPCXBSYKRBlLJQNfbX/n7zJZ7eOGbxyfytWp1Biat0yaqg+JgR5rgAnbpudpdXDyd/0/RSi1OXB0ldpedk9QZEA51y1y82KQNi6d1yAU6ucrVIGwIBsRYmxOv+1EINrk4Wk0j1EM3R/D8m58G4PTw1Pw6QNiSSSbsSepMtjFJcHWp08KY7YmicpBcNxKrRb8Wamp+YdR8xKYcSwcXRYp1UqvkjOdeCNh67MBalUOZCNgbXZfTW/ykLFhmp6lpXTZu8Po12QOaIAgFYBuv2Z8ScVjQ0KMDU9VItqO97j6CXUy8Hd9Ive72vHZ0ubB6ErAEA8lrQFyRHAx4rPiT/aeWkO1FT5T/iN29ivaRjzybFv0pV/Hf5JgSRrlYAgGJxLBLWRkbY7Ebqw1VlPQggEe0wyVc3CWTF4Rji16VWwrU/i7Ov4aif3T+xuJhMsthj649P8A+wSckUFRBkrAEAQBAEAQBAEAQBAMDifCaVcfeLcgMqsNHUOAGyt0uAPpANV43weoqolRPGwyC6imWWqjBWAy2vcW3zX127SLimUX6aF8VGZruP5RLp42HzKMzItJ2DVGyZgxJFgGupsozbbyl1lGs9Nqpoddccy+f4NcxOHqU2y1EKnswym3exlTi0eWnVs4kmmZnD+BYivkyU2yvs34dNyW6CSUG+jYq0lksbI9+fB1Dg/KOHo+G2QNUQC7m+rdTlvb2mxGtI9DRoKq8PHPyT7KLWO3aTN4s8PYZAL/AA3Q6g/CbdD2tAMmAIBD8r8QavQWqyqgNwqqSbKpyi9x6GRg8rJraS121qTWPsS8kbBE0uA0xiXxJ81RrAX2QBQug7m2/rI7eclC00Pd9zyZXFeGpiKbU6gup+oPQg9CJlpNE7qYWwcZmgYj7Oa2Y5KtMr0zZgbetgRKPZZwp+izz9MkYmL5BxKIz5qbZVLZVLljYXsBl3mHU0VT9HsjFyymaqRKvyclrBQx30F9jsPJ3A1w9FTYeI4DO1tddct+w2m3XFJHr9Bpo1VJ+WbDJm8IAgENx4moUwynWtfOR+Giv8w/O4Ufq9JF/BfStuZvx1+SWRLAAaAaADp2kih5fZ7gCAIBSAYfEOGJVtmuGU3R1OV0PXK3+2xmGiyuxw6MQ4bFU/gqpVHasuVv/kp6f6ZjDJ76pdrH4K/9YdP52Hqr/ep2rJ8svn/0xlj2VL9Ml/XgvYbjlBzZaqZvyscr/wCRrGZyiLpmvBnh4yVNYK5pkC8ArAKQCsAQBAEAQDGxuJWkjVHNlUEn5dB6w+jMYbpYXkj+E4N1w4J0qOzVyvZ3bxCmhGgvb5TESy5pz48cGc2Hp1QjMga1mUsuqm3rqDGEa8oRl+pGQtMDaw9tJnroklg9WgyCIBFcUNULVFEnNZagsAx6hlUMbXOUDWwGa+pgHrhfG0qnIQaVWwJpVCobUXIFjrbrAJSAc/5N40MO7YOsbWc+G97rYkWF+gN7g+sorljg4mg1HsydE1yujZ8Y+KSsGQLUotZPDFldCf7Qsdx3HaWvOeDpS96M8rmJMCSNj7lYMmNUxSBxTLDMQWC9bC1z+8xnBDelLHk1jjvPFOi6rSC1gQ2Yq1srAgKL/WVztSObqfU4UyxHk1KpxfC1nY1MGc9RrlqVRs1z+Vdr/wBZVvjJ8nL/AOpotl9VfL+GbxwTl7C5AwwpQm2lazP7/E1v2l0YxO1p9JSllV4/JsgEsN4rBkQDy7WgdvBD8CHiF8S39qQtP0orfJ/mJZv8Q7SK55L7ntxWvH+SakigQBAEAQBAKGABAMLi1IGk58JapCkhGGa5ttsf2mMIkpyXTNS4disI1TwqlFqDWJzJ4tAG3xEqrAoB3JI0N7WmNpYtRYvP7pP/ACbEeEuovQxFVdNA5FZD2vnBa3sRGGjKui/1xT/sUTi9UCz4aqXGjeGFZP1KzMLg9t/SN3yZ9mL5U1j75/gJzJRuRULUtAR4ymmWBJHlDamxG0bkYenn45/BIYTGpUAKOrAi4sdfpvMp5KpQlF8mSJkjgrAEAQC1icQqKWdgqgXLMbAfOMmVFyeEQ9JGxTrUdStBDmp02FmqMNqjr0UfhU+52Ej2zYk1Uml38/H2JwCSNYxchQkoLqSSyje53K9NTuNNyb9wL9GqGFwb/sRpexG4OuxgAVgWKgjMACVuLgG9iR20gFyAY1XSop7hl6+jDp6HqPnAPTYOmXFQoviKCA9hmAO4zb2gF+Acr5P5ip083jFVIXy1CoYsBp4ZtqTqLfptNeE8dnn9FrFDKu/f5Ni/9QsPpdKuv5QDbbTUjuenT2vYrIvo3v8AulDXBMcT4u9Og1YUWIChsrEK2oG4F7Wub+xknLCNuy7bXvSOd4nnTFMNKmRszEZVWwUjRdb3sbWuLyh2yZ5+fqs2sLhkK3Eqxc1DVYuylCx1JU6Fb9BbtIOTNOWqm5bm+SxhnUOviKSl/MFNiR2B6THHbIQUNyk+V5Ooct4PBYjLXo0GptSI3DKL2I75W+XpebEYrtHo9JVp7cWQhhr+htwlp0ysAQChgwRHH3LhcOp81clSRutMa1W9NPKD3cSMmX0pLM30v8+CVpoAAALACwA6AbCSKW8vJ7gCAIAgCAIAgCAUMAjeK8Fp1x5hZtBmG5AYNlbupIGnvAIIVMRgRWapmr0lXNTAygC7Eu1RjqgF72FxlsADl1AnOE8do19Eaz2uabaOttwR3BuD2sexgGe1JSQSASNjbUex6QZyzCr8EoObtSS5N8wGVrnfzLYzG1FivsXGS23LuH6Iw9VqVFP1VhMbUZ9+fz/ZFP8AopH8vEV093FQfSqGjaZ9/PcUP4bFrtWpP+umVPzZGt/pjDG6prpr+o8PGH8VBPUK7n6Flj6jCdK7Tf8Ab+StHgq5g9Z2rONQXtkU/wB2mtlB9bE+sKIldxiKwiVAkinsrAKGAWKmGBOYHK3cfPcbHc7/AO0AgeIcNqCo1WnVNGoy5S3xUSRlYswa+QkJl7W9SLASvBK9ZkPj0/DdWy/EGzgAefTa5vp6QDIxo0B/Kynp3sdwehO1veAZMAQDnOP+znz3o1fKb/GPMDbTUaEXt9ZQ6Th2ektPEHx9yN5U4TiaeIQth8y5yjF1ACkAnNexI6WI0N5GMGn0U6LS2Rt/Tx9zc+I56bMa6mvRqeU2CqtEWybE+bNmJPbXebLWUeglFNYZzjjvAmw5zofEoMfLUW9hfUBh+E+9pqzg10eX1minU/t4f+iJlZzHwyjbfvBKuWJLJ1HlnnWjVyUnXwn0UdUJ2sD017zZjYnwen0vqFcsQfD/ALG04nH06f8AMqIn63Vf6mWnUPeHxSOLo6uO6kMPqIBdEAGDBDcGHi1KmIOx+6pdvDQ6sP1Pm+SrIxNi36YqH7/kmbSRQVgCAIAgCAIAgCAIAgHkreARNfgiJnegMlRszDXyiowszhTcByBa9rfU3Ai6XMb0Kgp4lHCG48VhbIRnKqzbVPKmbOoAAB1NoBs9CurgFSCCLgj12gFy0ArAEAQCloBWAIAgCAeSIMGMaBTWn75D8J06H8G3TTUm1zBk8YiuGRhsQQCGt3X1AI1GoPXvpAM6AIBS0AWgFCIHRCcR4NhvvHrWVaihGzNlTcENY6BrgAH0AmHjHJTcoODVnRy7mLhiYetlp1BURhmVgQSLk+U23PrNSSSfB5fW6eFbzB5IyROee+Fp4mKpUgSuZ0zFPj+L8PrbX0tLIR5OrpKc7HNeeDt2D4PQp/DTXMfidhmdvVna7MfczaPUmJxLga1HRqY8FgSzVqQC1NBZUvswubkMCLC1tbgC/wAJxrkvRrW8Wla5Gi1Ea+Sqo6XsQV6EEaixIHnj1dsoo0zapWORSN1X+0qf4Vv8yo6zDLqIrO59IkMLQCKqKLKoCgDoALAQuiqUnJtsvTJgQBAEAQBAEAQBAEAQBAEAs4nDq4s6hhcGx7iAa3guXGwmb+HLsMpIAK5ywsEV2cHMLXHTvYnWAbJg1cIoqlWe3mZVKqT1IUkkD5mAXoAgCAIAgCAIAgEZx7i6YWkar620Cjdm6ASLltKNRqI0Q3SM7DVQ6qw2YBh7EXEkWxluSZjcRohyi3IOYEMDYgLqeov2tqNdjBIuU65BC1NCdAw+FjrsLnLsdD3GusAyoAgCAIBHcd4YuJotSY2DW1GpBBuCB8phrKKb6Y3QcGc44vyJiEqEUF8RN1bMqt7Ne3rtNeVXPBwLfS7YzxHlGtYnDPScpVQo4/C3+3cSuSwc22iVctrRL/ZxilTEOaillYNe1NqhBDaWCgkWt/SWxl9R6jQ6WTlFxkn9PX3Oj4nmFfKKSVGzG2dqdRKa6E6s4UdLby7cdX2Gu2kesLxHE1EVlwypmAN6tUC3qAikkdtoy/BnZUu5fsYWNwmIOJw5euqFxVp/c0wCFyipq1Qtm1QdBvGG+zG+uPUc/n/0TOB4WEc1Gd6tQjLne1wt75VCgAC/Ya6dpnBGdu5YSwiQEyVL7FYMiAIAgCAIAgCAIAgCAIAgCAIAgCAIAgCAIAgCAIBoPM/DK2NxgpLcUaQAZ9gpbViL/E1rDrKZptnG1dFmpvUf/FG40sM6KFRlyqAoBU6AXA1B/R/lPfS5dHXjHasIYclnYsB5fILX/Ud1HddiRp0tBIynQEawCxhXy3Qn4bWJOpU7XJ7ajrtvcwDKgCAIBS0A8v1tv0jJh9PBx3jOExleu3i0napsAFJUAbBelpqyUmzyuohqrLXlMmOReBth8RmxAakzhvAB2ZjfxAbH4gLEKdwSekthDyzr6PTSTVs+8YwbFhcdiKIPjWxNAEr4yrZ/LfMzKLggEHXbTeWnUNhw9datNXpt5XUMrjqDqCAekAieDu9eu1Z8vh0Q1GkyXy1SSDUqAHYDIqjU6htSIBP2gFYAgCAIAgCAIAgCAIAgCAIAgCAIAgCAIAgCAIAgCAIBTLALOJrWsB8TaKLE/M26D1t2vrAPWHohVtudye5O5gF2AR3FMO7FShI3vb9vxr694BQY9qZtiAAOlZb+Gf1DU0z73H97pAJEMIBWAIBQwBAMfHYJKqFKihlPQ9CNiDuCDsRqIH3I2jwqvRUJQrr4agKqV6XiZQNAA6MhIA73PrAPR4M9QWxFYun/AGqS+DSI7NqXYemax6gwCWpUwoCgAACwA0AA2AA2EA9wBAEAQBAEAQBAEAQBAEAQBAEAQBAEAQBAEAQBAEAQBAKGAYuGGYlz10XfRb6aHqdb6DoOl4B7rYymgOd1W292At11mMohKyMe2XadQMAVNwRcHuDsZkknk9wZPLCAQeGPh4zwaflpGkXyD4Q1x8I/CNToLCATogFYAgCAIAgCAIAgCAIAgCAIAgCAIAgCAIAgCAIAgCAIAgCAIAgCAIAgCAY3Ejak/wCkwC6BbQaAAWA6QDjvOJvjq19fOB8rLpNSb+o8p6hzq2n9jsaC1gPabSPVR6PcyZ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8" name="AutoShape 8" descr="data:image/jpeg;base64,/9j/4AAQSkZJRgABAQAAAQABAAD/2wCEAAkGBxQTEhUUEhQWFRUVFxgUFxQVFxcWFRcYGBUXFhUXFxQYHCggGhwlHBQVJDEhJSkrLi4uGB8zODMtNygtLisBCgoKDg0OGhAQGiwkHyQsLCwsLC0sLCwsLCwsLCwsLCwsLCwsLCwsLCwsLCwsLCwsLCwsLCwsLCwsLCwsLCwsLP/AABEIAJsBRQMBEQACEQEDEQH/xAAcAAEAAQUBAQAAAAAAAAAAAAAABQEDBAYHAgj/xAA/EAACAQIEBAQDBgMHAwUAAAABAgADEQQSITEFBkFREyJhcTKBkQcjQlJyoRQzsUNigpKiwfAVU3MXNJOz4f/EABoBAQACAwEAAAAAAAAAAAAAAAACAwEEBQb/xAAwEQACAgEEAQMDAwQBBQAAAAAAAQIDEQQSITFBBRNRImFxMpHRgaGxwSMUFULh8P/aAAwDAQACEQMRAD8AjpongRAEAQBAEAQCV5b4XUxFdVpm2Uhy35QCNffaSgm2bmi08rrFt8cnalm5g9iukVvBnosjFoWyB1Lb5QRm9dJjKIKyLe1PkxuHcHp0XqPTBDVTma5JF730XYbmYUUnkhXRCtuS8kjJFwgCAIAgCAUMAg+aeNHD0waaeJUYgKnudyBr6SMm/Brai6Va+lZZyfiFKs9V6j61Sc7agHXpbfQWA7ATVbbeGedulZZY1LyU4VgKmKYikM35idAPeSrrc3wVvRXRs2SXPf7nZOEUAiqoFgqhR8hab0uFhnpdNBRiiSlZtCAIAgCAIB5YwjDMDE1ZfFeTWskvJzPnXiDPVy2IQAEZkylj1IJFyP2mlqJNs89rrm548ERjMHp4tME0r2v1Qn8L9j2OxlGM8mrbU0t8P0nrhLgsKVRytJ/iNi1jY5GUDXNew+ZmYvPBnTtN+3N4TOw8C4eKFFKQbNlHxWAv1Ogm1FYWD11FSqrUE+iRki4QBAEAQBAPn2aJ4EQBAEAQBAEAy+GcSqUHD0mytttcEdiDuJlPBdRfOmW6BttL7RqgSzUVL9wSFt7am8t95nXXrL2/p5IPifMWJxTBSxAYhRTp3AJOmvU/ORc22aVutu1ElHPfhHROVOWVwgY3zO5+Ii1l/L9by+EcHoNFo40Jvts2ESZvFYAgCAIAgEdi+M0qdZKLkhnUspI8vlIuM3fzX9gb2gGdmvANB49xAfxr+NUQJSUCkFLK4YqCxe4yta5FriwbTW8rc0ng0NbfRHEW8SLOI4DTxoWrTqm+oJYBr2NgDY9PUk2trJ+0rMNM5stPDUYknyTXKvLn8MGGbNnIJ0sBa+31llUVWn8m9pdNODbbbz8m1U0tIt5Z0orCPcwZEAQBAEAQDy4vCMPng13j9erTps1IKSoLHPe2UC5tbrLpSajlHO1EpwTcUaGK5xIerXbxSgsuHS6sM5sCDb4Ra5tfpOfKSk8y7OMn7ycrOcdRM3l3hTOmJpnDOpakSpqeIAWB8gANhcX7XmYReGsF+locq5xcMZXHZq2HolnVBoWYLrpYk217SvHODl1wfuKP3O8UVsAOwA+k3V0e2isLBcgkIAgCAIAgHz7NE8CIAgCAIAgCAIBWATvJGF8TGUtDZCXJAuBZTbN2vtfvaWVrMjoemV7r18HY5tHrisAQBAEAQBeAYPFcNSem3jBcgBJZtMot5jm6aTGRhvhEBgeI4bDU6zpiDVNgVRn8xIFkSlT0GpsPKLazDkkZshKuDlh8HPeMo5YM9F6bv5mzFiXZjfNY/DfWwtNWzlnj9bunPc4tNnQeScHkw6AplLeZgdySdCQdtANJv1rbWjs+nw21rKNsUSB1UeoMiAIAgCAIBaqVgJJRyQckiL4jxdaKlqjALtfuegA6mWNJI1bdRsWSiV84BItmF7HfXvJLHRFz3rkhsVyph2OYUwDe5+LKfdbgSuVEWastHU3uS5L/AINWneoMS2Yb+Jl8LKNlyC2UDuNfeRdW1dlm6UE5uX8GtLTo4jxlw9J1xDOHFRb1KAdSxvmtdVJJ0I7TV4b4KKI6e2f6H3nKOkYEPkTxcpqZVzlb5c9hmy31te9psHceM8dGTAEAQBAEAQD59mieBEAQBAEAQBAEACAdJ+zThToj1msBVsFHWwJ1PzmxSsI9L6RQ4Qc30zeRLjsiAIAgCAIBj4/FLSptUc2VFLH5D+sw3hEoQc5KK7Zr3BuGHE0Fq16lUGsTUNMVDkyM2ZEKnS2XKDb1kIrK5Nu+xVWbIJfTxkjvtHb/ANv4alq1Kp4wKrmKKuxNtgWKaHfLFibXBxddqraqmq3y/wCpA8sYeriarLVepkVhUYEm+f8ABq2o6/SRpg5PMji6RW3T2yzj7nT8LQtNmUs8Hoa69qMmQLhAEApALVSuAbSSg2Qc0ngpQrholBxEZqQrV7RGORKeCJ4jirKxBANjlv1IBO3XbaXPEUac7EzReYeNVVd6NUaKwynLbNlcMH138ummms0Z3SbwcfU6iyMnCa48ETiuN1nqrX2ZDYEDy7khT30JEg7Zt5NWWptlPevBt/B+P1ayrTWizVyCSWHh09Nmuem2gmzHUNrHk6tGotsW3a8/2M/h/KTO4q41/Ea9xSB+6GmgII1t9JBxcnls2KtBJy32vP28Gz4XCJTULTVUUdFFh9BJJI6MIQgsRRfmSZWAIAgCAIAgHz7NE8CIAgCAIAgCAIGD3SS5AAJ9FFz8hBKEcvB2XlThZw+HVCzMSc/mFsuaxy2ubW997zcgsI9jo6HVUok1JG2IAgCAIBQwDVubsUXtRTcFWbtndstBP85D+yesrm8m7pIqL3y/p/P+jY8HQFNFQbIoUewFpYuDUnJyk5M5xzLjqjcSP8K13RVplRsSLswN9CLMJVmW/g8/rbZe+lWzeOG0yQCwAawzW2vbWbb4idKmOUmSoEpNzBWAIBZq4gCSUWyEppGJiMdYgXAvtrv7SxRXkqnbhmq8x8XqpVJpkZKVMvUzXyszEBEvb4utpTbY4Pg5mqunGTkukizyrzQGASu9ql9GNgGB2F++8VXKX0yfJVo9cpcSfJJ1+IvVxAw9A+Yeeo5F1RLdNdSbiTnZziJtOyVlntw78mw0OF01FsoYkWZmAJbvcyB0lVFIu4jBU3ADorAG4zAGxG1rzDimZlXCX6lkpS4fSVcq00C3zZQotfe9u8KKRhVQSwlwXwgmSaSXRW0GSsAQBAEAQBAEAQD59mieBEAQBAEAQBAKwEbXyDwJq1YVjdadI3uNMzdge2uv0ltcMs6/pelc5qx9I6oBNk9OeoAgCAIAgGDxXHCiha2ZiQqIN3c6Ko9z9Bc9JhvgnVXveCIfAmmcKHOao+IL1W/M/g1T9FsAB0CiRxg2Yz3KeOlHj90TuLxK0kapUOVEUux7KBcmw9pM1Em2kjn3JQarWrV/KEZ3I8ozEuxO5FwAP6zGnWZNnEqUnfJyXTwdDw6i0nN8nWrSS4L0iWCAW672F5mKyyM5YRq/EeIg1aVNWbM9TKQtr2s121GoBXppoRJTsS4RzrLN1iRKLwctrUfUCwyC1rMGvck6+USLk3ybK0+e2RNblirUxD+KwbCkeVLnOXy2zm2lx/S0rlHc+ejNukrmkv3/ANHrh/IeHpm75qnlykNbLe2pA3B676TEaoo1avS6oPL5J/h3C6VAWpIEvuRufdjqZNJI3q6YV/pRmTJaVgCAIAvAEAQBAEAQBAEAQD59mieBEAQBAEAQBAEGUdp5QRBg6GTbw1PY5rea/wA7zch0ez0SSohj4JmSNoQBAEAQChMAhcEPHrmsdadImnRHQttUq/1UegbvI9s2J/8AHBQ8vl/6Rd4x/Nwv/mP/ANFWYl2hT+mf4/2ivM2KSnhazVCAvhsuvUspUL7km0k+ma+2Tzt7NK+zvDWFRwzZbhApGmguDfa+vSZ0yaycDRRlulJt9nQsO4A3lkkztwaSL4MrJo8PVAmVFmHJIjcbjthYm5sFUXJ0J0HsCflLViPJqztcnhHrhnD7feOoz3bL1KK1iVzdbkXPqZS+XksqqXb7JMQbBWAIAgCAIAgCAeSYHkwOG8YpV2qLTNzSbI2nW5Fweo0P0mFJMpqvjY2l4JCZLisApeAVgCAIAgHF8XyviUqmktM1CBmDJqpU6A3Nu201NjR5Cfp90Z7Us/gxeI8Er0FVq1IorGwJKnW17GxNvnMODRTdpLalmccIj5FGuIMCAIAgFVtcXFx1G1/S8eSUcJ5O38v4unVoU3pCyZQAv5bC2X5WtNyLWOD2mlnGVUXDrBJSRsCAIAgFIBGcexDBVp0zapWPhqfyi13f/CoJ97DrIy+C6mKb3PpcmbhMOtNFRBZVAUD0Ez0iuUnKTk/JH8xnKlOp/wBqtTcnspbI5+Su0xIs0/LcflMyOMYPxaNSnZSWUgZ1DLmt5SVYEb2hrKNae5xezh4NDGIrcLpKlennQ3KsjLo3RdbFhqOlx69Mws9tYOfRRcvpccv58GRyhzHVxVSoGCqqgEAAg6ne8lTa5t5IpThZtlJPhPg3lawVfW0k4tyOhuUYkY6vVqNkbLlG9rrmOwPU+W5020vvaZk9rwma6i7XwyRwvDqaWIRcw/GQM57ktvrK3ybMa1Ey7QWFYAgCAIAgCAIBRoBpHNfOjUKvhUVBI+JnDCxPQAge+a5Epssa4Rx9d6i6pbII0/lzjDUcUtQlrO33gUXLA7+XqbmVQk8nJ0eqlC9SfTfODo/EuaqVCslOqGVXTOKljYXJ0K7jabDml2eht10K5qMun5PeA5uwlW4WqFIOzgpf1GbeFNEq9dTPhM1/jvM5pY+n95moKoJCG48wZSTbe29pXKzEjQ1GudepSz9JtHBuPUsSWFHMwTQsVIX2BPX0lqlk6VGphens8ErJGwVgCAcj5V5rqYd1SoxaiTYhtSgPVT2HaasLGuDy2h1865KMnlHTuJ4FMRSam+quN+3Zge82Wk0ejtrjbW4vpnEcXh2pu1N/iQlT8us02sPB4y2p1ycWWZgqEAQBAKwZwdR+zbF0jhzTS+dTmqA9S2zD00t8ps1NYweo9JshKrbHtdm4S06ogCAIB5MPhAhuDjxqj4k/Cb06P/jB8z/42H0VZFc8l9v0JQ/cmrSRQY/EMMKtN6bbOpU23Fxa49ZholCW2WfghMLxeqfuFp3xFOy1Ga/gqLaVM43uLEKPNrrbeRz4NmdEV/yN/S+vkjuZuC0Vo+LiqhquCB4lS5CFgQAlNLWXNl030GukxKKxyamrubplFcLHSNX5TrVkLmgq1ACuZL5WK3tmta5te41/CR1ktNhZOB6ZKtqS85Nq4fxsYl/CQhHIbMGzA2BtdLgEmwJsQNpfKzjCOk4OT+no2vCYZUXKosP3J6knqZUbcYqKwi/BIrAEAQBAEAQBAEAo0A0bifNeGL1qWIoEFb01LKrE979hexFpS5x5yca/X0NyhZHlcdHPcJi2pVEqJ8SMGW+1x3EoTZw65uFm+Pg94/HVK7ZqzlzckX6Am9h6TMpNmbtTKx8mKUHaRKN7QC22+h/5/wAtBncm+eDo32ccfzj+GZQCillYaXF9Qw6nXfrNiuXg9D6XqE17Xx0/k3wGXHZKwBAODcQwZpVDTbcWP1UH/eaLWGeHuqdc3FnRuSOJ1K+Eenez0hkV/dbpf1E2ISzE9F6dfK2hp+CB4rh/4/D/AMXSUCtT8tamPxADRx8v29pGS3Lg0dRXHV1+9H9S7Rp0pOM1gQYEAQCojCMr7nTPs/4MtMtXSpmV0QKt/MhYB2WpbTMLr/8Ak2Ko45PTemaaMM2J9m6y464gCAIBEceqlgtBDZ6xKkjdaY/mP6aGw9WEi+8F9KSzN9L/AD4JOhSCqFUWAAAA2AGgEkUttvLLkGChEAhaf3GJZT/LxJzKfy1gPMp/UBceobuJHpmw17lfHa7/AAXeY+CJi6DUn0vqra+V7HK2h1sTtMySaKYz2vJonBuScXTxCZ2UUgSHdHIZlAuABvqbD6+l6Y1uLOXD06tznPmPPCXWPJvOK5eouBZcrKbhxq1+hLHU2Njv+EdJedCMVFFeBUK6F1rMGUH7ttbkEk9STYAqNTe4PS0EiXgCAIAgCAIAgCAW61QqCQCbAmw3Nhew9YBD4bmaiWNOofCqD8L+W+iklb62843sdCbWgFrmniFCgo8ZL+NemSAMwW2pv6XH1lc3FGjrbaqo/wDIs7jj72zHLe17C+9ul/W1prM8rPCXBSYKRBlLJQNfbX/n7zJZ7eOGbxyfytWp1Biat0yaqg+JgR5rgAnbpudpdXDyd/0/RSi1OXB0ldpedk9QZEA51y1y82KQNi6d1yAU6ucrVIGwIBsRYmxOv+1EINrk4Wk0j1EM3R/D8m58G4PTw1Pw6QNiSSSbsSepMtjFJcHWp08KY7YmicpBcNxKrRb8Wamp+YdR8xKYcSwcXRYp1UqvkjOdeCNh67MBalUOZCNgbXZfTW/ykLFhmp6lpXTZu8Po12QOaIAgFYBuv2Z8ScVjQ0KMDU9VItqO97j6CXUy8Hd9Ive72vHZ0ubB6ErAEA8lrQFyRHAx4rPiT/aeWkO1FT5T/iN29ivaRjzybFv0pV/Hf5JgSRrlYAgGJxLBLWRkbY7Ebqw1VlPQggEe0wyVc3CWTF4Rji16VWwrU/i7Ov4aif3T+xuJhMsthj649P8A+wSckUFRBkrAEAQBAEAQBAEAQBAMDifCaVcfeLcgMqsNHUOAGyt0uAPpANV43weoqolRPGwyC6imWWqjBWAy2vcW3zX127SLimUX6aF8VGZruP5RLp42HzKMzItJ2DVGyZgxJFgGupsozbbyl1lGs9Nqpoddccy+f4NcxOHqU2y1EKnswym3exlTi0eWnVs4kmmZnD+BYivkyU2yvs34dNyW6CSUG+jYq0lksbI9+fB1Dg/KOHo+G2QNUQC7m+rdTlvb2mxGtI9DRoKq8PHPyT7KLWO3aTN4s8PYZAL/AA3Q6g/CbdD2tAMmAIBD8r8QavQWqyqgNwqqSbKpyi9x6GRg8rJraS121qTWPsS8kbBE0uA0xiXxJ81RrAX2QBQug7m2/rI7eclC00Pd9zyZXFeGpiKbU6gup+oPQg9CJlpNE7qYWwcZmgYj7Oa2Y5KtMr0zZgbetgRKPZZwp+izz9MkYmL5BxKIz5qbZVLZVLljYXsBl3mHU0VT9HsjFyymaqRKvyclrBQx30F9jsPJ3A1w9FTYeI4DO1tddct+w2m3XFJHr9Bpo1VJ+WbDJm8IAgENx4moUwynWtfOR+Giv8w/O4Ufq9JF/BfStuZvx1+SWRLAAaAaADp2kih5fZ7gCAIBSAYfEOGJVtmuGU3R1OV0PXK3+2xmGiyuxw6MQ4bFU/gqpVHasuVv/kp6f6ZjDJ76pdrH4K/9YdP52Hqr/ep2rJ8svn/0xlj2VL9Ml/XgvYbjlBzZaqZvyscr/wCRrGZyiLpmvBnh4yVNYK5pkC8ArAKQCsAQBAEAQDGxuJWkjVHNlUEn5dB6w+jMYbpYXkj+E4N1w4J0qOzVyvZ3bxCmhGgvb5TESy5pz48cGc2Hp1QjMga1mUsuqm3rqDGEa8oRl+pGQtMDaw9tJnroklg9WgyCIBFcUNULVFEnNZagsAx6hlUMbXOUDWwGa+pgHrhfG0qnIQaVWwJpVCobUXIFjrbrAJSAc/5N40MO7YOsbWc+G97rYkWF+gN7g+sorljg4mg1HsydE1yujZ8Y+KSsGQLUotZPDFldCf7Qsdx3HaWvOeDpS96M8rmJMCSNj7lYMmNUxSBxTLDMQWC9bC1z+8xnBDelLHk1jjvPFOi6rSC1gQ2Yq1srAgKL/WVztSObqfU4UyxHk1KpxfC1nY1MGc9RrlqVRs1z+Vdr/wBZVvjJ8nL/AOpotl9VfL+GbxwTl7C5AwwpQm2lazP7/E1v2l0YxO1p9JSllV4/JsgEsN4rBkQDy7WgdvBD8CHiF8S39qQtP0orfJ/mJZv8Q7SK55L7ntxWvH+SakigQBAEAQBAKGABAMLi1IGk58JapCkhGGa5ttsf2mMIkpyXTNS4disI1TwqlFqDWJzJ4tAG3xEqrAoB3JI0N7WmNpYtRYvP7pP/ACbEeEuovQxFVdNA5FZD2vnBa3sRGGjKui/1xT/sUTi9UCz4aqXGjeGFZP1KzMLg9t/SN3yZ9mL5U1j75/gJzJRuRULUtAR4ymmWBJHlDamxG0bkYenn45/BIYTGpUAKOrAi4sdfpvMp5KpQlF8mSJkjgrAEAQC1icQqKWdgqgXLMbAfOMmVFyeEQ9JGxTrUdStBDmp02FmqMNqjr0UfhU+52Ej2zYk1Uml38/H2JwCSNYxchQkoLqSSyje53K9NTuNNyb9wL9GqGFwb/sRpexG4OuxgAVgWKgjMACVuLgG9iR20gFyAY1XSop7hl6+jDp6HqPnAPTYOmXFQoviKCA9hmAO4zb2gF+Acr5P5ip083jFVIXy1CoYsBp4ZtqTqLfptNeE8dnn9FrFDKu/f5Ni/9QsPpdKuv5QDbbTUjuenT2vYrIvo3v8AulDXBMcT4u9Og1YUWIChsrEK2oG4F7Wub+xknLCNuy7bXvSOd4nnTFMNKmRszEZVWwUjRdb3sbWuLyh2yZ5+fqs2sLhkK3Eqxc1DVYuylCx1JU6Fb9BbtIOTNOWqm5bm+SxhnUOviKSl/MFNiR2B6THHbIQUNyk+V5Ooct4PBYjLXo0GptSI3DKL2I75W+XpebEYrtHo9JVp7cWQhhr+htwlp0ysAQChgwRHH3LhcOp81clSRutMa1W9NPKD3cSMmX0pLM30v8+CVpoAAALACwA6AbCSKW8vJ7gCAIAgCAIAgCAUMAjeK8Fp1x5hZtBmG5AYNlbupIGnvAIIVMRgRWapmr0lXNTAygC7Eu1RjqgF72FxlsADl1AnOE8do19Eaz2uabaOttwR3BuD2sexgGe1JSQSASNjbUex6QZyzCr8EoObtSS5N8wGVrnfzLYzG1FivsXGS23LuH6Iw9VqVFP1VhMbUZ9+fz/ZFP8AopH8vEV093FQfSqGjaZ9/PcUP4bFrtWpP+umVPzZGt/pjDG6prpr+o8PGH8VBPUK7n6Flj6jCdK7Tf8Ab+StHgq5g9Z2rONQXtkU/wB2mtlB9bE+sKIldxiKwiVAkinsrAKGAWKmGBOYHK3cfPcbHc7/AO0AgeIcNqCo1WnVNGoy5S3xUSRlYswa+QkJl7W9SLASvBK9ZkPj0/DdWy/EGzgAefTa5vp6QDIxo0B/Kynp3sdwehO1veAZMAQDnOP+znz3o1fKb/GPMDbTUaEXt9ZQ6Th2ektPEHx9yN5U4TiaeIQth8y5yjF1ACkAnNexI6WI0N5GMGn0U6LS2Rt/Tx9zc+I56bMa6mvRqeU2CqtEWybE+bNmJPbXebLWUeglFNYZzjjvAmw5zofEoMfLUW9hfUBh+E+9pqzg10eX1minU/t4f+iJlZzHwyjbfvBKuWJLJ1HlnnWjVyUnXwn0UdUJ2sD017zZjYnwen0vqFcsQfD/ALG04nH06f8AMqIn63Vf6mWnUPeHxSOLo6uO6kMPqIBdEAGDBDcGHi1KmIOx+6pdvDQ6sP1Pm+SrIxNi36YqH7/kmbSRQVgCAIAgCAIAgCAIAgHkreARNfgiJnegMlRszDXyiowszhTcByBa9rfU3Ai6XMb0Kgp4lHCG48VhbIRnKqzbVPKmbOoAAB1NoBs9CurgFSCCLgj12gFy0ArAEAQCloBWAIAgCAeSIMGMaBTWn75D8J06H8G3TTUm1zBk8YiuGRhsQQCGt3X1AI1GoPXvpAM6AIBS0AWgFCIHRCcR4NhvvHrWVaihGzNlTcENY6BrgAH0AmHjHJTcoODVnRy7mLhiYetlp1BURhmVgQSLk+U23PrNSSSfB5fW6eFbzB5IyROee+Fp4mKpUgSuZ0zFPj+L8PrbX0tLIR5OrpKc7HNeeDt2D4PQp/DTXMfidhmdvVna7MfczaPUmJxLga1HRqY8FgSzVqQC1NBZUvswubkMCLC1tbgC/wAJxrkvRrW8Wla5Gi1Ea+Sqo6XsQV6EEaixIHnj1dsoo0zapWORSN1X+0qf4Vv8yo6zDLqIrO59IkMLQCKqKLKoCgDoALAQuiqUnJtsvTJgQBAEAQBAEAQBAEAQBAEAs4nDq4s6hhcGx7iAa3guXGwmb+HLsMpIAK5ywsEV2cHMLXHTvYnWAbJg1cIoqlWe3mZVKqT1IUkkD5mAXoAgCAIAgCAIAgEZx7i6YWkar620Cjdm6ASLltKNRqI0Q3SM7DVQ6qw2YBh7EXEkWxluSZjcRohyi3IOYEMDYgLqeov2tqNdjBIuU65BC1NCdAw+FjrsLnLsdD3GusAyoAgCAIBHcd4YuJotSY2DW1GpBBuCB8phrKKb6Y3QcGc44vyJiEqEUF8RN1bMqt7Ne3rtNeVXPBwLfS7YzxHlGtYnDPScpVQo4/C3+3cSuSwc22iVctrRL/ZxilTEOaillYNe1NqhBDaWCgkWt/SWxl9R6jQ6WTlFxkn9PX3Oj4nmFfKKSVGzG2dqdRKa6E6s4UdLby7cdX2Gu2kesLxHE1EVlwypmAN6tUC3qAikkdtoy/BnZUu5fsYWNwmIOJw5euqFxVp/c0wCFyipq1Qtm1QdBvGG+zG+uPUc/n/0TOB4WEc1Gd6tQjLne1wt75VCgAC/Ya6dpnBGdu5YSwiQEyVL7FYMiAIAgCAIAgCAIAgCAIAgCAIAgCAIAgCAIAgCAIBoPM/DK2NxgpLcUaQAZ9gpbViL/E1rDrKZptnG1dFmpvUf/FG40sM6KFRlyqAoBU6AXA1B/R/lPfS5dHXjHasIYclnYsB5fILX/Ud1HddiRp0tBIynQEawCxhXy3Qn4bWJOpU7XJ7ajrtvcwDKgCAIBS0A8v1tv0jJh9PBx3jOExleu3i0napsAFJUAbBelpqyUmzyuohqrLXlMmOReBth8RmxAakzhvAB2ZjfxAbH4gLEKdwSekthDyzr6PTSTVs+8YwbFhcdiKIPjWxNAEr4yrZ/LfMzKLggEHXbTeWnUNhw9datNXpt5XUMrjqDqCAekAieDu9eu1Z8vh0Q1GkyXy1SSDUqAHYDIqjU6htSIBP2gFYAgCAIAgCAIAgCAIAgCAIAgCAIAgCAIAgCAIAgCAIBTLALOJrWsB8TaKLE/M26D1t2vrAPWHohVtudye5O5gF2AR3FMO7FShI3vb9vxr694BQY9qZtiAAOlZb+Gf1DU0z73H97pAJEMIBWAIBQwBAMfHYJKqFKihlPQ9CNiDuCDsRqIH3I2jwqvRUJQrr4agKqV6XiZQNAA6MhIA73PrAPR4M9QWxFYun/AGqS+DSI7NqXYemax6gwCWpUwoCgAACwA0AA2AA2EA9wBAEAQBAEAQBAEAQBAEAQBAEAQBAEAQBAEAQBAEAQBAKGAYuGGYlz10XfRb6aHqdb6DoOl4B7rYymgOd1W292At11mMohKyMe2XadQMAVNwRcHuDsZkknk9wZPLCAQeGPh4zwaflpGkXyD4Q1x8I/CNToLCATogFYAgCAIAgCAIAgCAIAgCAIAgCAIAgCAIAgCAIAgCAIAgCAIAgCAIAgCAY3Ejak/wCkwC6BbQaAAWA6QDjvOJvjq19fOB8rLpNSb+o8p6hzq2n9jsaC1gPabSPVR6PcyZP/2Q=="/>
          <p:cNvSpPr>
            <a:spLocks noChangeAspect="1" noChangeArrowheads="1"/>
          </p:cNvSpPr>
          <p:nvPr/>
        </p:nvSpPr>
        <p:spPr bwMode="auto">
          <a:xfrm>
            <a:off x="1535185" y="1584326"/>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3" name="Pladsholder til dato 12"/>
          <p:cNvSpPr>
            <a:spLocks noGrp="1"/>
          </p:cNvSpPr>
          <p:nvPr>
            <p:ph type="dt" sz="half" idx="10"/>
          </p:nvPr>
        </p:nvSpPr>
        <p:spPr/>
        <p:txBody>
          <a:bodyPr/>
          <a:lstStyle/>
          <a:p>
            <a:fld id="{F02F7263-DA72-49E2-A463-AA5C50761C40}" type="datetime1">
              <a:rPr lang="da-DK" smtClean="0"/>
              <a:t>01-02-2017</a:t>
            </a:fld>
            <a:endParaRPr lang="da-DK"/>
          </a:p>
        </p:txBody>
      </p:sp>
      <p:sp>
        <p:nvSpPr>
          <p:cNvPr id="14" name="Pladsholder til sidefod 13"/>
          <p:cNvSpPr>
            <a:spLocks noGrp="1"/>
          </p:cNvSpPr>
          <p:nvPr>
            <p:ph type="ftr" sz="quarter" idx="11"/>
          </p:nvPr>
        </p:nvSpPr>
        <p:spPr/>
        <p:txBody>
          <a:bodyPr/>
          <a:lstStyle/>
          <a:p>
            <a:r>
              <a:rPr lang="da-DK"/>
              <a:t>Projektledelse i praksis v. Maren Granlien og Charlotte Risbjerg</a:t>
            </a:r>
          </a:p>
        </p:txBody>
      </p:sp>
      <p:sp>
        <p:nvSpPr>
          <p:cNvPr id="15" name="Pladsholder til diasnummer 14"/>
          <p:cNvSpPr>
            <a:spLocks noGrp="1"/>
          </p:cNvSpPr>
          <p:nvPr>
            <p:ph type="sldNum" sz="quarter" idx="12"/>
          </p:nvPr>
        </p:nvSpPr>
        <p:spPr/>
        <p:txBody>
          <a:bodyPr/>
          <a:lstStyle/>
          <a:p>
            <a:fld id="{3031701D-1D88-4936-B228-AC091E77BDF0}" type="slidenum">
              <a:rPr lang="da-DK" smtClean="0"/>
              <a:t>71</a:t>
            </a:fld>
            <a:endParaRPr lang="da-DK"/>
          </a:p>
        </p:txBody>
      </p:sp>
      <p:pic>
        <p:nvPicPr>
          <p:cNvPr id="10" name="Picture 6" descr="http://www.archerpoint.com/sites/default/files/images/blog-agile-implementation-lego-edition-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997" y="663503"/>
            <a:ext cx="3889135" cy="18797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0647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1736727"/>
            <a:ext cx="7886700" cy="2852737"/>
          </a:xfrm>
        </p:spPr>
        <p:txBody>
          <a:bodyPr/>
          <a:lstStyle/>
          <a:p>
            <a:r>
              <a:rPr lang="da-DK" dirty="0"/>
              <a:t>1 . Opsamling på </a:t>
            </a:r>
            <a:r>
              <a:rPr lang="da-DK" dirty="0" err="1"/>
              <a:t>Legoøvelse</a:t>
            </a:r>
            <a:endParaRPr lang="da-DK" dirty="0"/>
          </a:p>
        </p:txBody>
      </p:sp>
      <p:sp>
        <p:nvSpPr>
          <p:cNvPr id="3" name="Pladsholder til tekst 2"/>
          <p:cNvSpPr>
            <a:spLocks noGrp="1"/>
          </p:cNvSpPr>
          <p:nvPr>
            <p:ph type="body" idx="1"/>
          </p:nvPr>
        </p:nvSpPr>
        <p:spPr/>
        <p:txBody>
          <a:bodyPr/>
          <a:lstStyle/>
          <a:p>
            <a:endParaRPr lang="da-DK" dirty="0"/>
          </a:p>
        </p:txBody>
      </p:sp>
      <p:sp>
        <p:nvSpPr>
          <p:cNvPr id="7" name="AutoShape 6" descr="data:image/jpeg;base64,/9j/4AAQSkZJRgABAQAAAQABAAD/2wCEAAkGBxQTEhUUEhQWFRUVFxgUFxQVFxcWFRcYGBUXFhUXFxQYHCggGhwlHBQVJDEhJSkrLi4uGB8zODMtNygtLisBCgoKDg0OGhAQGiwkHyQsLCwsLC0sLCwsLCwsLCwsLCwsLCwsLCwsLCwsLCwsLCwsLCwsLCwsLCwsLCwsLCwsLP/AABEIAJsBRQMBEQACEQEDEQH/xAAcAAEAAQUBAQAAAAAAAAAAAAAABQEDBAYHAgj/xAA/EAACAQIEBAQDBgMHAwUAAAABAgADEQQSITEFBkFREyJhcTKBkQcjQlJyoRQzsUNigpKiwfAVU3MXNJOz4f/EABoBAQACAwEAAAAAAAAAAAAAAAACAwEEBQb/xAAwEQACAgEEAQMDAwQBBQAAAAAAAQIDEQQSITFBBRNRImFxMpHRgaGxwSMUFULh8P/aAAwDAQACEQMRAD8AjpongRAEAQBAEAQCV5b4XUxFdVpm2Uhy35QCNffaSgm2bmi08rrFt8cnalm5g9iukVvBnosjFoWyB1Lb5QRm9dJjKIKyLe1PkxuHcHp0XqPTBDVTma5JF730XYbmYUUnkhXRCtuS8kjJFwgCAIAgCAUMAg+aeNHD0waaeJUYgKnudyBr6SMm/Brai6Va+lZZyfiFKs9V6j61Sc7agHXpbfQWA7ATVbbeGedulZZY1LyU4VgKmKYikM35idAPeSrrc3wVvRXRs2SXPf7nZOEUAiqoFgqhR8hab0uFhnpdNBRiiSlZtCAIAgCAIB5YwjDMDE1ZfFeTWskvJzPnXiDPVy2IQAEZkylj1IJFyP2mlqJNs89rrm548ERjMHp4tME0r2v1Qn8L9j2OxlGM8mrbU0t8P0nrhLgsKVRytJ/iNi1jY5GUDXNew+ZmYvPBnTtN+3N4TOw8C4eKFFKQbNlHxWAv1Ogm1FYWD11FSqrUE+iRki4QBAEAQBAPn2aJ4EQBAEAQBAEAy+GcSqUHD0mytttcEdiDuJlPBdRfOmW6BttL7RqgSzUVL9wSFt7am8t95nXXrL2/p5IPifMWJxTBSxAYhRTp3AJOmvU/ORc22aVutu1ElHPfhHROVOWVwgY3zO5+Ii1l/L9by+EcHoNFo40Jvts2ESZvFYAgCAIAgEdi+M0qdZKLkhnUspI8vlIuM3fzX9gb2gGdmvANB49xAfxr+NUQJSUCkFLK4YqCxe4yta5FriwbTW8rc0ng0NbfRHEW8SLOI4DTxoWrTqm+oJYBr2NgDY9PUk2trJ+0rMNM5stPDUYknyTXKvLn8MGGbNnIJ0sBa+31llUVWn8m9pdNODbbbz8m1U0tIt5Z0orCPcwZEAQBAEAQDy4vCMPng13j9erTps1IKSoLHPe2UC5tbrLpSajlHO1EpwTcUaGK5xIerXbxSgsuHS6sM5sCDb4Ra5tfpOfKSk8y7OMn7ycrOcdRM3l3hTOmJpnDOpakSpqeIAWB8gANhcX7XmYReGsF+locq5xcMZXHZq2HolnVBoWYLrpYk217SvHODl1wfuKP3O8UVsAOwA+k3V0e2isLBcgkIAgCAIAgHz7NE8CIAgCAIAgCAIBWATvJGF8TGUtDZCXJAuBZTbN2vtfvaWVrMjoemV7r18HY5tHrisAQBAEAQBeAYPFcNSem3jBcgBJZtMot5jm6aTGRhvhEBgeI4bDU6zpiDVNgVRn8xIFkSlT0GpsPKLazDkkZshKuDlh8HPeMo5YM9F6bv5mzFiXZjfNY/DfWwtNWzlnj9bunPc4tNnQeScHkw6AplLeZgdySdCQdtANJv1rbWjs+nw21rKNsUSB1UeoMiAIAgCAIBaqVgJJRyQckiL4jxdaKlqjALtfuegA6mWNJI1bdRsWSiV84BItmF7HfXvJLHRFz3rkhsVyph2OYUwDe5+LKfdbgSuVEWastHU3uS5L/AINWneoMS2Yb+Jl8LKNlyC2UDuNfeRdW1dlm6UE5uX8GtLTo4jxlw9J1xDOHFRb1KAdSxvmtdVJJ0I7TV4b4KKI6e2f6H3nKOkYEPkTxcpqZVzlb5c9hmy31te9psHceM8dGTAEAQBAEAQD59mieBEAQBAEAQBAEACAdJ+zThToj1msBVsFHWwJ1PzmxSsI9L6RQ4Qc30zeRLjsiAIAgCAIBj4/FLSptUc2VFLH5D+sw3hEoQc5KK7Zr3BuGHE0Fq16lUGsTUNMVDkyM2ZEKnS2XKDb1kIrK5Nu+xVWbIJfTxkjvtHb/ANv4alq1Kp4wKrmKKuxNtgWKaHfLFibXBxddqraqmq3y/wCpA8sYeriarLVepkVhUYEm+f8ABq2o6/SRpg5PMji6RW3T2yzj7nT8LQtNmUs8Hoa69qMmQLhAEApALVSuAbSSg2Qc0ngpQrholBxEZqQrV7RGORKeCJ4jirKxBANjlv1IBO3XbaXPEUac7EzReYeNVVd6NUaKwynLbNlcMH138ummms0Z3SbwcfU6iyMnCa48ETiuN1nqrX2ZDYEDy7khT30JEg7Zt5NWWptlPevBt/B+P1ayrTWizVyCSWHh09Nmuem2gmzHUNrHk6tGotsW3a8/2M/h/KTO4q41/Ea9xSB+6GmgII1t9JBxcnls2KtBJy32vP28Gz4XCJTULTVUUdFFh9BJJI6MIQgsRRfmSZWAIAgCAIAgHz7NE8CIAgCAIAgCAIGD3SS5AAJ9FFz8hBKEcvB2XlThZw+HVCzMSc/mFsuaxy2ubW997zcgsI9jo6HVUok1JG2IAgCAIBQwDVubsUXtRTcFWbtndstBP85D+yesrm8m7pIqL3y/p/P+jY8HQFNFQbIoUewFpYuDUnJyk5M5xzLjqjcSP8K13RVplRsSLswN9CLMJVmW/g8/rbZe+lWzeOG0yQCwAawzW2vbWbb4idKmOUmSoEpNzBWAIBZq4gCSUWyEppGJiMdYgXAvtrv7SxRXkqnbhmq8x8XqpVJpkZKVMvUzXyszEBEvb4utpTbY4Pg5mqunGTkukizyrzQGASu9ql9GNgGB2F++8VXKX0yfJVo9cpcSfJJ1+IvVxAw9A+Yeeo5F1RLdNdSbiTnZziJtOyVlntw78mw0OF01FsoYkWZmAJbvcyB0lVFIu4jBU3ADorAG4zAGxG1rzDimZlXCX6lkpS4fSVcq00C3zZQotfe9u8KKRhVQSwlwXwgmSaSXRW0GSsAQBAEAQBAEAQD59mieBEAQBAEAQBAKwEbXyDwJq1YVjdadI3uNMzdge2uv0ltcMs6/pelc5qx9I6oBNk9OeoAgCAIAgGDxXHCiha2ZiQqIN3c6Ko9z9Bc9JhvgnVXveCIfAmmcKHOao+IL1W/M/g1T9FsAB0CiRxg2Yz3KeOlHj90TuLxK0kapUOVEUux7KBcmw9pM1Em2kjn3JQarWrV/KEZ3I8ozEuxO5FwAP6zGnWZNnEqUnfJyXTwdDw6i0nN8nWrSS4L0iWCAW672F5mKyyM5YRq/EeIg1aVNWbM9TKQtr2s121GoBXppoRJTsS4RzrLN1iRKLwctrUfUCwyC1rMGvck6+USLk3ybK0+e2RNblirUxD+KwbCkeVLnOXy2zm2lx/S0rlHc+ejNukrmkv3/ANHrh/IeHpm75qnlykNbLe2pA3B676TEaoo1avS6oPL5J/h3C6VAWpIEvuRufdjqZNJI3q6YV/pRmTJaVgCAIAvAEAQBAEAQBAEAQD59mieBEAQBAEAQBAEGUdp5QRBg6GTbw1PY5rea/wA7zch0ez0SSohj4JmSNoQBAEAQChMAhcEPHrmsdadImnRHQttUq/1UegbvI9s2J/8AHBQ8vl/6Rd4x/Nwv/mP/ANFWYl2hT+mf4/2ivM2KSnhazVCAvhsuvUspUL7km0k+ma+2Tzt7NK+zvDWFRwzZbhApGmguDfa+vSZ0yaycDRRlulJt9nQsO4A3lkkztwaSL4MrJo8PVAmVFmHJIjcbjthYm5sFUXJ0J0HsCflLViPJqztcnhHrhnD7feOoz3bL1KK1iVzdbkXPqZS+XksqqXb7JMQbBWAIAgCAIAgCAeSYHkwOG8YpV2qLTNzSbI2nW5Fweo0P0mFJMpqvjY2l4JCZLisApeAVgCAIAgHF8XyviUqmktM1CBmDJqpU6A3Nu201NjR5Cfp90Z7Us/gxeI8Er0FVq1IorGwJKnW17GxNvnMODRTdpLalmccIj5FGuIMCAIAgFVtcXFx1G1/S8eSUcJ5O38v4unVoU3pCyZQAv5bC2X5WtNyLWOD2mlnGVUXDrBJSRsCAIAgFIBGcexDBVp0zapWPhqfyi13f/CoJ97DrIy+C6mKb3PpcmbhMOtNFRBZVAUD0Ez0iuUnKTk/JH8xnKlOp/wBqtTcnspbI5+Su0xIs0/LcflMyOMYPxaNSnZSWUgZ1DLmt5SVYEb2hrKNae5xezh4NDGIrcLpKlennQ3KsjLo3RdbFhqOlx69Mws9tYOfRRcvpccv58GRyhzHVxVSoGCqqgEAAg6ne8lTa5t5IpThZtlJPhPg3lawVfW0k4tyOhuUYkY6vVqNkbLlG9rrmOwPU+W5020vvaZk9rwma6i7XwyRwvDqaWIRcw/GQM57ktvrK3ybMa1Ey7QWFYAgCAIAgCAIBRoBpHNfOjUKvhUVBI+JnDCxPQAge+a5Epssa4Rx9d6i6pbII0/lzjDUcUtQlrO33gUXLA7+XqbmVQk8nJ0eqlC9SfTfODo/EuaqVCslOqGVXTOKljYXJ0K7jabDml2eht10K5qMun5PeA5uwlW4WqFIOzgpf1GbeFNEq9dTPhM1/jvM5pY+n95moKoJCG48wZSTbe29pXKzEjQ1GudepSz9JtHBuPUsSWFHMwTQsVIX2BPX0lqlk6VGphens8ErJGwVgCAcj5V5rqYd1SoxaiTYhtSgPVT2HaasLGuDy2h1865KMnlHTuJ4FMRSam+quN+3Zge82Wk0ejtrjbW4vpnEcXh2pu1N/iQlT8us02sPB4y2p1ycWWZgqEAQBAKwZwdR+zbF0jhzTS+dTmqA9S2zD00t8ps1NYweo9JshKrbHtdm4S06ogCAIB5MPhAhuDjxqj4k/Cb06P/jB8z/42H0VZFc8l9v0JQ/cmrSRQY/EMMKtN6bbOpU23Fxa49ZholCW2WfghMLxeqfuFp3xFOy1Ga/gqLaVM43uLEKPNrrbeRz4NmdEV/yN/S+vkjuZuC0Vo+LiqhquCB4lS5CFgQAlNLWXNl030GukxKKxyamrubplFcLHSNX5TrVkLmgq1ACuZL5WK3tmta5te41/CR1ktNhZOB6ZKtqS85Nq4fxsYl/CQhHIbMGzA2BtdLgEmwJsQNpfKzjCOk4OT+no2vCYZUXKosP3J6knqZUbcYqKwi/BIrAEAQBAEAQBAEAo0A0bifNeGL1qWIoEFb01LKrE979hexFpS5x5yca/X0NyhZHlcdHPcJi2pVEqJ8SMGW+1x3EoTZw65uFm+Pg94/HVK7ZqzlzckX6Am9h6TMpNmbtTKx8mKUHaRKN7QC22+h/5/wAtBncm+eDo32ccfzj+GZQCillYaXF9Qw6nXfrNiuXg9D6XqE17Xx0/k3wGXHZKwBAODcQwZpVDTbcWP1UH/eaLWGeHuqdc3FnRuSOJ1K+Eenez0hkV/dbpf1E2ISzE9F6dfK2hp+CB4rh/4/D/AMXSUCtT8tamPxADRx8v29pGS3Lg0dRXHV1+9H9S7Rp0pOM1gQYEAQCojCMr7nTPs/4MtMtXSpmV0QKt/MhYB2WpbTMLr/8Ak2Ko45PTemaaMM2J9m6y464gCAIBEceqlgtBDZ6xKkjdaY/mP6aGw9WEi+8F9KSzN9L/AD4JOhSCqFUWAAAA2AGgEkUttvLLkGChEAhaf3GJZT/LxJzKfy1gPMp/UBceobuJHpmw17lfHa7/AAXeY+CJi6DUn0vqra+V7HK2h1sTtMySaKYz2vJonBuScXTxCZ2UUgSHdHIZlAuABvqbD6+l6Y1uLOXD06tznPmPPCXWPJvOK5eouBZcrKbhxq1+hLHU2Njv+EdJedCMVFFeBUK6F1rMGUH7ttbkEk9STYAqNTe4PS0EiXgCAIAgCAIAgCAW61QqCQCbAmw3Nhew9YBD4bmaiWNOofCqD8L+W+iklb62843sdCbWgFrmniFCgo8ZL+NemSAMwW2pv6XH1lc3FGjrbaqo/wDIs7jj72zHLe17C+9ul/W1prM8rPCXBSYKRBlLJQNfbX/n7zJZ7eOGbxyfytWp1Biat0yaqg+JgR5rgAnbpudpdXDyd/0/RSi1OXB0ldpedk9QZEA51y1y82KQNi6d1yAU6ucrVIGwIBsRYmxOv+1EINrk4Wk0j1EM3R/D8m58G4PTw1Pw6QNiSSSbsSepMtjFJcHWp08KY7YmicpBcNxKrRb8Wamp+YdR8xKYcSwcXRYp1UqvkjOdeCNh67MBalUOZCNgbXZfTW/ykLFhmp6lpXTZu8Po12QOaIAgFYBuv2Z8ScVjQ0KMDU9VItqO97j6CXUy8Hd9Ive72vHZ0ubB6ErAEA8lrQFyRHAx4rPiT/aeWkO1FT5T/iN29ivaRjzybFv0pV/Hf5JgSRrlYAgGJxLBLWRkbY7Ebqw1VlPQggEe0wyVc3CWTF4Rji16VWwrU/i7Ov4aif3T+xuJhMsthj649P8A+wSckUFRBkrAEAQBAEAQBAEAQBAMDifCaVcfeLcgMqsNHUOAGyt0uAPpANV43weoqolRPGwyC6imWWqjBWAy2vcW3zX127SLimUX6aF8VGZruP5RLp42HzKMzItJ2DVGyZgxJFgGupsozbbyl1lGs9Nqpoddccy+f4NcxOHqU2y1EKnswym3exlTi0eWnVs4kmmZnD+BYivkyU2yvs34dNyW6CSUG+jYq0lksbI9+fB1Dg/KOHo+G2QNUQC7m+rdTlvb2mxGtI9DRoKq8PHPyT7KLWO3aTN4s8PYZAL/AA3Q6g/CbdD2tAMmAIBD8r8QavQWqyqgNwqqSbKpyi9x6GRg8rJraS121qTWPsS8kbBE0uA0xiXxJ81RrAX2QBQug7m2/rI7eclC00Pd9zyZXFeGpiKbU6gup+oPQg9CJlpNE7qYWwcZmgYj7Oa2Y5KtMr0zZgbetgRKPZZwp+izz9MkYmL5BxKIz5qbZVLZVLljYXsBl3mHU0VT9HsjFyymaqRKvyclrBQx30F9jsPJ3A1w9FTYeI4DO1tddct+w2m3XFJHr9Bpo1VJ+WbDJm8IAgENx4moUwynWtfOR+Giv8w/O4Ufq9JF/BfStuZvx1+SWRLAAaAaADp2kih5fZ7gCAIBSAYfEOGJVtmuGU3R1OV0PXK3+2xmGiyuxw6MQ4bFU/gqpVHasuVv/kp6f6ZjDJ76pdrH4K/9YdP52Hqr/ep2rJ8svn/0xlj2VL9Ml/XgvYbjlBzZaqZvyscr/wCRrGZyiLpmvBnh4yVNYK5pkC8ArAKQCsAQBAEAQDGxuJWkjVHNlUEn5dB6w+jMYbpYXkj+E4N1w4J0qOzVyvZ3bxCmhGgvb5TESy5pz48cGc2Hp1QjMga1mUsuqm3rqDGEa8oRl+pGQtMDaw9tJnroklg9WgyCIBFcUNULVFEnNZagsAx6hlUMbXOUDWwGa+pgHrhfG0qnIQaVWwJpVCobUXIFjrbrAJSAc/5N40MO7YOsbWc+G97rYkWF+gN7g+sorljg4mg1HsydE1yujZ8Y+KSsGQLUotZPDFldCf7Qsdx3HaWvOeDpS96M8rmJMCSNj7lYMmNUxSBxTLDMQWC9bC1z+8xnBDelLHk1jjvPFOi6rSC1gQ2Yq1srAgKL/WVztSObqfU4UyxHk1KpxfC1nY1MGc9RrlqVRs1z+Vdr/wBZVvjJ8nL/AOpotl9VfL+GbxwTl7C5AwwpQm2lazP7/E1v2l0YxO1p9JSllV4/JsgEsN4rBkQDy7WgdvBD8CHiF8S39qQtP0orfJ/mJZv8Q7SK55L7ntxWvH+SakigQBAEAQBAKGABAMLi1IGk58JapCkhGGa5ttsf2mMIkpyXTNS4disI1TwqlFqDWJzJ4tAG3xEqrAoB3JI0N7WmNpYtRYvP7pP/ACbEeEuovQxFVdNA5FZD2vnBa3sRGGjKui/1xT/sUTi9UCz4aqXGjeGFZP1KzMLg9t/SN3yZ9mL5U1j75/gJzJRuRULUtAR4ymmWBJHlDamxG0bkYenn45/BIYTGpUAKOrAi4sdfpvMp5KpQlF8mSJkjgrAEAQC1icQqKWdgqgXLMbAfOMmVFyeEQ9JGxTrUdStBDmp02FmqMNqjr0UfhU+52Ej2zYk1Uml38/H2JwCSNYxchQkoLqSSyje53K9NTuNNyb9wL9GqGFwb/sRpexG4OuxgAVgWKgjMACVuLgG9iR20gFyAY1XSop7hl6+jDp6HqPnAPTYOmXFQoviKCA9hmAO4zb2gF+Acr5P5ip083jFVIXy1CoYsBp4ZtqTqLfptNeE8dnn9FrFDKu/f5Ni/9QsPpdKuv5QDbbTUjuenT2vYrIvo3v8AulDXBMcT4u9Og1YUWIChsrEK2oG4F7Wub+xknLCNuy7bXvSOd4nnTFMNKmRszEZVWwUjRdb3sbWuLyh2yZ5+fqs2sLhkK3Eqxc1DVYuylCx1JU6Fb9BbtIOTNOWqm5bm+SxhnUOviKSl/MFNiR2B6THHbIQUNyk+V5Ooct4PBYjLXo0GptSI3DKL2I75W+XpebEYrtHo9JVp7cWQhhr+htwlp0ysAQChgwRHH3LhcOp81clSRutMa1W9NPKD3cSMmX0pLM30v8+CVpoAAALACwA6AbCSKW8vJ7gCAIAgCAIAgCAUMAjeK8Fp1x5hZtBmG5AYNlbupIGnvAIIVMRgRWapmr0lXNTAygC7Eu1RjqgF72FxlsADl1AnOE8do19Eaz2uabaOttwR3BuD2sexgGe1JSQSASNjbUex6QZyzCr8EoObtSS5N8wGVrnfzLYzG1FivsXGS23LuH6Iw9VqVFP1VhMbUZ9+fz/ZFP8AopH8vEV093FQfSqGjaZ9/PcUP4bFrtWpP+umVPzZGt/pjDG6prpr+o8PGH8VBPUK7n6Flj6jCdK7Tf8Ab+StHgq5g9Z2rONQXtkU/wB2mtlB9bE+sKIldxiKwiVAkinsrAKGAWKmGBOYHK3cfPcbHc7/AO0AgeIcNqCo1WnVNGoy5S3xUSRlYswa+QkJl7W9SLASvBK9ZkPj0/DdWy/EGzgAefTa5vp6QDIxo0B/Kynp3sdwehO1veAZMAQDnOP+znz3o1fKb/GPMDbTUaEXt9ZQ6Th2ektPEHx9yN5U4TiaeIQth8y5yjF1ACkAnNexI6WI0N5GMGn0U6LS2Rt/Tx9zc+I56bMa6mvRqeU2CqtEWybE+bNmJPbXebLWUeglFNYZzjjvAmw5zofEoMfLUW9hfUBh+E+9pqzg10eX1minU/t4f+iJlZzHwyjbfvBKuWJLJ1HlnnWjVyUnXwn0UdUJ2sD017zZjYnwen0vqFcsQfD/ALG04nH06f8AMqIn63Vf6mWnUPeHxSOLo6uO6kMPqIBdEAGDBDcGHi1KmIOx+6pdvDQ6sP1Pm+SrIxNi36YqH7/kmbSRQVgCAIAgCAIAgCAIAgHkreARNfgiJnegMlRszDXyiowszhTcByBa9rfU3Ai6XMb0Kgp4lHCG48VhbIRnKqzbVPKmbOoAAB1NoBs9CurgFSCCLgj12gFy0ArAEAQCloBWAIAgCAeSIMGMaBTWn75D8J06H8G3TTUm1zBk8YiuGRhsQQCGt3X1AI1GoPXvpAM6AIBS0AWgFCIHRCcR4NhvvHrWVaihGzNlTcENY6BrgAH0AmHjHJTcoODVnRy7mLhiYetlp1BURhmVgQSLk+U23PrNSSSfB5fW6eFbzB5IyROee+Fp4mKpUgSuZ0zFPj+L8PrbX0tLIR5OrpKc7HNeeDt2D4PQp/DTXMfidhmdvVna7MfczaPUmJxLga1HRqY8FgSzVqQC1NBZUvswubkMCLC1tbgC/wAJxrkvRrW8Wla5Gi1Ea+Sqo6XsQV6EEaixIHnj1dsoo0zapWORSN1X+0qf4Vv8yo6zDLqIrO59IkMLQCKqKLKoCgDoALAQuiqUnJtsvTJgQBAEAQBAEAQBAEAQBAEAs4nDq4s6hhcGx7iAa3guXGwmb+HLsMpIAK5ywsEV2cHMLXHTvYnWAbJg1cIoqlWe3mZVKqT1IUkkD5mAXoAgCAIAgCAIAgEZx7i6YWkar620Cjdm6ASLltKNRqI0Q3SM7DVQ6qw2YBh7EXEkWxluSZjcRohyi3IOYEMDYgLqeov2tqNdjBIuU65BC1NCdAw+FjrsLnLsdD3GusAyoAgCAIBHcd4YuJotSY2DW1GpBBuCB8phrKKb6Y3QcGc44vyJiEqEUF8RN1bMqt7Ne3rtNeVXPBwLfS7YzxHlGtYnDPScpVQo4/C3+3cSuSwc22iVctrRL/ZxilTEOaillYNe1NqhBDaWCgkWt/SWxl9R6jQ6WTlFxkn9PX3Oj4nmFfKKSVGzG2dqdRKa6E6s4UdLby7cdX2Gu2kesLxHE1EVlwypmAN6tUC3qAikkdtoy/BnZUu5fsYWNwmIOJw5euqFxVp/c0wCFyipq1Qtm1QdBvGG+zG+uPUc/n/0TOB4WEc1Gd6tQjLne1wt75VCgAC/Ya6dpnBGdu5YSwiQEyVL7FYMiAIAgCAIAgCAIAgCAIAgCAIAgCAIAgCAIAgCAIBoPM/DK2NxgpLcUaQAZ9gpbViL/E1rDrKZptnG1dFmpvUf/FG40sM6KFRlyqAoBU6AXA1B/R/lPfS5dHXjHasIYclnYsB5fILX/Ud1HddiRp0tBIynQEawCxhXy3Qn4bWJOpU7XJ7ajrtvcwDKgCAIBS0A8v1tv0jJh9PBx3jOExleu3i0napsAFJUAbBelpqyUmzyuohqrLXlMmOReBth8RmxAakzhvAB2ZjfxAbH4gLEKdwSekthDyzr6PTSTVs+8YwbFhcdiKIPjWxNAEr4yrZ/LfMzKLggEHXbTeWnUNhw9datNXpt5XUMrjqDqCAekAieDu9eu1Z8vh0Q1GkyXy1SSDUqAHYDIqjU6htSIBP2gFYAgCAIAgCAIAgCAIAgCAIAgCAIAgCAIAgCAIAgCAIBTLALOJrWsB8TaKLE/M26D1t2vrAPWHohVtudye5O5gF2AR3FMO7FShI3vb9vxr694BQY9qZtiAAOlZb+Gf1DU0z73H97pAJEMIBWAIBQwBAMfHYJKqFKihlPQ9CNiDuCDsRqIH3I2jwqvRUJQrr4agKqV6XiZQNAA6MhIA73PrAPR4M9QWxFYun/AGqS+DSI7NqXYemax6gwCWpUwoCgAACwA0AA2AA2EA9wBAEAQBAEAQBAEAQBAEAQBAEAQBAEAQBAEAQBAEAQBAKGAYuGGYlz10XfRb6aHqdb6DoOl4B7rYymgOd1W292At11mMohKyMe2XadQMAVNwRcHuDsZkknk9wZPLCAQeGPh4zwaflpGkXyD4Q1x8I/CNToLCATogFYAgCAIAgCAIAgCAIAgCAIAgCAIAgCAIAgCAIAgCAIAgCAIAgCAIAgCAY3Ejak/wCkwC6BbQaAAWA6QDjvOJvjq19fOB8rLpNSb+o8p6hzq2n9jsaC1gPabSPVR6PcyZ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8" name="AutoShape 8" descr="data:image/jpeg;base64,/9j/4AAQSkZJRgABAQAAAQABAAD/2wCEAAkGBxQTEhUUEhQWFRUVFxgUFxQVFxcWFRcYGBUXFhUXFxQYHCggGhwlHBQVJDEhJSkrLi4uGB8zODMtNygtLisBCgoKDg0OGhAQGiwkHyQsLCwsLC0sLCwsLCwsLCwsLCwsLCwsLCwsLCwsLCwsLCwsLCwsLCwsLCwsLCwsLCwsLP/AABEIAJsBRQMBEQACEQEDEQH/xAAcAAEAAQUBAQAAAAAAAAAAAAAABQEDBAYHAgj/xAA/EAACAQIEBAQDBgMHAwUAAAABAgADEQQSITEFBkFREyJhcTKBkQcjQlJyoRQzsUNigpKiwfAVU3MXNJOz4f/EABoBAQACAwEAAAAAAAAAAAAAAAACAwEEBQb/xAAwEQACAgEEAQMDAwQBBQAAAAAAAQIDEQQSITFBBRNRImFxMpHRgaGxwSMUFULh8P/aAAwDAQACEQMRAD8AjpongRAEAQBAEAQCV5b4XUxFdVpm2Uhy35QCNffaSgm2bmi08rrFt8cnalm5g9iukVvBnosjFoWyB1Lb5QRm9dJjKIKyLe1PkxuHcHp0XqPTBDVTma5JF730XYbmYUUnkhXRCtuS8kjJFwgCAIAgCAUMAg+aeNHD0waaeJUYgKnudyBr6SMm/Brai6Va+lZZyfiFKs9V6j61Sc7agHXpbfQWA7ATVbbeGedulZZY1LyU4VgKmKYikM35idAPeSrrc3wVvRXRs2SXPf7nZOEUAiqoFgqhR8hab0uFhnpdNBRiiSlZtCAIAgCAIB5YwjDMDE1ZfFeTWskvJzPnXiDPVy2IQAEZkylj1IJFyP2mlqJNs89rrm548ERjMHp4tME0r2v1Qn8L9j2OxlGM8mrbU0t8P0nrhLgsKVRytJ/iNi1jY5GUDXNew+ZmYvPBnTtN+3N4TOw8C4eKFFKQbNlHxWAv1Ogm1FYWD11FSqrUE+iRki4QBAEAQBAPn2aJ4EQBAEAQBAEAy+GcSqUHD0mytttcEdiDuJlPBdRfOmW6BttL7RqgSzUVL9wSFt7am8t95nXXrL2/p5IPifMWJxTBSxAYhRTp3AJOmvU/ORc22aVutu1ElHPfhHROVOWVwgY3zO5+Ii1l/L9by+EcHoNFo40Jvts2ESZvFYAgCAIAgEdi+M0qdZKLkhnUspI8vlIuM3fzX9gb2gGdmvANB49xAfxr+NUQJSUCkFLK4YqCxe4yta5FriwbTW8rc0ng0NbfRHEW8SLOI4DTxoWrTqm+oJYBr2NgDY9PUk2trJ+0rMNM5stPDUYknyTXKvLn8MGGbNnIJ0sBa+31llUVWn8m9pdNODbbbz8m1U0tIt5Z0orCPcwZEAQBAEAQDy4vCMPng13j9erTps1IKSoLHPe2UC5tbrLpSajlHO1EpwTcUaGK5xIerXbxSgsuHS6sM5sCDb4Ra5tfpOfKSk8y7OMn7ycrOcdRM3l3hTOmJpnDOpakSpqeIAWB8gANhcX7XmYReGsF+locq5xcMZXHZq2HolnVBoWYLrpYk217SvHODl1wfuKP3O8UVsAOwA+k3V0e2isLBcgkIAgCAIAgHz7NE8CIAgCAIAgCAIBWATvJGF8TGUtDZCXJAuBZTbN2vtfvaWVrMjoemV7r18HY5tHrisAQBAEAQBeAYPFcNSem3jBcgBJZtMot5jm6aTGRhvhEBgeI4bDU6zpiDVNgVRn8xIFkSlT0GpsPKLazDkkZshKuDlh8HPeMo5YM9F6bv5mzFiXZjfNY/DfWwtNWzlnj9bunPc4tNnQeScHkw6AplLeZgdySdCQdtANJv1rbWjs+nw21rKNsUSB1UeoMiAIAgCAIBaqVgJJRyQckiL4jxdaKlqjALtfuegA6mWNJI1bdRsWSiV84BItmF7HfXvJLHRFz3rkhsVyph2OYUwDe5+LKfdbgSuVEWastHU3uS5L/AINWneoMS2Yb+Jl8LKNlyC2UDuNfeRdW1dlm6UE5uX8GtLTo4jxlw9J1xDOHFRb1KAdSxvmtdVJJ0I7TV4b4KKI6e2f6H3nKOkYEPkTxcpqZVzlb5c9hmy31te9psHceM8dGTAEAQBAEAQD59mieBEAQBAEAQBAEACAdJ+zThToj1msBVsFHWwJ1PzmxSsI9L6RQ4Qc30zeRLjsiAIAgCAIBj4/FLSptUc2VFLH5D+sw3hEoQc5KK7Zr3BuGHE0Fq16lUGsTUNMVDkyM2ZEKnS2XKDb1kIrK5Nu+xVWbIJfTxkjvtHb/ANv4alq1Kp4wKrmKKuxNtgWKaHfLFibXBxddqraqmq3y/wCpA8sYeriarLVepkVhUYEm+f8ABq2o6/SRpg5PMji6RW3T2yzj7nT8LQtNmUs8Hoa69qMmQLhAEApALVSuAbSSg2Qc0ngpQrholBxEZqQrV7RGORKeCJ4jirKxBANjlv1IBO3XbaXPEUac7EzReYeNVVd6NUaKwynLbNlcMH138ummms0Z3SbwcfU6iyMnCa48ETiuN1nqrX2ZDYEDy7khT30JEg7Zt5NWWptlPevBt/B+P1ayrTWizVyCSWHh09Nmuem2gmzHUNrHk6tGotsW3a8/2M/h/KTO4q41/Ea9xSB+6GmgII1t9JBxcnls2KtBJy32vP28Gz4XCJTULTVUUdFFh9BJJI6MIQgsRRfmSZWAIAgCAIAgHz7NE8CIAgCAIAgCAIGD3SS5AAJ9FFz8hBKEcvB2XlThZw+HVCzMSc/mFsuaxy2ubW997zcgsI9jo6HVUok1JG2IAgCAIBQwDVubsUXtRTcFWbtndstBP85D+yesrm8m7pIqL3y/p/P+jY8HQFNFQbIoUewFpYuDUnJyk5M5xzLjqjcSP8K13RVplRsSLswN9CLMJVmW/g8/rbZe+lWzeOG0yQCwAawzW2vbWbb4idKmOUmSoEpNzBWAIBZq4gCSUWyEppGJiMdYgXAvtrv7SxRXkqnbhmq8x8XqpVJpkZKVMvUzXyszEBEvb4utpTbY4Pg5mqunGTkukizyrzQGASu9ql9GNgGB2F++8VXKX0yfJVo9cpcSfJJ1+IvVxAw9A+Yeeo5F1RLdNdSbiTnZziJtOyVlntw78mw0OF01FsoYkWZmAJbvcyB0lVFIu4jBU3ADorAG4zAGxG1rzDimZlXCX6lkpS4fSVcq00C3zZQotfe9u8KKRhVQSwlwXwgmSaSXRW0GSsAQBAEAQBAEAQD59mieBEAQBAEAQBAKwEbXyDwJq1YVjdadI3uNMzdge2uv0ltcMs6/pelc5qx9I6oBNk9OeoAgCAIAgGDxXHCiha2ZiQqIN3c6Ko9z9Bc9JhvgnVXveCIfAmmcKHOao+IL1W/M/g1T9FsAB0CiRxg2Yz3KeOlHj90TuLxK0kapUOVEUux7KBcmw9pM1Em2kjn3JQarWrV/KEZ3I8ozEuxO5FwAP6zGnWZNnEqUnfJyXTwdDw6i0nN8nWrSS4L0iWCAW672F5mKyyM5YRq/EeIg1aVNWbM9TKQtr2s121GoBXppoRJTsS4RzrLN1iRKLwctrUfUCwyC1rMGvck6+USLk3ybK0+e2RNblirUxD+KwbCkeVLnOXy2zm2lx/S0rlHc+ejNukrmkv3/ANHrh/IeHpm75qnlykNbLe2pA3B676TEaoo1avS6oPL5J/h3C6VAWpIEvuRufdjqZNJI3q6YV/pRmTJaVgCAIAvAEAQBAEAQBAEAQD59mieBEAQBAEAQBAEGUdp5QRBg6GTbw1PY5rea/wA7zch0ez0SSohj4JmSNoQBAEAQChMAhcEPHrmsdadImnRHQttUq/1UegbvI9s2J/8AHBQ8vl/6Rd4x/Nwv/mP/ANFWYl2hT+mf4/2ivM2KSnhazVCAvhsuvUspUL7km0k+ma+2Tzt7NK+zvDWFRwzZbhApGmguDfa+vSZ0yaycDRRlulJt9nQsO4A3lkkztwaSL4MrJo8PVAmVFmHJIjcbjthYm5sFUXJ0J0HsCflLViPJqztcnhHrhnD7feOoz3bL1KK1iVzdbkXPqZS+XksqqXb7JMQbBWAIAgCAIAgCAeSYHkwOG8YpV2qLTNzSbI2nW5Fweo0P0mFJMpqvjY2l4JCZLisApeAVgCAIAgHF8XyviUqmktM1CBmDJqpU6A3Nu201NjR5Cfp90Z7Us/gxeI8Er0FVq1IorGwJKnW17GxNvnMODRTdpLalmccIj5FGuIMCAIAgFVtcXFx1G1/S8eSUcJ5O38v4unVoU3pCyZQAv5bC2X5WtNyLWOD2mlnGVUXDrBJSRsCAIAgFIBGcexDBVp0zapWPhqfyi13f/CoJ97DrIy+C6mKb3PpcmbhMOtNFRBZVAUD0Ez0iuUnKTk/JH8xnKlOp/wBqtTcnspbI5+Su0xIs0/LcflMyOMYPxaNSnZSWUgZ1DLmt5SVYEb2hrKNae5xezh4NDGIrcLpKlennQ3KsjLo3RdbFhqOlx69Mws9tYOfRRcvpccv58GRyhzHVxVSoGCqqgEAAg6ne8lTa5t5IpThZtlJPhPg3lawVfW0k4tyOhuUYkY6vVqNkbLlG9rrmOwPU+W5020vvaZk9rwma6i7XwyRwvDqaWIRcw/GQM57ktvrK3ybMa1Ey7QWFYAgCAIAgCAIBRoBpHNfOjUKvhUVBI+JnDCxPQAge+a5Epssa4Rx9d6i6pbII0/lzjDUcUtQlrO33gUXLA7+XqbmVQk8nJ0eqlC9SfTfODo/EuaqVCslOqGVXTOKljYXJ0K7jabDml2eht10K5qMun5PeA5uwlW4WqFIOzgpf1GbeFNEq9dTPhM1/jvM5pY+n95moKoJCG48wZSTbe29pXKzEjQ1GudepSz9JtHBuPUsSWFHMwTQsVIX2BPX0lqlk6VGphens8ErJGwVgCAcj5V5rqYd1SoxaiTYhtSgPVT2HaasLGuDy2h1865KMnlHTuJ4FMRSam+quN+3Zge82Wk0ejtrjbW4vpnEcXh2pu1N/iQlT8us02sPB4y2p1ycWWZgqEAQBAKwZwdR+zbF0jhzTS+dTmqA9S2zD00t8ps1NYweo9JshKrbHtdm4S06ogCAIB5MPhAhuDjxqj4k/Cb06P/jB8z/42H0VZFc8l9v0JQ/cmrSRQY/EMMKtN6bbOpU23Fxa49ZholCW2WfghMLxeqfuFp3xFOy1Ga/gqLaVM43uLEKPNrrbeRz4NmdEV/yN/S+vkjuZuC0Vo+LiqhquCB4lS5CFgQAlNLWXNl030GukxKKxyamrubplFcLHSNX5TrVkLmgq1ACuZL5WK3tmta5te41/CR1ktNhZOB6ZKtqS85Nq4fxsYl/CQhHIbMGzA2BtdLgEmwJsQNpfKzjCOk4OT+no2vCYZUXKosP3J6knqZUbcYqKwi/BIrAEAQBAEAQBAEAo0A0bifNeGL1qWIoEFb01LKrE979hexFpS5x5yca/X0NyhZHlcdHPcJi2pVEqJ8SMGW+1x3EoTZw65uFm+Pg94/HVK7ZqzlzckX6Am9h6TMpNmbtTKx8mKUHaRKN7QC22+h/5/wAtBncm+eDo32ccfzj+GZQCillYaXF9Qw6nXfrNiuXg9D6XqE17Xx0/k3wGXHZKwBAODcQwZpVDTbcWP1UH/eaLWGeHuqdc3FnRuSOJ1K+Eenez0hkV/dbpf1E2ISzE9F6dfK2hp+CB4rh/4/D/AMXSUCtT8tamPxADRx8v29pGS3Lg0dRXHV1+9H9S7Rp0pOM1gQYEAQCojCMr7nTPs/4MtMtXSpmV0QKt/MhYB2WpbTMLr/8Ak2Ko45PTemaaMM2J9m6y464gCAIBEceqlgtBDZ6xKkjdaY/mP6aGw9WEi+8F9KSzN9L/AD4JOhSCqFUWAAAA2AGgEkUttvLLkGChEAhaf3GJZT/LxJzKfy1gPMp/UBceobuJHpmw17lfHa7/AAXeY+CJi6DUn0vqra+V7HK2h1sTtMySaKYz2vJonBuScXTxCZ2UUgSHdHIZlAuABvqbD6+l6Y1uLOXD06tznPmPPCXWPJvOK5eouBZcrKbhxq1+hLHU2Njv+EdJedCMVFFeBUK6F1rMGUH7ttbkEk9STYAqNTe4PS0EiXgCAIAgCAIAgCAW61QqCQCbAmw3Nhew9YBD4bmaiWNOofCqD8L+W+iklb62843sdCbWgFrmniFCgo8ZL+NemSAMwW2pv6XH1lc3FGjrbaqo/wDIs7jj72zHLe17C+9ul/W1prM8rPCXBSYKRBlLJQNfbX/n7zJZ7eOGbxyfytWp1Biat0yaqg+JgR5rgAnbpudpdXDyd/0/RSi1OXB0ldpedk9QZEA51y1y82KQNi6d1yAU6ucrVIGwIBsRYmxOv+1EINrk4Wk0j1EM3R/D8m58G4PTw1Pw6QNiSSSbsSepMtjFJcHWp08KY7YmicpBcNxKrRb8Wamp+YdR8xKYcSwcXRYp1UqvkjOdeCNh67MBalUOZCNgbXZfTW/ykLFhmp6lpXTZu8Po12QOaIAgFYBuv2Z8ScVjQ0KMDU9VItqO97j6CXUy8Hd9Ive72vHZ0ubB6ErAEA8lrQFyRHAx4rPiT/aeWkO1FT5T/iN29ivaRjzybFv0pV/Hf5JgSRrlYAgGJxLBLWRkbY7Ebqw1VlPQggEe0wyVc3CWTF4Rji16VWwrU/i7Ov4aif3T+xuJhMsthj649P8A+wSckUFRBkrAEAQBAEAQBAEAQBAMDifCaVcfeLcgMqsNHUOAGyt0uAPpANV43weoqolRPGwyC6imWWqjBWAy2vcW3zX127SLimUX6aF8VGZruP5RLp42HzKMzItJ2DVGyZgxJFgGupsozbbyl1lGs9Nqpoddccy+f4NcxOHqU2y1EKnswym3exlTi0eWnVs4kmmZnD+BYivkyU2yvs34dNyW6CSUG+jYq0lksbI9+fB1Dg/KOHo+G2QNUQC7m+rdTlvb2mxGtI9DRoKq8PHPyT7KLWO3aTN4s8PYZAL/AA3Q6g/CbdD2tAMmAIBD8r8QavQWqyqgNwqqSbKpyi9x6GRg8rJraS121qTWPsS8kbBE0uA0xiXxJ81RrAX2QBQug7m2/rI7eclC00Pd9zyZXFeGpiKbU6gup+oPQg9CJlpNE7qYWwcZmgYj7Oa2Y5KtMr0zZgbetgRKPZZwp+izz9MkYmL5BxKIz5qbZVLZVLljYXsBl3mHU0VT9HsjFyymaqRKvyclrBQx30F9jsPJ3A1w9FTYeI4DO1tddct+w2m3XFJHr9Bpo1VJ+WbDJm8IAgENx4moUwynWtfOR+Giv8w/O4Ufq9JF/BfStuZvx1+SWRLAAaAaADp2kih5fZ7gCAIBSAYfEOGJVtmuGU3R1OV0PXK3+2xmGiyuxw6MQ4bFU/gqpVHasuVv/kp6f6ZjDJ76pdrH4K/9YdP52Hqr/ep2rJ8svn/0xlj2VL9Ml/XgvYbjlBzZaqZvyscr/wCRrGZyiLpmvBnh4yVNYK5pkC8ArAKQCsAQBAEAQDGxuJWkjVHNlUEn5dB6w+jMYbpYXkj+E4N1w4J0qOzVyvZ3bxCmhGgvb5TESy5pz48cGc2Hp1QjMga1mUsuqm3rqDGEa8oRl+pGQtMDaw9tJnroklg9WgyCIBFcUNULVFEnNZagsAx6hlUMbXOUDWwGa+pgHrhfG0qnIQaVWwJpVCobUXIFjrbrAJSAc/5N40MO7YOsbWc+G97rYkWF+gN7g+sorljg4mg1HsydE1yujZ8Y+KSsGQLUotZPDFldCf7Qsdx3HaWvOeDpS96M8rmJMCSNj7lYMmNUxSBxTLDMQWC9bC1z+8xnBDelLHk1jjvPFOi6rSC1gQ2Yq1srAgKL/WVztSObqfU4UyxHk1KpxfC1nY1MGc9RrlqVRs1z+Vdr/wBZVvjJ8nL/AOpotl9VfL+GbxwTl7C5AwwpQm2lazP7/E1v2l0YxO1p9JSllV4/JsgEsN4rBkQDy7WgdvBD8CHiF8S39qQtP0orfJ/mJZv8Q7SK55L7ntxWvH+SakigQBAEAQBAKGABAMLi1IGk58JapCkhGGa5ttsf2mMIkpyXTNS4disI1TwqlFqDWJzJ4tAG3xEqrAoB3JI0N7WmNpYtRYvP7pP/ACbEeEuovQxFVdNA5FZD2vnBa3sRGGjKui/1xT/sUTi9UCz4aqXGjeGFZP1KzMLg9t/SN3yZ9mL5U1j75/gJzJRuRULUtAR4ymmWBJHlDamxG0bkYenn45/BIYTGpUAKOrAi4sdfpvMp5KpQlF8mSJkjgrAEAQC1icQqKWdgqgXLMbAfOMmVFyeEQ9JGxTrUdStBDmp02FmqMNqjr0UfhU+52Ej2zYk1Uml38/H2JwCSNYxchQkoLqSSyje53K9NTuNNyb9wL9GqGFwb/sRpexG4OuxgAVgWKgjMACVuLgG9iR20gFyAY1XSop7hl6+jDp6HqPnAPTYOmXFQoviKCA9hmAO4zb2gF+Acr5P5ip083jFVIXy1CoYsBp4ZtqTqLfptNeE8dnn9FrFDKu/f5Ni/9QsPpdKuv5QDbbTUjuenT2vYrIvo3v8AulDXBMcT4u9Og1YUWIChsrEK2oG4F7Wub+xknLCNuy7bXvSOd4nnTFMNKmRszEZVWwUjRdb3sbWuLyh2yZ5+fqs2sLhkK3Eqxc1DVYuylCx1JU6Fb9BbtIOTNOWqm5bm+SxhnUOviKSl/MFNiR2B6THHbIQUNyk+V5Ooct4PBYjLXo0GptSI3DKL2I75W+XpebEYrtHo9JVp7cWQhhr+htwlp0ysAQChgwRHH3LhcOp81clSRutMa1W9NPKD3cSMmX0pLM30v8+CVpoAAALACwA6AbCSKW8vJ7gCAIAgCAIAgCAUMAjeK8Fp1x5hZtBmG5AYNlbupIGnvAIIVMRgRWapmr0lXNTAygC7Eu1RjqgF72FxlsADl1AnOE8do19Eaz2uabaOttwR3BuD2sexgGe1JSQSASNjbUex6QZyzCr8EoObtSS5N8wGVrnfzLYzG1FivsXGS23LuH6Iw9VqVFP1VhMbUZ9+fz/ZFP8AopH8vEV093FQfSqGjaZ9/PcUP4bFrtWpP+umVPzZGt/pjDG6prpr+o8PGH8VBPUK7n6Flj6jCdK7Tf8Ab+StHgq5g9Z2rONQXtkU/wB2mtlB9bE+sKIldxiKwiVAkinsrAKGAWKmGBOYHK3cfPcbHc7/AO0AgeIcNqCo1WnVNGoy5S3xUSRlYswa+QkJl7W9SLASvBK9ZkPj0/DdWy/EGzgAefTa5vp6QDIxo0B/Kynp3sdwehO1veAZMAQDnOP+znz3o1fKb/GPMDbTUaEXt9ZQ6Th2ektPEHx9yN5U4TiaeIQth8y5yjF1ACkAnNexI6WI0N5GMGn0U6LS2Rt/Tx9zc+I56bMa6mvRqeU2CqtEWybE+bNmJPbXebLWUeglFNYZzjjvAmw5zofEoMfLUW9hfUBh+E+9pqzg10eX1minU/t4f+iJlZzHwyjbfvBKuWJLJ1HlnnWjVyUnXwn0UdUJ2sD017zZjYnwen0vqFcsQfD/ALG04nH06f8AMqIn63Vf6mWnUPeHxSOLo6uO6kMPqIBdEAGDBDcGHi1KmIOx+6pdvDQ6sP1Pm+SrIxNi36YqH7/kmbSRQVgCAIAgCAIAgCAIAgHkreARNfgiJnegMlRszDXyiowszhTcByBa9rfU3Ai6XMb0Kgp4lHCG48VhbIRnKqzbVPKmbOoAAB1NoBs9CurgFSCCLgj12gFy0ArAEAQCloBWAIAgCAeSIMGMaBTWn75D8J06H8G3TTUm1zBk8YiuGRhsQQCGt3X1AI1GoPXvpAM6AIBS0AWgFCIHRCcR4NhvvHrWVaihGzNlTcENY6BrgAH0AmHjHJTcoODVnRy7mLhiYetlp1BURhmVgQSLk+U23PrNSSSfB5fW6eFbzB5IyROee+Fp4mKpUgSuZ0zFPj+L8PrbX0tLIR5OrpKc7HNeeDt2D4PQp/DTXMfidhmdvVna7MfczaPUmJxLga1HRqY8FgSzVqQC1NBZUvswubkMCLC1tbgC/wAJxrkvRrW8Wla5Gi1Ea+Sqo6XsQV6EEaixIHnj1dsoo0zapWORSN1X+0qf4Vv8yo6zDLqIrO59IkMLQCKqKLKoCgDoALAQuiqUnJtsvTJgQBAEAQBAEAQBAEAQBAEAs4nDq4s6hhcGx7iAa3guXGwmb+HLsMpIAK5ywsEV2cHMLXHTvYnWAbJg1cIoqlWe3mZVKqT1IUkkD5mAXoAgCAIAgCAIAgEZx7i6YWkar620Cjdm6ASLltKNRqI0Q3SM7DVQ6qw2YBh7EXEkWxluSZjcRohyi3IOYEMDYgLqeov2tqNdjBIuU65BC1NCdAw+FjrsLnLsdD3GusAyoAgCAIBHcd4YuJotSY2DW1GpBBuCB8phrKKb6Y3QcGc44vyJiEqEUF8RN1bMqt7Ne3rtNeVXPBwLfS7YzxHlGtYnDPScpVQo4/C3+3cSuSwc22iVctrRL/ZxilTEOaillYNe1NqhBDaWCgkWt/SWxl9R6jQ6WTlFxkn9PX3Oj4nmFfKKSVGzG2dqdRKa6E6s4UdLby7cdX2Gu2kesLxHE1EVlwypmAN6tUC3qAikkdtoy/BnZUu5fsYWNwmIOJw5euqFxVp/c0wCFyipq1Qtm1QdBvGG+zG+uPUc/n/0TOB4WEc1Gd6tQjLne1wt75VCgAC/Ya6dpnBGdu5YSwiQEyVL7FYMiAIAgCAIAgCAIAgCAIAgCAIAgCAIAgCAIAgCAIBoPM/DK2NxgpLcUaQAZ9gpbViL/E1rDrKZptnG1dFmpvUf/FG40sM6KFRlyqAoBU6AXA1B/R/lPfS5dHXjHasIYclnYsB5fILX/Ud1HddiRp0tBIynQEawCxhXy3Qn4bWJOpU7XJ7ajrtvcwDKgCAIBS0A8v1tv0jJh9PBx3jOExleu3i0napsAFJUAbBelpqyUmzyuohqrLXlMmOReBth8RmxAakzhvAB2ZjfxAbH4gLEKdwSekthDyzr6PTSTVs+8YwbFhcdiKIPjWxNAEr4yrZ/LfMzKLggEHXbTeWnUNhw9datNXpt5XUMrjqDqCAekAieDu9eu1Z8vh0Q1GkyXy1SSDUqAHYDIqjU6htSIBP2gFYAgCAIAgCAIAgCAIAgCAIAgCAIAgCAIAgCAIAgCAIBTLALOJrWsB8TaKLE/M26D1t2vrAPWHohVtudye5O5gF2AR3FMO7FShI3vb9vxr694BQY9qZtiAAOlZb+Gf1DU0z73H97pAJEMIBWAIBQwBAMfHYJKqFKihlPQ9CNiDuCDsRqIH3I2jwqvRUJQrr4agKqV6XiZQNAA6MhIA73PrAPR4M9QWxFYun/AGqS+DSI7NqXYemax6gwCWpUwoCgAACwA0AA2AA2EA9wBAEAQBAEAQBAEAQBAEAQBAEAQBAEAQBAEAQBAEAQBAKGAYuGGYlz10XfRb6aHqdb6DoOl4B7rYymgOd1W292At11mMohKyMe2XadQMAVNwRcHuDsZkknk9wZPLCAQeGPh4zwaflpGkXyD4Q1x8I/CNToLCATogFYAgCAIAgCAIAgCAIAgCAIAgCAIAgCAIAgCAIAgCAIAgCAIAgCAIAgCAY3Ejak/wCkwC6BbQaAAWA6QDjvOJvjq19fOB8rLpNSb+o8p6hzq2n9jsaC1gPabSPVR6PcyZP/2Q=="/>
          <p:cNvSpPr>
            <a:spLocks noChangeAspect="1" noChangeArrowheads="1"/>
          </p:cNvSpPr>
          <p:nvPr/>
        </p:nvSpPr>
        <p:spPr bwMode="auto">
          <a:xfrm>
            <a:off x="1535185" y="1584326"/>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3" name="Pladsholder til dato 12"/>
          <p:cNvSpPr>
            <a:spLocks noGrp="1"/>
          </p:cNvSpPr>
          <p:nvPr>
            <p:ph type="dt" sz="half" idx="10"/>
          </p:nvPr>
        </p:nvSpPr>
        <p:spPr/>
        <p:txBody>
          <a:bodyPr/>
          <a:lstStyle/>
          <a:p>
            <a:fld id="{F02F7263-DA72-49E2-A463-AA5C50761C40}" type="datetime1">
              <a:rPr lang="da-DK" smtClean="0"/>
              <a:t>01-02-2017</a:t>
            </a:fld>
            <a:endParaRPr lang="da-DK"/>
          </a:p>
        </p:txBody>
      </p:sp>
      <p:sp>
        <p:nvSpPr>
          <p:cNvPr id="14" name="Pladsholder til sidefod 13"/>
          <p:cNvSpPr>
            <a:spLocks noGrp="1"/>
          </p:cNvSpPr>
          <p:nvPr>
            <p:ph type="ftr" sz="quarter" idx="11"/>
          </p:nvPr>
        </p:nvSpPr>
        <p:spPr/>
        <p:txBody>
          <a:bodyPr/>
          <a:lstStyle/>
          <a:p>
            <a:r>
              <a:rPr lang="da-DK"/>
              <a:t>Projektledelse i praksis v. Maren Granlien og Charlotte Risbjerg</a:t>
            </a:r>
          </a:p>
        </p:txBody>
      </p:sp>
      <p:sp>
        <p:nvSpPr>
          <p:cNvPr id="15" name="Pladsholder til diasnummer 14"/>
          <p:cNvSpPr>
            <a:spLocks noGrp="1"/>
          </p:cNvSpPr>
          <p:nvPr>
            <p:ph type="sldNum" sz="quarter" idx="12"/>
          </p:nvPr>
        </p:nvSpPr>
        <p:spPr/>
        <p:txBody>
          <a:bodyPr/>
          <a:lstStyle/>
          <a:p>
            <a:fld id="{3031701D-1D88-4936-B228-AC091E77BDF0}" type="slidenum">
              <a:rPr lang="da-DK" smtClean="0"/>
              <a:t>72</a:t>
            </a:fld>
            <a:endParaRPr lang="da-DK"/>
          </a:p>
        </p:txBody>
      </p:sp>
      <p:pic>
        <p:nvPicPr>
          <p:cNvPr id="16" name="Billede 1"/>
          <p:cNvPicPr>
            <a:picLocks noChangeAspect="1"/>
          </p:cNvPicPr>
          <p:nvPr/>
        </p:nvPicPr>
        <p:blipFill>
          <a:blip r:embed="rId3" cstate="print"/>
          <a:srcRect/>
          <a:stretch>
            <a:fillRect/>
          </a:stretch>
        </p:blipFill>
        <p:spPr bwMode="auto">
          <a:xfrm>
            <a:off x="5729517" y="626590"/>
            <a:ext cx="2772189" cy="1658148"/>
          </a:xfrm>
          <a:prstGeom prst="rect">
            <a:avLst/>
          </a:prstGeom>
          <a:noFill/>
          <a:ln w="9525">
            <a:noFill/>
            <a:miter lim="800000"/>
            <a:headEnd/>
            <a:tailEnd/>
          </a:ln>
        </p:spPr>
      </p:pic>
    </p:spTree>
    <p:extLst>
      <p:ext uri="{BB962C8B-B14F-4D97-AF65-F5344CB8AC3E}">
        <p14:creationId xmlns:p14="http://schemas.microsoft.com/office/powerpoint/2010/main" val="29300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8"/>
          <p:cNvSpPr>
            <a:spLocks noGrp="1"/>
          </p:cNvSpPr>
          <p:nvPr>
            <p:ph idx="1"/>
          </p:nvPr>
        </p:nvSpPr>
        <p:spPr>
          <a:xfrm>
            <a:off x="628650" y="699526"/>
            <a:ext cx="7886700" cy="4440951"/>
          </a:xfrm>
        </p:spPr>
        <p:txBody>
          <a:bodyPr>
            <a:noAutofit/>
          </a:bodyPr>
          <a:lstStyle/>
          <a:p>
            <a:pPr marL="0" indent="0" algn="ctr">
              <a:buNone/>
            </a:pPr>
            <a:endParaRPr lang="da-DK" sz="3000" dirty="0"/>
          </a:p>
          <a:p>
            <a:pPr marL="0" indent="0" algn="ctr">
              <a:buNone/>
            </a:pPr>
            <a:r>
              <a:rPr lang="da-DK" sz="3000" b="1" dirty="0"/>
              <a:t>Tillid</a:t>
            </a:r>
            <a:r>
              <a:rPr lang="da-DK" sz="3000" dirty="0"/>
              <a:t> handler om at </a:t>
            </a:r>
            <a:r>
              <a:rPr lang="da-DK" sz="3000" b="1" dirty="0"/>
              <a:t>stole</a:t>
            </a:r>
            <a:r>
              <a:rPr lang="da-DK" sz="3000" dirty="0"/>
              <a:t> på folk, at </a:t>
            </a:r>
            <a:r>
              <a:rPr lang="da-DK" sz="3000" b="1" dirty="0"/>
              <a:t>vide</a:t>
            </a:r>
            <a:r>
              <a:rPr lang="da-DK" sz="3000" dirty="0"/>
              <a:t> hvordan de reagerer når der er problemer. Tillid handler derfor i meget høj grad om </a:t>
            </a:r>
            <a:r>
              <a:rPr lang="da-DK" sz="3000" b="1" dirty="0"/>
              <a:t>forudsigelighed</a:t>
            </a:r>
            <a:r>
              <a:rPr lang="da-DK" sz="3000" dirty="0"/>
              <a:t>. </a:t>
            </a:r>
            <a:r>
              <a:rPr lang="da-DK" sz="3000" b="1" dirty="0"/>
              <a:t>Åbne</a:t>
            </a:r>
            <a:r>
              <a:rPr lang="da-DK" sz="3000" dirty="0"/>
              <a:t>, </a:t>
            </a:r>
            <a:r>
              <a:rPr lang="da-DK" sz="3000" b="1" dirty="0"/>
              <a:t>ærlige</a:t>
            </a:r>
            <a:r>
              <a:rPr lang="da-DK" sz="3000" dirty="0"/>
              <a:t>, </a:t>
            </a:r>
            <a:r>
              <a:rPr lang="da-DK" sz="3000" b="1" dirty="0"/>
              <a:t>konsistente</a:t>
            </a:r>
            <a:r>
              <a:rPr lang="da-DK" sz="3000" dirty="0"/>
              <a:t> og forudsigelige ledere vil næsten altid skabe tillid.</a:t>
            </a:r>
          </a:p>
          <a:p>
            <a:pPr marL="0" indent="0" algn="ctr">
              <a:buNone/>
            </a:pPr>
            <a:endParaRPr lang="da-DK" sz="3000" dirty="0"/>
          </a:p>
          <a:p>
            <a:pPr marL="0" indent="0" algn="ctr">
              <a:buNone/>
            </a:pPr>
            <a:r>
              <a:rPr lang="da-DK" sz="3000" dirty="0"/>
              <a:t> Dermed ved folk , at spillereglerne ikke pludselig ændrer sig. Derfor bliver de også mere villige til at løbe risici og byde ind med ekstra indsats, og hjælpe til at nå projektets mål.</a:t>
            </a:r>
          </a:p>
          <a:p>
            <a:pPr marL="0" indent="0" algn="ctr">
              <a:buNone/>
            </a:pPr>
            <a:endParaRPr lang="da-DK" sz="1400" dirty="0"/>
          </a:p>
          <a:p>
            <a:pPr marL="0" indent="0" algn="ctr">
              <a:buNone/>
            </a:pPr>
            <a:r>
              <a:rPr lang="da-DK" sz="1000" i="1" dirty="0"/>
              <a:t>(Prof. Jim O´Toole, Center for </a:t>
            </a:r>
            <a:r>
              <a:rPr lang="da-DK" sz="1000" i="1" dirty="0" err="1"/>
              <a:t>effective</a:t>
            </a:r>
            <a:r>
              <a:rPr lang="da-DK" sz="1000" i="1" dirty="0"/>
              <a:t> organisations)</a:t>
            </a:r>
          </a:p>
        </p:txBody>
      </p:sp>
      <p:sp>
        <p:nvSpPr>
          <p:cNvPr id="5" name="Pladsholder til dato 4"/>
          <p:cNvSpPr>
            <a:spLocks noGrp="1"/>
          </p:cNvSpPr>
          <p:nvPr>
            <p:ph type="dt" sz="half" idx="10"/>
          </p:nvPr>
        </p:nvSpPr>
        <p:spPr/>
        <p:txBody>
          <a:bodyPr/>
          <a:lstStyle/>
          <a:p>
            <a:fld id="{254164DC-8947-47BF-B2D6-DF8DDE1BD9B1}" type="datetime1">
              <a:rPr lang="da-DK" smtClean="0"/>
              <a:t>01-02-2017</a:t>
            </a:fld>
            <a:endParaRPr lang="en-US"/>
          </a:p>
        </p:txBody>
      </p:sp>
      <p:sp>
        <p:nvSpPr>
          <p:cNvPr id="6" name="Pladsholder til sidefod 5"/>
          <p:cNvSpPr>
            <a:spLocks noGrp="1"/>
          </p:cNvSpPr>
          <p:nvPr>
            <p:ph type="ftr" sz="quarter" idx="11"/>
          </p:nvPr>
        </p:nvSpPr>
        <p:spPr/>
        <p:txBody>
          <a:bodyPr/>
          <a:lstStyle/>
          <a:p>
            <a:r>
              <a:rPr lang="en-US"/>
              <a:t>Projektledelse i praksis v. Maren Granlien og Charlotte Risbjerg</a:t>
            </a:r>
            <a:endParaRPr lang="en-US" dirty="0"/>
          </a:p>
        </p:txBody>
      </p:sp>
      <p:sp>
        <p:nvSpPr>
          <p:cNvPr id="7" name="Pladsholder til diasnummer 6"/>
          <p:cNvSpPr>
            <a:spLocks noGrp="1"/>
          </p:cNvSpPr>
          <p:nvPr>
            <p:ph type="sldNum" sz="quarter" idx="12"/>
          </p:nvPr>
        </p:nvSpPr>
        <p:spPr/>
        <p:txBody>
          <a:bodyPr/>
          <a:lstStyle/>
          <a:p>
            <a:fld id="{E31375A4-56A4-47D6-9801-1991572033F7}" type="slidenum">
              <a:rPr lang="en-US" smtClean="0"/>
              <a:t>73</a:t>
            </a:fld>
            <a:endParaRPr lang="en-US"/>
          </a:p>
        </p:txBody>
      </p:sp>
      <p:sp>
        <p:nvSpPr>
          <p:cNvPr id="10" name="Tekstboks 3"/>
          <p:cNvSpPr txBox="1">
            <a:spLocks noChangeArrowheads="1"/>
          </p:cNvSpPr>
          <p:nvPr/>
        </p:nvSpPr>
        <p:spPr bwMode="auto">
          <a:xfrm>
            <a:off x="165094" y="282650"/>
            <a:ext cx="1108296"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Calibri" charset="0"/>
                <a:ea typeface="ＭＳ Ｐゴシック" charset="0"/>
                <a:cs typeface="ＭＳ Ｐゴシック" charset="0"/>
              </a:defRPr>
            </a:lvl1pPr>
            <a:lvl2pPr marL="742950" indent="-285750" eaLnBrk="0" hangingPunct="0">
              <a:defRPr sz="1200" b="1">
                <a:solidFill>
                  <a:schemeClr val="tx1"/>
                </a:solidFill>
                <a:latin typeface="Calibri" charset="0"/>
                <a:ea typeface="ＭＳ Ｐゴシック" charset="0"/>
              </a:defRPr>
            </a:lvl2pPr>
            <a:lvl3pPr marL="1143000" indent="-228600" eaLnBrk="0" hangingPunct="0">
              <a:defRPr sz="1200" b="1">
                <a:solidFill>
                  <a:schemeClr val="tx1"/>
                </a:solidFill>
                <a:latin typeface="Calibri" charset="0"/>
                <a:ea typeface="ＭＳ Ｐゴシック" charset="0"/>
              </a:defRPr>
            </a:lvl3pPr>
            <a:lvl4pPr marL="1600200" indent="-228600" eaLnBrk="0" hangingPunct="0">
              <a:defRPr sz="1200" b="1">
                <a:solidFill>
                  <a:schemeClr val="tx1"/>
                </a:solidFill>
                <a:latin typeface="Calibri" charset="0"/>
                <a:ea typeface="ＭＳ Ｐゴシック" charset="0"/>
              </a:defRPr>
            </a:lvl4pPr>
            <a:lvl5pPr marL="2057400" indent="-228600" eaLnBrk="0" hangingPunct="0">
              <a:defRPr sz="1200" b="1">
                <a:solidFill>
                  <a:schemeClr val="tx1"/>
                </a:solidFill>
                <a:latin typeface="Calibri" charset="0"/>
                <a:ea typeface="ＭＳ Ｐゴシック" charset="0"/>
              </a:defRPr>
            </a:lvl5pPr>
            <a:lvl6pPr marL="2514600" indent="-228600" algn="ctr" eaLnBrk="0" fontAlgn="base" hangingPunct="0">
              <a:spcBef>
                <a:spcPct val="50000"/>
              </a:spcBef>
              <a:spcAft>
                <a:spcPct val="0"/>
              </a:spcAft>
              <a:defRPr sz="1200" b="1">
                <a:solidFill>
                  <a:schemeClr val="tx1"/>
                </a:solidFill>
                <a:latin typeface="Calibri" charset="0"/>
                <a:ea typeface="ＭＳ Ｐゴシック" charset="0"/>
              </a:defRPr>
            </a:lvl6pPr>
            <a:lvl7pPr marL="2971800" indent="-228600" algn="ctr" eaLnBrk="0" fontAlgn="base" hangingPunct="0">
              <a:spcBef>
                <a:spcPct val="50000"/>
              </a:spcBef>
              <a:spcAft>
                <a:spcPct val="0"/>
              </a:spcAft>
              <a:defRPr sz="1200" b="1">
                <a:solidFill>
                  <a:schemeClr val="tx1"/>
                </a:solidFill>
                <a:latin typeface="Calibri" charset="0"/>
                <a:ea typeface="ＭＳ Ｐゴシック" charset="0"/>
              </a:defRPr>
            </a:lvl7pPr>
            <a:lvl8pPr marL="3429000" indent="-228600" algn="ctr" eaLnBrk="0" fontAlgn="base" hangingPunct="0">
              <a:spcBef>
                <a:spcPct val="50000"/>
              </a:spcBef>
              <a:spcAft>
                <a:spcPct val="0"/>
              </a:spcAft>
              <a:defRPr sz="1200" b="1">
                <a:solidFill>
                  <a:schemeClr val="tx1"/>
                </a:solidFill>
                <a:latin typeface="Calibri" charset="0"/>
                <a:ea typeface="ＭＳ Ｐゴシック" charset="0"/>
              </a:defRPr>
            </a:lvl8pPr>
            <a:lvl9pPr marL="3886200" indent="-228600" algn="ctr" eaLnBrk="0" fontAlgn="base" hangingPunct="0">
              <a:spcBef>
                <a:spcPct val="50000"/>
              </a:spcBef>
              <a:spcAft>
                <a:spcPct val="0"/>
              </a:spcAft>
              <a:defRPr sz="1200" b="1">
                <a:solidFill>
                  <a:schemeClr val="tx1"/>
                </a:solidFill>
                <a:latin typeface="Calibri" charset="0"/>
                <a:ea typeface="ＭＳ Ｐゴシック" charset="0"/>
              </a:defRPr>
            </a:lvl9pPr>
          </a:lstStyle>
          <a:p>
            <a:pPr algn="l" eaLnBrk="1" hangingPunct="1"/>
            <a:r>
              <a:rPr lang="da-DK" sz="8800" i="1" dirty="0">
                <a:solidFill>
                  <a:srgbClr val="800000"/>
                </a:solidFill>
                <a:latin typeface="Copperplate Gothic Bold" charset="0"/>
              </a:rPr>
              <a:t>”</a:t>
            </a:r>
          </a:p>
        </p:txBody>
      </p:sp>
      <p:sp>
        <p:nvSpPr>
          <p:cNvPr id="8" name="Tekstfelt 7"/>
          <p:cNvSpPr txBox="1"/>
          <p:nvPr/>
        </p:nvSpPr>
        <p:spPr>
          <a:xfrm>
            <a:off x="8789881" y="6273224"/>
            <a:ext cx="354119" cy="584776"/>
          </a:xfrm>
          <a:prstGeom prst="rect">
            <a:avLst/>
          </a:prstGeom>
          <a:noFill/>
        </p:spPr>
        <p:txBody>
          <a:bodyPr wrap="square" rtlCol="0">
            <a:spAutoFit/>
          </a:bodyPr>
          <a:lstStyle/>
          <a:p>
            <a:r>
              <a:rPr lang="da-DK" sz="3200" dirty="0">
                <a:solidFill>
                  <a:srgbClr val="FF0000"/>
                </a:solidFill>
                <a:latin typeface="Wingdings"/>
                <a:ea typeface="Wingdings"/>
                <a:cs typeface="Wingdings"/>
              </a:rPr>
              <a:t></a:t>
            </a:r>
            <a:endParaRPr lang="da-DK" sz="3200" dirty="0">
              <a:solidFill>
                <a:srgbClr val="FF0000"/>
              </a:solidFill>
            </a:endParaRPr>
          </a:p>
        </p:txBody>
      </p:sp>
    </p:spTree>
    <p:extLst>
      <p:ext uri="{BB962C8B-B14F-4D97-AF65-F5344CB8AC3E}">
        <p14:creationId xmlns:p14="http://schemas.microsoft.com/office/powerpoint/2010/main" val="145486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Refleksion: Tillid</a:t>
            </a:r>
          </a:p>
        </p:txBody>
      </p:sp>
      <p:sp>
        <p:nvSpPr>
          <p:cNvPr id="8" name="Pladsholder til indhold 7"/>
          <p:cNvSpPr>
            <a:spLocks noGrp="1"/>
          </p:cNvSpPr>
          <p:nvPr>
            <p:ph idx="1"/>
          </p:nvPr>
        </p:nvSpPr>
        <p:spPr/>
        <p:txBody>
          <a:bodyPr/>
          <a:lstStyle/>
          <a:p>
            <a:pPr marL="0" indent="0">
              <a:buNone/>
            </a:pPr>
            <a:r>
              <a:rPr lang="da-DK" dirty="0"/>
              <a:t>Prøv at tænke på nogle mennesker du har tillid til. </a:t>
            </a:r>
          </a:p>
          <a:p>
            <a:endParaRPr lang="da-DK" dirty="0"/>
          </a:p>
          <a:p>
            <a:endParaRPr lang="da-DK" dirty="0"/>
          </a:p>
          <a:p>
            <a:r>
              <a:rPr lang="da-DK" dirty="0"/>
              <a:t>Hvad er det hos dem, som vækker din tillid?</a:t>
            </a:r>
          </a:p>
          <a:p>
            <a:r>
              <a:rPr lang="da-DK" dirty="0"/>
              <a:t>Hvilke forhold skal være opfyldt, for at du har tillid til andre?</a:t>
            </a:r>
          </a:p>
          <a:p>
            <a:endParaRPr lang="da-DK" dirty="0"/>
          </a:p>
          <a:p>
            <a:endParaRPr lang="da-DK" dirty="0"/>
          </a:p>
        </p:txBody>
      </p:sp>
      <p:sp>
        <p:nvSpPr>
          <p:cNvPr id="5" name="Pladsholder til dato 4"/>
          <p:cNvSpPr>
            <a:spLocks noGrp="1"/>
          </p:cNvSpPr>
          <p:nvPr>
            <p:ph type="dt" sz="half" idx="10"/>
          </p:nvPr>
        </p:nvSpPr>
        <p:spPr/>
        <p:txBody>
          <a:bodyPr/>
          <a:lstStyle/>
          <a:p>
            <a:fld id="{254164DC-8947-47BF-B2D6-DF8DDE1BD9B1}" type="datetime1">
              <a:rPr lang="da-DK" smtClean="0"/>
              <a:t>01-02-2017</a:t>
            </a:fld>
            <a:endParaRPr lang="en-US"/>
          </a:p>
        </p:txBody>
      </p:sp>
      <p:sp>
        <p:nvSpPr>
          <p:cNvPr id="6" name="Pladsholder til sidefod 5"/>
          <p:cNvSpPr>
            <a:spLocks noGrp="1"/>
          </p:cNvSpPr>
          <p:nvPr>
            <p:ph type="ftr" sz="quarter" idx="11"/>
          </p:nvPr>
        </p:nvSpPr>
        <p:spPr/>
        <p:txBody>
          <a:bodyPr/>
          <a:lstStyle/>
          <a:p>
            <a:r>
              <a:rPr lang="en-US"/>
              <a:t>Projektledelse i praksis v. Maren Granlien og Charlotte Risbjerg</a:t>
            </a:r>
            <a:endParaRPr lang="en-US" dirty="0"/>
          </a:p>
        </p:txBody>
      </p:sp>
      <p:sp>
        <p:nvSpPr>
          <p:cNvPr id="7" name="Pladsholder til diasnummer 6"/>
          <p:cNvSpPr>
            <a:spLocks noGrp="1"/>
          </p:cNvSpPr>
          <p:nvPr>
            <p:ph type="sldNum" sz="quarter" idx="12"/>
          </p:nvPr>
        </p:nvSpPr>
        <p:spPr/>
        <p:txBody>
          <a:bodyPr/>
          <a:lstStyle/>
          <a:p>
            <a:fld id="{E31375A4-56A4-47D6-9801-1991572033F7}" type="slidenum">
              <a:rPr lang="en-US" smtClean="0"/>
              <a:t>74</a:t>
            </a:fld>
            <a:endParaRPr lang="en-US"/>
          </a:p>
        </p:txBody>
      </p:sp>
    </p:spTree>
    <p:extLst>
      <p:ext uri="{BB962C8B-B14F-4D97-AF65-F5344CB8AC3E}">
        <p14:creationId xmlns:p14="http://schemas.microsoft.com/office/powerpoint/2010/main" val="135794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Tillid &amp; relationer – at opbygge tillid</a:t>
            </a:r>
          </a:p>
        </p:txBody>
      </p:sp>
      <p:sp>
        <p:nvSpPr>
          <p:cNvPr id="8" name="Pladsholder til indhold 7"/>
          <p:cNvSpPr>
            <a:spLocks noGrp="1"/>
          </p:cNvSpPr>
          <p:nvPr>
            <p:ph idx="1"/>
          </p:nvPr>
        </p:nvSpPr>
        <p:spPr/>
        <p:txBody>
          <a:bodyPr/>
          <a:lstStyle/>
          <a:p>
            <a:r>
              <a:rPr lang="da-DK" dirty="0"/>
              <a:t>Beslutningsfaktorer (handler om personen, der skal udvise tillid)</a:t>
            </a:r>
          </a:p>
          <a:p>
            <a:pPr lvl="1"/>
            <a:r>
              <a:rPr lang="da-DK" dirty="0"/>
              <a:t>Risikovillighed</a:t>
            </a:r>
          </a:p>
          <a:p>
            <a:pPr lvl="1"/>
            <a:r>
              <a:rPr lang="da-DK" dirty="0"/>
              <a:t>Tilpasningsevne</a:t>
            </a:r>
          </a:p>
          <a:p>
            <a:pPr lvl="1"/>
            <a:r>
              <a:rPr lang="da-DK" dirty="0"/>
              <a:t>Relativ magt</a:t>
            </a:r>
          </a:p>
          <a:p>
            <a:pPr marL="0" indent="0">
              <a:buNone/>
            </a:pPr>
            <a:endParaRPr lang="da-DK" dirty="0"/>
          </a:p>
          <a:p>
            <a:r>
              <a:rPr lang="da-DK" dirty="0"/>
              <a:t>Situationsfaktorerne (omhandler omgivelserne og relationerne mellem parterne)</a:t>
            </a:r>
          </a:p>
          <a:p>
            <a:pPr lvl="1"/>
            <a:r>
              <a:rPr lang="da-DK" dirty="0"/>
              <a:t>Sikkerhed</a:t>
            </a:r>
          </a:p>
          <a:p>
            <a:pPr lvl="1"/>
            <a:r>
              <a:rPr lang="da-DK" dirty="0"/>
              <a:t>Ligheder</a:t>
            </a:r>
          </a:p>
          <a:p>
            <a:pPr lvl="1"/>
            <a:r>
              <a:rPr lang="da-DK" dirty="0"/>
              <a:t>Interessefællesskab</a:t>
            </a:r>
          </a:p>
          <a:p>
            <a:pPr lvl="1"/>
            <a:r>
              <a:rPr lang="da-DK" dirty="0"/>
              <a:t>Velvillighed</a:t>
            </a:r>
          </a:p>
          <a:p>
            <a:pPr lvl="1"/>
            <a:r>
              <a:rPr lang="da-DK" dirty="0"/>
              <a:t>Evner</a:t>
            </a:r>
          </a:p>
          <a:p>
            <a:pPr lvl="1"/>
            <a:r>
              <a:rPr lang="da-DK" dirty="0"/>
              <a:t>Forudsigelighed og integritet</a:t>
            </a:r>
          </a:p>
          <a:p>
            <a:pPr lvl="1"/>
            <a:r>
              <a:rPr lang="da-DK" dirty="0"/>
              <a:t>Kommunikationsniveau</a:t>
            </a:r>
          </a:p>
        </p:txBody>
      </p:sp>
      <p:sp>
        <p:nvSpPr>
          <p:cNvPr id="5" name="Pladsholder til dato 4"/>
          <p:cNvSpPr>
            <a:spLocks noGrp="1"/>
          </p:cNvSpPr>
          <p:nvPr>
            <p:ph type="dt" sz="half" idx="10"/>
          </p:nvPr>
        </p:nvSpPr>
        <p:spPr/>
        <p:txBody>
          <a:bodyPr/>
          <a:lstStyle/>
          <a:p>
            <a:fld id="{254164DC-8947-47BF-B2D6-DF8DDE1BD9B1}" type="datetime1">
              <a:rPr lang="da-DK" smtClean="0"/>
              <a:t>01-02-2017</a:t>
            </a:fld>
            <a:endParaRPr lang="en-US"/>
          </a:p>
        </p:txBody>
      </p:sp>
      <p:sp>
        <p:nvSpPr>
          <p:cNvPr id="6" name="Pladsholder til sidefod 5"/>
          <p:cNvSpPr>
            <a:spLocks noGrp="1"/>
          </p:cNvSpPr>
          <p:nvPr>
            <p:ph type="ftr" sz="quarter" idx="11"/>
          </p:nvPr>
        </p:nvSpPr>
        <p:spPr/>
        <p:txBody>
          <a:bodyPr/>
          <a:lstStyle/>
          <a:p>
            <a:r>
              <a:rPr lang="en-US"/>
              <a:t>Projektledelse i praksis v. Maren Granlien og Charlotte Risbjerg</a:t>
            </a:r>
            <a:endParaRPr lang="en-US" dirty="0"/>
          </a:p>
        </p:txBody>
      </p:sp>
      <p:sp>
        <p:nvSpPr>
          <p:cNvPr id="7" name="Pladsholder til diasnummer 6"/>
          <p:cNvSpPr>
            <a:spLocks noGrp="1"/>
          </p:cNvSpPr>
          <p:nvPr>
            <p:ph type="sldNum" sz="quarter" idx="12"/>
          </p:nvPr>
        </p:nvSpPr>
        <p:spPr/>
        <p:txBody>
          <a:bodyPr/>
          <a:lstStyle/>
          <a:p>
            <a:fld id="{E31375A4-56A4-47D6-9801-1991572033F7}" type="slidenum">
              <a:rPr lang="en-US" smtClean="0"/>
              <a:t>75</a:t>
            </a:fld>
            <a:endParaRPr lang="en-US"/>
          </a:p>
        </p:txBody>
      </p:sp>
    </p:spTree>
    <p:extLst>
      <p:ext uri="{BB962C8B-B14F-4D97-AF65-F5344CB8AC3E}">
        <p14:creationId xmlns:p14="http://schemas.microsoft.com/office/powerpoint/2010/main" val="33621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0909"/>
            <a:ext cx="7886700" cy="1325563"/>
          </a:xfrm>
        </p:spPr>
        <p:txBody>
          <a:bodyPr/>
          <a:lstStyle/>
          <a:p>
            <a:r>
              <a:rPr lang="da-DK" dirty="0"/>
              <a:t>Øvelse: Graden og udvikling af tillid</a:t>
            </a:r>
          </a:p>
        </p:txBody>
      </p:sp>
      <p:sp>
        <p:nvSpPr>
          <p:cNvPr id="4" name="Pladsholder til dato 3"/>
          <p:cNvSpPr>
            <a:spLocks noGrp="1"/>
          </p:cNvSpPr>
          <p:nvPr>
            <p:ph type="dt" sz="half" idx="10"/>
          </p:nvPr>
        </p:nvSpPr>
        <p:spPr/>
        <p:txBody>
          <a:bodyPr/>
          <a:lstStyle/>
          <a:p>
            <a:fld id="{0BA31F4D-F8D0-4FDA-B2C5-8FDC60B7BD02}"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slidenummer 5"/>
          <p:cNvSpPr>
            <a:spLocks noGrp="1"/>
          </p:cNvSpPr>
          <p:nvPr>
            <p:ph type="sldNum" sz="quarter" idx="12"/>
          </p:nvPr>
        </p:nvSpPr>
        <p:spPr/>
        <p:txBody>
          <a:bodyPr/>
          <a:lstStyle/>
          <a:p>
            <a:fld id="{E31375A4-56A4-47D6-9801-1991572033F7}" type="slidenum">
              <a:rPr lang="en-US" smtClean="0"/>
              <a:t>76</a:t>
            </a:fld>
            <a:endParaRPr lang="en-US"/>
          </a:p>
        </p:txBody>
      </p:sp>
      <p:graphicFrame>
        <p:nvGraphicFramePr>
          <p:cNvPr id="7" name="Tabel 6"/>
          <p:cNvGraphicFramePr>
            <a:graphicFrameLocks noGrp="1"/>
          </p:cNvGraphicFramePr>
          <p:nvPr>
            <p:extLst>
              <p:ext uri="{D42A27DB-BD31-4B8C-83A1-F6EECF244321}">
                <p14:modId xmlns:p14="http://schemas.microsoft.com/office/powerpoint/2010/main" val="1801620570"/>
              </p:ext>
            </p:extLst>
          </p:nvPr>
        </p:nvGraphicFramePr>
        <p:xfrm>
          <a:off x="2648311" y="1247448"/>
          <a:ext cx="5310074" cy="4343400"/>
        </p:xfrm>
        <a:graphic>
          <a:graphicData uri="http://schemas.openxmlformats.org/drawingml/2006/table">
            <a:tbl>
              <a:tblPr>
                <a:tableStyleId>{00A15C55-8517-42AA-B614-E9B94910E393}</a:tableStyleId>
              </a:tblPr>
              <a:tblGrid>
                <a:gridCol w="5310074">
                  <a:extLst>
                    <a:ext uri="{9D8B030D-6E8A-4147-A177-3AD203B41FA5}">
                      <a16:colId xmlns:a16="http://schemas.microsoft.com/office/drawing/2014/main" val="20000"/>
                    </a:ext>
                  </a:extLst>
                </a:gridCol>
              </a:tblGrid>
              <a:tr h="279178">
                <a:tc>
                  <a:txBody>
                    <a:bodyPr/>
                    <a:lstStyle/>
                    <a:p>
                      <a:pPr marL="171450" indent="-171450">
                        <a:buFont typeface="Arial"/>
                        <a:buChar char="•"/>
                      </a:pPr>
                      <a:r>
                        <a:rPr lang="da-DK" sz="1200" dirty="0"/>
                        <a:t>Hvor</a:t>
                      </a:r>
                      <a:r>
                        <a:rPr lang="da-DK" sz="1200" baseline="0" dirty="0"/>
                        <a:t> risikovillig er </a:t>
                      </a:r>
                      <a:r>
                        <a:rPr lang="da-DK" sz="1200" dirty="0"/>
                        <a:t>personen</a:t>
                      </a:r>
                      <a:r>
                        <a:rPr lang="da-DK" sz="1200" baseline="0" dirty="0"/>
                        <a:t>?</a:t>
                      </a:r>
                    </a:p>
                    <a:p>
                      <a:pPr marL="171450" indent="-171450">
                        <a:buFont typeface="Arial"/>
                        <a:buChar char="•"/>
                      </a:pPr>
                      <a:endParaRPr lang="da-DK" sz="1200" dirty="0"/>
                    </a:p>
                  </a:txBody>
                  <a:tcPr marL="68580" marR="68580" marT="34290" marB="34290" anchor="ctr"/>
                </a:tc>
                <a:extLst>
                  <a:ext uri="{0D108BD9-81ED-4DB2-BD59-A6C34878D82A}">
                    <a16:rowId xmlns:a16="http://schemas.microsoft.com/office/drawing/2014/main" val="10000"/>
                  </a:ext>
                </a:extLst>
              </a:tr>
              <a:tr h="321781">
                <a:tc>
                  <a:txBody>
                    <a:bodyPr/>
                    <a:lstStyle/>
                    <a:p>
                      <a:pPr marL="171450" indent="-171450">
                        <a:buFont typeface="Arial"/>
                        <a:buChar char="•"/>
                      </a:pPr>
                      <a:r>
                        <a:rPr lang="da-DK" sz="1200" dirty="0"/>
                        <a:t>Hvor tilpasset er personen?</a:t>
                      </a:r>
                    </a:p>
                    <a:p>
                      <a:pPr marL="171450" indent="-171450">
                        <a:buFont typeface="Arial"/>
                        <a:buChar char="•"/>
                      </a:pPr>
                      <a:endParaRPr lang="da-DK" sz="1200" dirty="0"/>
                    </a:p>
                  </a:txBody>
                  <a:tcPr marL="68580" marR="68580" marT="34290" marB="34290" anchor="ctr"/>
                </a:tc>
                <a:extLst>
                  <a:ext uri="{0D108BD9-81ED-4DB2-BD59-A6C34878D82A}">
                    <a16:rowId xmlns:a16="http://schemas.microsoft.com/office/drawing/2014/main" val="10001"/>
                  </a:ext>
                </a:extLst>
              </a:tr>
              <a:tr h="321781">
                <a:tc>
                  <a:txBody>
                    <a:bodyPr/>
                    <a:lstStyle/>
                    <a:p>
                      <a:pPr marL="171450" indent="-171450">
                        <a:buFont typeface="Arial"/>
                        <a:buChar char="•"/>
                      </a:pPr>
                      <a:r>
                        <a:rPr lang="da-DK" sz="1200" dirty="0"/>
                        <a:t>Hvor meget relativ magt har personen (magtdistancen)?</a:t>
                      </a:r>
                    </a:p>
                    <a:p>
                      <a:pPr marL="171450" indent="-171450">
                        <a:buFont typeface="Arial"/>
                        <a:buChar char="•"/>
                      </a:pPr>
                      <a:endParaRPr lang="da-DK" sz="1200" dirty="0"/>
                    </a:p>
                  </a:txBody>
                  <a:tcPr marL="68580" marR="68580" marT="34290" marB="34290" anchor="ctr"/>
                </a:tc>
                <a:extLst>
                  <a:ext uri="{0D108BD9-81ED-4DB2-BD59-A6C34878D82A}">
                    <a16:rowId xmlns:a16="http://schemas.microsoft.com/office/drawing/2014/main" val="10002"/>
                  </a:ext>
                </a:extLst>
              </a:tr>
              <a:tr h="321781">
                <a:tc>
                  <a:txBody>
                    <a:bodyPr/>
                    <a:lstStyle/>
                    <a:p>
                      <a:pPr marL="171450" indent="-171450">
                        <a:buFont typeface="Arial"/>
                        <a:buChar char="•"/>
                      </a:pPr>
                      <a:r>
                        <a:rPr lang="da-DK" sz="1200" dirty="0"/>
                        <a:t>Hvor sikker føler</a:t>
                      </a:r>
                      <a:r>
                        <a:rPr lang="da-DK" sz="1200" baseline="0" dirty="0"/>
                        <a:t> </a:t>
                      </a:r>
                      <a:r>
                        <a:rPr lang="da-DK" sz="1200" dirty="0"/>
                        <a:t>personen </a:t>
                      </a:r>
                      <a:r>
                        <a:rPr lang="da-DK" sz="1200" baseline="0" dirty="0"/>
                        <a:t>sig?</a:t>
                      </a:r>
                    </a:p>
                    <a:p>
                      <a:pPr marL="171450" indent="-171450">
                        <a:buFont typeface="Arial"/>
                        <a:buChar char="•"/>
                      </a:pPr>
                      <a:endParaRPr lang="da-DK" sz="1200" dirty="0"/>
                    </a:p>
                  </a:txBody>
                  <a:tcPr marL="68580" marR="68580" marT="34290" marB="34290" anchor="ctr"/>
                </a:tc>
                <a:extLst>
                  <a:ext uri="{0D108BD9-81ED-4DB2-BD59-A6C34878D82A}">
                    <a16:rowId xmlns:a16="http://schemas.microsoft.com/office/drawing/2014/main" val="10003"/>
                  </a:ext>
                </a:extLst>
              </a:tr>
              <a:tr h="321781">
                <a:tc>
                  <a:txBody>
                    <a:bodyPr/>
                    <a:lstStyle/>
                    <a:p>
                      <a:pPr marL="171450" indent="-171450">
                        <a:buFont typeface="Arial"/>
                        <a:buChar char="•"/>
                      </a:pPr>
                      <a:r>
                        <a:rPr lang="da-DK" sz="1200" dirty="0"/>
                        <a:t>Er der ligheder </a:t>
                      </a:r>
                      <a:r>
                        <a:rPr lang="da-DK" sz="1200" dirty="0" err="1"/>
                        <a:t>ifht</a:t>
                      </a:r>
                      <a:r>
                        <a:rPr lang="da-DK" sz="1200" dirty="0"/>
                        <a:t>. personen?</a:t>
                      </a:r>
                    </a:p>
                    <a:p>
                      <a:pPr marL="171450" indent="-171450">
                        <a:buFont typeface="Arial"/>
                        <a:buChar char="•"/>
                      </a:pPr>
                      <a:endParaRPr lang="da-DK" sz="1200" dirty="0"/>
                    </a:p>
                  </a:txBody>
                  <a:tcPr marL="68580" marR="68580" marT="34290" marB="34290" anchor="ctr"/>
                </a:tc>
                <a:extLst>
                  <a:ext uri="{0D108BD9-81ED-4DB2-BD59-A6C34878D82A}">
                    <a16:rowId xmlns:a16="http://schemas.microsoft.com/office/drawing/2014/main" val="10004"/>
                  </a:ext>
                </a:extLst>
              </a:tr>
              <a:tr h="321781">
                <a:tc>
                  <a:txBody>
                    <a:bodyPr/>
                    <a:lstStyle/>
                    <a:p>
                      <a:pPr marL="171450" indent="-171450">
                        <a:buFont typeface="Arial"/>
                        <a:buChar char="•"/>
                      </a:pPr>
                      <a:r>
                        <a:rPr lang="da-DK" sz="1200" dirty="0"/>
                        <a:t>Hvor har du og personen et interessefælleskab?</a:t>
                      </a:r>
                    </a:p>
                    <a:p>
                      <a:pPr marL="171450" indent="-171450">
                        <a:buFont typeface="Arial"/>
                        <a:buChar char="•"/>
                      </a:pPr>
                      <a:endParaRPr lang="da-DK" sz="1200" dirty="0"/>
                    </a:p>
                  </a:txBody>
                  <a:tcPr marL="68580" marR="68580" marT="34290" marB="34290" anchor="ctr"/>
                </a:tc>
                <a:extLst>
                  <a:ext uri="{0D108BD9-81ED-4DB2-BD59-A6C34878D82A}">
                    <a16:rowId xmlns:a16="http://schemas.microsoft.com/office/drawing/2014/main" val="10005"/>
                  </a:ext>
                </a:extLst>
              </a:tr>
              <a:tr h="321781">
                <a:tc>
                  <a:txBody>
                    <a:bodyPr/>
                    <a:lstStyle/>
                    <a:p>
                      <a:pPr marL="171450" indent="-171450">
                        <a:buFont typeface="Arial"/>
                        <a:buChar char="•"/>
                      </a:pPr>
                      <a:r>
                        <a:rPr lang="da-DK" sz="1200" dirty="0"/>
                        <a:t>Udviser du velvillighed overfor personen?</a:t>
                      </a:r>
                    </a:p>
                    <a:p>
                      <a:pPr marL="171450" indent="-171450">
                        <a:buFont typeface="Arial"/>
                        <a:buChar char="•"/>
                      </a:pPr>
                      <a:endParaRPr lang="da-DK" sz="1200" dirty="0"/>
                    </a:p>
                  </a:txBody>
                  <a:tcPr marL="68580" marR="68580" marT="34290" marB="34290" anchor="ctr"/>
                </a:tc>
                <a:extLst>
                  <a:ext uri="{0D108BD9-81ED-4DB2-BD59-A6C34878D82A}">
                    <a16:rowId xmlns:a16="http://schemas.microsoft.com/office/drawing/2014/main" val="10006"/>
                  </a:ext>
                </a:extLst>
              </a:tr>
              <a:tr h="321781">
                <a:tc>
                  <a:txBody>
                    <a:bodyPr/>
                    <a:lstStyle/>
                    <a:p>
                      <a:pPr marL="171450" indent="-171450">
                        <a:buFont typeface="Arial"/>
                        <a:buChar char="•"/>
                      </a:pPr>
                      <a:r>
                        <a:rPr lang="da-DK" sz="1200" dirty="0"/>
                        <a:t>Er du åben omkring hvor du har/ ikke har kompetencer?</a:t>
                      </a:r>
                    </a:p>
                    <a:p>
                      <a:pPr marL="171450" indent="-171450">
                        <a:buFont typeface="Arial"/>
                        <a:buChar char="•"/>
                      </a:pPr>
                      <a:endParaRPr lang="da-DK" sz="1200" dirty="0"/>
                    </a:p>
                  </a:txBody>
                  <a:tcPr marL="68580" marR="68580" marT="34290" marB="34290" anchor="ctr"/>
                </a:tc>
                <a:extLst>
                  <a:ext uri="{0D108BD9-81ED-4DB2-BD59-A6C34878D82A}">
                    <a16:rowId xmlns:a16="http://schemas.microsoft.com/office/drawing/2014/main" val="10007"/>
                  </a:ext>
                </a:extLst>
              </a:tr>
              <a:tr h="321781">
                <a:tc>
                  <a:txBody>
                    <a:bodyPr/>
                    <a:lstStyle/>
                    <a:p>
                      <a:pPr marL="171450" indent="-171450">
                        <a:buFont typeface="Arial"/>
                        <a:buChar char="•"/>
                      </a:pPr>
                      <a:r>
                        <a:rPr lang="da-DK" sz="1200" dirty="0"/>
                        <a:t>Udviser du forudsigelighed og integritet?</a:t>
                      </a:r>
                    </a:p>
                    <a:p>
                      <a:pPr marL="171450" indent="-171450">
                        <a:buFont typeface="Arial"/>
                        <a:buChar char="•"/>
                      </a:pPr>
                      <a:endParaRPr lang="da-DK" sz="1200" dirty="0"/>
                    </a:p>
                  </a:txBody>
                  <a:tcPr marL="68580" marR="68580" marT="34290" marB="34290" anchor="ctr"/>
                </a:tc>
                <a:extLst>
                  <a:ext uri="{0D108BD9-81ED-4DB2-BD59-A6C34878D82A}">
                    <a16:rowId xmlns:a16="http://schemas.microsoft.com/office/drawing/2014/main" val="10008"/>
                  </a:ext>
                </a:extLst>
              </a:tr>
              <a:tr h="321781">
                <a:tc>
                  <a:txBody>
                    <a:bodyPr/>
                    <a:lstStyle/>
                    <a:p>
                      <a:pPr marL="171450" indent="-171450">
                        <a:buFont typeface="Arial"/>
                        <a:buChar char="•"/>
                      </a:pPr>
                      <a:r>
                        <a:rPr lang="da-DK" sz="1200" dirty="0"/>
                        <a:t>Har du og personen en åben og ærlig kommunikation?</a:t>
                      </a:r>
                    </a:p>
                    <a:p>
                      <a:pPr marL="171450" indent="-171450">
                        <a:buFont typeface="Arial"/>
                        <a:buChar char="•"/>
                      </a:pPr>
                      <a:endParaRPr lang="da-DK" sz="1200" dirty="0"/>
                    </a:p>
                  </a:txBody>
                  <a:tcPr marL="68580" marR="68580" marT="34290" marB="34290" anchor="ctr"/>
                </a:tc>
                <a:extLst>
                  <a:ext uri="{0D108BD9-81ED-4DB2-BD59-A6C34878D82A}">
                    <a16:rowId xmlns:a16="http://schemas.microsoft.com/office/drawing/2014/main" val="10009"/>
                  </a:ext>
                </a:extLst>
              </a:tr>
            </a:tbl>
          </a:graphicData>
        </a:graphic>
      </p:graphicFrame>
      <p:sp>
        <p:nvSpPr>
          <p:cNvPr id="9" name="Vinkel 8"/>
          <p:cNvSpPr/>
          <p:nvPr/>
        </p:nvSpPr>
        <p:spPr>
          <a:xfrm rot="5400000">
            <a:off x="2210216" y="1302686"/>
            <a:ext cx="509589" cy="39005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0" name="Vinkel 9"/>
          <p:cNvSpPr/>
          <p:nvPr/>
        </p:nvSpPr>
        <p:spPr>
          <a:xfrm rot="5400000">
            <a:off x="2213984" y="1765816"/>
            <a:ext cx="509589" cy="39005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1" name="Vinkel 10"/>
          <p:cNvSpPr/>
          <p:nvPr/>
        </p:nvSpPr>
        <p:spPr>
          <a:xfrm rot="5400000">
            <a:off x="2204240" y="2201926"/>
            <a:ext cx="509589" cy="39005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2" name="Vinkel 11"/>
          <p:cNvSpPr/>
          <p:nvPr/>
        </p:nvSpPr>
        <p:spPr>
          <a:xfrm rot="5400000">
            <a:off x="2213984" y="2630456"/>
            <a:ext cx="509589" cy="39005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3" name="Vinkel 12"/>
          <p:cNvSpPr/>
          <p:nvPr/>
        </p:nvSpPr>
        <p:spPr>
          <a:xfrm rot="5400000">
            <a:off x="2217752" y="3080076"/>
            <a:ext cx="509589" cy="39005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4" name="Vinkel 13"/>
          <p:cNvSpPr/>
          <p:nvPr/>
        </p:nvSpPr>
        <p:spPr>
          <a:xfrm rot="5400000">
            <a:off x="2221520" y="3516186"/>
            <a:ext cx="509589" cy="39005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5" name="Vinkel 14"/>
          <p:cNvSpPr/>
          <p:nvPr/>
        </p:nvSpPr>
        <p:spPr>
          <a:xfrm rot="5400000">
            <a:off x="2227499" y="3954433"/>
            <a:ext cx="509589" cy="39005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6" name="Vinkel 15"/>
          <p:cNvSpPr/>
          <p:nvPr/>
        </p:nvSpPr>
        <p:spPr>
          <a:xfrm rot="5400000">
            <a:off x="2231267" y="4377033"/>
            <a:ext cx="509589" cy="39005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7" name="Vinkel 16"/>
          <p:cNvSpPr/>
          <p:nvPr/>
        </p:nvSpPr>
        <p:spPr>
          <a:xfrm rot="5400000">
            <a:off x="2235035" y="4799633"/>
            <a:ext cx="509589" cy="39005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8" name="Vinkel 17"/>
          <p:cNvSpPr/>
          <p:nvPr/>
        </p:nvSpPr>
        <p:spPr>
          <a:xfrm rot="5400000">
            <a:off x="2238803" y="5235743"/>
            <a:ext cx="509589" cy="39005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9" name="Tekstfelt 18"/>
          <p:cNvSpPr txBox="1"/>
          <p:nvPr/>
        </p:nvSpPr>
        <p:spPr>
          <a:xfrm>
            <a:off x="675342" y="1256427"/>
            <a:ext cx="1359567" cy="646331"/>
          </a:xfrm>
          <a:prstGeom prst="rect">
            <a:avLst/>
          </a:prstGeom>
          <a:noFill/>
        </p:spPr>
        <p:txBody>
          <a:bodyPr wrap="none" rtlCol="0">
            <a:spAutoFit/>
          </a:bodyPr>
          <a:lstStyle/>
          <a:p>
            <a:pPr algn="ctr"/>
            <a:r>
              <a:rPr lang="da-DK" b="1" dirty="0"/>
              <a:t>Beslutnings-</a:t>
            </a:r>
          </a:p>
          <a:p>
            <a:pPr algn="ctr"/>
            <a:r>
              <a:rPr lang="da-DK" b="1" dirty="0"/>
              <a:t>faktorer</a:t>
            </a:r>
          </a:p>
        </p:txBody>
      </p:sp>
      <p:sp>
        <p:nvSpPr>
          <p:cNvPr id="20" name="Tekstfelt 19"/>
          <p:cNvSpPr txBox="1"/>
          <p:nvPr/>
        </p:nvSpPr>
        <p:spPr>
          <a:xfrm>
            <a:off x="738297" y="2611215"/>
            <a:ext cx="1214170" cy="646331"/>
          </a:xfrm>
          <a:prstGeom prst="rect">
            <a:avLst/>
          </a:prstGeom>
          <a:noFill/>
        </p:spPr>
        <p:txBody>
          <a:bodyPr wrap="none" rtlCol="0">
            <a:spAutoFit/>
          </a:bodyPr>
          <a:lstStyle/>
          <a:p>
            <a:pPr algn="ctr"/>
            <a:r>
              <a:rPr lang="da-DK" b="1" dirty="0"/>
              <a:t>Situations-</a:t>
            </a:r>
          </a:p>
          <a:p>
            <a:pPr algn="ctr"/>
            <a:r>
              <a:rPr lang="da-DK" b="1" dirty="0"/>
              <a:t>faktorer</a:t>
            </a:r>
          </a:p>
        </p:txBody>
      </p:sp>
      <p:cxnSp>
        <p:nvCxnSpPr>
          <p:cNvPr id="22" name="Lige pilforbindelse 21"/>
          <p:cNvCxnSpPr>
            <a:stCxn id="19" idx="2"/>
            <a:endCxn id="20" idx="0"/>
          </p:cNvCxnSpPr>
          <p:nvPr/>
        </p:nvCxnSpPr>
        <p:spPr>
          <a:xfrm flipH="1">
            <a:off x="1345382" y="1902758"/>
            <a:ext cx="9744" cy="7084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Lige pilforbindelse 23"/>
          <p:cNvCxnSpPr/>
          <p:nvPr/>
        </p:nvCxnSpPr>
        <p:spPr>
          <a:xfrm>
            <a:off x="1358894" y="3352118"/>
            <a:ext cx="5781" cy="24706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kstfelt 25"/>
          <p:cNvSpPr txBox="1"/>
          <p:nvPr/>
        </p:nvSpPr>
        <p:spPr>
          <a:xfrm>
            <a:off x="1085760" y="5749319"/>
            <a:ext cx="607859" cy="369332"/>
          </a:xfrm>
          <a:prstGeom prst="rect">
            <a:avLst/>
          </a:prstGeom>
          <a:noFill/>
        </p:spPr>
        <p:txBody>
          <a:bodyPr wrap="none" rtlCol="0">
            <a:spAutoFit/>
          </a:bodyPr>
          <a:lstStyle/>
          <a:p>
            <a:pPr algn="ctr"/>
            <a:r>
              <a:rPr lang="da-DK" b="1" dirty="0"/>
              <a:t>Valg</a:t>
            </a:r>
          </a:p>
        </p:txBody>
      </p:sp>
      <p:sp>
        <p:nvSpPr>
          <p:cNvPr id="27" name="Tekstfelt 26"/>
          <p:cNvSpPr txBox="1"/>
          <p:nvPr/>
        </p:nvSpPr>
        <p:spPr>
          <a:xfrm>
            <a:off x="3227989" y="5739599"/>
            <a:ext cx="762761" cy="369332"/>
          </a:xfrm>
          <a:prstGeom prst="rect">
            <a:avLst/>
          </a:prstGeom>
          <a:noFill/>
        </p:spPr>
        <p:txBody>
          <a:bodyPr wrap="none" rtlCol="0">
            <a:spAutoFit/>
          </a:bodyPr>
          <a:lstStyle/>
          <a:p>
            <a:pPr algn="ctr"/>
            <a:r>
              <a:rPr lang="da-DK" b="1" dirty="0"/>
              <a:t>TILLID</a:t>
            </a:r>
          </a:p>
        </p:txBody>
      </p:sp>
      <p:sp>
        <p:nvSpPr>
          <p:cNvPr id="28" name="Tekstfelt 27"/>
          <p:cNvSpPr txBox="1"/>
          <p:nvPr/>
        </p:nvSpPr>
        <p:spPr>
          <a:xfrm>
            <a:off x="5896518" y="5756899"/>
            <a:ext cx="1135159" cy="369332"/>
          </a:xfrm>
          <a:prstGeom prst="rect">
            <a:avLst/>
          </a:prstGeom>
          <a:noFill/>
        </p:spPr>
        <p:txBody>
          <a:bodyPr wrap="none" rtlCol="0">
            <a:spAutoFit/>
          </a:bodyPr>
          <a:lstStyle/>
          <a:p>
            <a:pPr algn="ctr"/>
            <a:r>
              <a:rPr lang="da-DK" b="1" dirty="0"/>
              <a:t>MISTILLID</a:t>
            </a:r>
          </a:p>
        </p:txBody>
      </p:sp>
      <p:sp>
        <p:nvSpPr>
          <p:cNvPr id="29" name="Forbindelse 28"/>
          <p:cNvSpPr/>
          <p:nvPr/>
        </p:nvSpPr>
        <p:spPr>
          <a:xfrm>
            <a:off x="3026602" y="5701209"/>
            <a:ext cx="1216048" cy="457200"/>
          </a:xfrm>
          <a:prstGeom prst="flowChartConnector">
            <a:avLst/>
          </a:prstGeom>
          <a:solidFill>
            <a:schemeClr val="accent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1" name="Forbindelse 30"/>
          <p:cNvSpPr/>
          <p:nvPr/>
        </p:nvSpPr>
        <p:spPr>
          <a:xfrm>
            <a:off x="5800259" y="5718509"/>
            <a:ext cx="1216048" cy="457200"/>
          </a:xfrm>
          <a:prstGeom prst="flowChartConnector">
            <a:avLst/>
          </a:prstGeom>
          <a:solidFill>
            <a:schemeClr val="accent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69245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1736727"/>
            <a:ext cx="7886700" cy="2852737"/>
          </a:xfrm>
        </p:spPr>
        <p:txBody>
          <a:bodyPr/>
          <a:lstStyle/>
          <a:p>
            <a:r>
              <a:rPr lang="da-DK" dirty="0"/>
              <a:t>Gruppedannelser</a:t>
            </a:r>
          </a:p>
        </p:txBody>
      </p:sp>
      <p:sp>
        <p:nvSpPr>
          <p:cNvPr id="3" name="Pladsholder til tekst 2"/>
          <p:cNvSpPr>
            <a:spLocks noGrp="1"/>
          </p:cNvSpPr>
          <p:nvPr>
            <p:ph type="body" idx="1"/>
          </p:nvPr>
        </p:nvSpPr>
        <p:spPr/>
        <p:txBody>
          <a:bodyPr/>
          <a:lstStyle/>
          <a:p>
            <a:r>
              <a:rPr lang="da-DK" dirty="0"/>
              <a:t>At sætte holdet…..</a:t>
            </a:r>
          </a:p>
        </p:txBody>
      </p:sp>
      <p:sp>
        <p:nvSpPr>
          <p:cNvPr id="7" name="AutoShape 6" descr="data:image/jpeg;base64,/9j/4AAQSkZJRgABAQAAAQABAAD/2wCEAAkGBxQTEhUUEhQWFRUVFxgUFxQVFxcWFRcYGBUXFhUXFxQYHCggGhwlHBQVJDEhJSkrLi4uGB8zODMtNygtLisBCgoKDg0OGhAQGiwkHyQsLCwsLC0sLCwsLCwsLCwsLCwsLCwsLCwsLCwsLCwsLCwsLCwsLCwsLCwsLCwsLCwsLP/AABEIAJsBRQMBEQACEQEDEQH/xAAcAAEAAQUBAQAAAAAAAAAAAAAABQEDBAYHAgj/xAA/EAACAQIEBAQDBgMHAwUAAAABAgADEQQSITEFBkFREyJhcTKBkQcjQlJyoRQzsUNigpKiwfAVU3MXNJOz4f/EABoBAQACAwEAAAAAAAAAAAAAAAACAwEEBQb/xAAwEQACAgEEAQMDAwQBBQAAAAAAAQIDEQQSITFBBRNRImFxMpHRgaGxwSMUFULh8P/aAAwDAQACEQMRAD8AjpongRAEAQBAEAQCV5b4XUxFdVpm2Uhy35QCNffaSgm2bmi08rrFt8cnalm5g9iukVvBnosjFoWyB1Lb5QRm9dJjKIKyLe1PkxuHcHp0XqPTBDVTma5JF730XYbmYUUnkhXRCtuS8kjJFwgCAIAgCAUMAg+aeNHD0waaeJUYgKnudyBr6SMm/Brai6Va+lZZyfiFKs9V6j61Sc7agHXpbfQWA7ATVbbeGedulZZY1LyU4VgKmKYikM35idAPeSrrc3wVvRXRs2SXPf7nZOEUAiqoFgqhR8hab0uFhnpdNBRiiSlZtCAIAgCAIB5YwjDMDE1ZfFeTWskvJzPnXiDPVy2IQAEZkylj1IJFyP2mlqJNs89rrm548ERjMHp4tME0r2v1Qn8L9j2OxlGM8mrbU0t8P0nrhLgsKVRytJ/iNi1jY5GUDXNew+ZmYvPBnTtN+3N4TOw8C4eKFFKQbNlHxWAv1Ogm1FYWD11FSqrUE+iRki4QBAEAQBAPn2aJ4EQBAEAQBAEAy+GcSqUHD0mytttcEdiDuJlPBdRfOmW6BttL7RqgSzUVL9wSFt7am8t95nXXrL2/p5IPifMWJxTBSxAYhRTp3AJOmvU/ORc22aVutu1ElHPfhHROVOWVwgY3zO5+Ii1l/L9by+EcHoNFo40Jvts2ESZvFYAgCAIAgEdi+M0qdZKLkhnUspI8vlIuM3fzX9gb2gGdmvANB49xAfxr+NUQJSUCkFLK4YqCxe4yta5FriwbTW8rc0ng0NbfRHEW8SLOI4DTxoWrTqm+oJYBr2NgDY9PUk2trJ+0rMNM5stPDUYknyTXKvLn8MGGbNnIJ0sBa+31llUVWn8m9pdNODbbbz8m1U0tIt5Z0orCPcwZEAQBAEAQDy4vCMPng13j9erTps1IKSoLHPe2UC5tbrLpSajlHO1EpwTcUaGK5xIerXbxSgsuHS6sM5sCDb4Ra5tfpOfKSk8y7OMn7ycrOcdRM3l3hTOmJpnDOpakSpqeIAWB8gANhcX7XmYReGsF+locq5xcMZXHZq2HolnVBoWYLrpYk217SvHODl1wfuKP3O8UVsAOwA+k3V0e2isLBcgkIAgCAIAgHz7NE8CIAgCAIAgCAIBWATvJGF8TGUtDZCXJAuBZTbN2vtfvaWVrMjoemV7r18HY5tHrisAQBAEAQBeAYPFcNSem3jBcgBJZtMot5jm6aTGRhvhEBgeI4bDU6zpiDVNgVRn8xIFkSlT0GpsPKLazDkkZshKuDlh8HPeMo5YM9F6bv5mzFiXZjfNY/DfWwtNWzlnj9bunPc4tNnQeScHkw6AplLeZgdySdCQdtANJv1rbWjs+nw21rKNsUSB1UeoMiAIAgCAIBaqVgJJRyQckiL4jxdaKlqjALtfuegA6mWNJI1bdRsWSiV84BItmF7HfXvJLHRFz3rkhsVyph2OYUwDe5+LKfdbgSuVEWastHU3uS5L/AINWneoMS2Yb+Jl8LKNlyC2UDuNfeRdW1dlm6UE5uX8GtLTo4jxlw9J1xDOHFRb1KAdSxvmtdVJJ0I7TV4b4KKI6e2f6H3nKOkYEPkTxcpqZVzlb5c9hmy31te9psHceM8dGTAEAQBAEAQD59mieBEAQBAEAQBAEACAdJ+zThToj1msBVsFHWwJ1PzmxSsI9L6RQ4Qc30zeRLjsiAIAgCAIBj4/FLSptUc2VFLH5D+sw3hEoQc5KK7Zr3BuGHE0Fq16lUGsTUNMVDkyM2ZEKnS2XKDb1kIrK5Nu+xVWbIJfTxkjvtHb/ANv4alq1Kp4wKrmKKuxNtgWKaHfLFibXBxddqraqmq3y/wCpA8sYeriarLVepkVhUYEm+f8ABq2o6/SRpg5PMji6RW3T2yzj7nT8LQtNmUs8Hoa69qMmQLhAEApALVSuAbSSg2Qc0ngpQrholBxEZqQrV7RGORKeCJ4jirKxBANjlv1IBO3XbaXPEUac7EzReYeNVVd6NUaKwynLbNlcMH138ummms0Z3SbwcfU6iyMnCa48ETiuN1nqrX2ZDYEDy7khT30JEg7Zt5NWWptlPevBt/B+P1ayrTWizVyCSWHh09Nmuem2gmzHUNrHk6tGotsW3a8/2M/h/KTO4q41/Ea9xSB+6GmgII1t9JBxcnls2KtBJy32vP28Gz4XCJTULTVUUdFFh9BJJI6MIQgsRRfmSZWAIAgCAIAgHz7NE8CIAgCAIAgCAIGD3SS5AAJ9FFz8hBKEcvB2XlThZw+HVCzMSc/mFsuaxy2ubW997zcgsI9jo6HVUok1JG2IAgCAIBQwDVubsUXtRTcFWbtndstBP85D+yesrm8m7pIqL3y/p/P+jY8HQFNFQbIoUewFpYuDUnJyk5M5xzLjqjcSP8K13RVplRsSLswN9CLMJVmW/g8/rbZe+lWzeOG0yQCwAawzW2vbWbb4idKmOUmSoEpNzBWAIBZq4gCSUWyEppGJiMdYgXAvtrv7SxRXkqnbhmq8x8XqpVJpkZKVMvUzXyszEBEvb4utpTbY4Pg5mqunGTkukizyrzQGASu9ql9GNgGB2F++8VXKX0yfJVo9cpcSfJJ1+IvVxAw9A+Yeeo5F1RLdNdSbiTnZziJtOyVlntw78mw0OF01FsoYkWZmAJbvcyB0lVFIu4jBU3ADorAG4zAGxG1rzDimZlXCX6lkpS4fSVcq00C3zZQotfe9u8KKRhVQSwlwXwgmSaSXRW0GSsAQBAEAQBAEAQD59mieBEAQBAEAQBAKwEbXyDwJq1YVjdadI3uNMzdge2uv0ltcMs6/pelc5qx9I6oBNk9OeoAgCAIAgGDxXHCiha2ZiQqIN3c6Ko9z9Bc9JhvgnVXveCIfAmmcKHOao+IL1W/M/g1T9FsAB0CiRxg2Yz3KeOlHj90TuLxK0kapUOVEUux7KBcmw9pM1Em2kjn3JQarWrV/KEZ3I8ozEuxO5FwAP6zGnWZNnEqUnfJyXTwdDw6i0nN8nWrSS4L0iWCAW672F5mKyyM5YRq/EeIg1aVNWbM9TKQtr2s121GoBXppoRJTsS4RzrLN1iRKLwctrUfUCwyC1rMGvck6+USLk3ybK0+e2RNblirUxD+KwbCkeVLnOXy2zm2lx/S0rlHc+ejNukrmkv3/ANHrh/IeHpm75qnlykNbLe2pA3B676TEaoo1avS6oPL5J/h3C6VAWpIEvuRufdjqZNJI3q6YV/pRmTJaVgCAIAvAEAQBAEAQBAEAQD59mieBEAQBAEAQBAEGUdp5QRBg6GTbw1PY5rea/wA7zch0ez0SSohj4JmSNoQBAEAQChMAhcEPHrmsdadImnRHQttUq/1UegbvI9s2J/8AHBQ8vl/6Rd4x/Nwv/mP/ANFWYl2hT+mf4/2ivM2KSnhazVCAvhsuvUspUL7km0k+ma+2Tzt7NK+zvDWFRwzZbhApGmguDfa+vSZ0yaycDRRlulJt9nQsO4A3lkkztwaSL4MrJo8PVAmVFmHJIjcbjthYm5sFUXJ0J0HsCflLViPJqztcnhHrhnD7feOoz3bL1KK1iVzdbkXPqZS+XksqqXb7JMQbBWAIAgCAIAgCAeSYHkwOG8YpV2qLTNzSbI2nW5Fweo0P0mFJMpqvjY2l4JCZLisApeAVgCAIAgHF8XyviUqmktM1CBmDJqpU6A3Nu201NjR5Cfp90Z7Us/gxeI8Er0FVq1IorGwJKnW17GxNvnMODRTdpLalmccIj5FGuIMCAIAgFVtcXFx1G1/S8eSUcJ5O38v4unVoU3pCyZQAv5bC2X5WtNyLWOD2mlnGVUXDrBJSRsCAIAgFIBGcexDBVp0zapWPhqfyi13f/CoJ97DrIy+C6mKb3PpcmbhMOtNFRBZVAUD0Ez0iuUnKTk/JH8xnKlOp/wBqtTcnspbI5+Su0xIs0/LcflMyOMYPxaNSnZSWUgZ1DLmt5SVYEb2hrKNae5xezh4NDGIrcLpKlennQ3KsjLo3RdbFhqOlx69Mws9tYOfRRcvpccv58GRyhzHVxVSoGCqqgEAAg6ne8lTa5t5IpThZtlJPhPg3lawVfW0k4tyOhuUYkY6vVqNkbLlG9rrmOwPU+W5020vvaZk9rwma6i7XwyRwvDqaWIRcw/GQM57ktvrK3ybMa1Ey7QWFYAgCAIAgCAIBRoBpHNfOjUKvhUVBI+JnDCxPQAge+a5Epssa4Rx9d6i6pbII0/lzjDUcUtQlrO33gUXLA7+XqbmVQk8nJ0eqlC9SfTfODo/EuaqVCslOqGVXTOKljYXJ0K7jabDml2eht10K5qMun5PeA5uwlW4WqFIOzgpf1GbeFNEq9dTPhM1/jvM5pY+n95moKoJCG48wZSTbe29pXKzEjQ1GudepSz9JtHBuPUsSWFHMwTQsVIX2BPX0lqlk6VGphens8ErJGwVgCAcj5V5rqYd1SoxaiTYhtSgPVT2HaasLGuDy2h1865KMnlHTuJ4FMRSam+quN+3Zge82Wk0ejtrjbW4vpnEcXh2pu1N/iQlT8us02sPB4y2p1ycWWZgqEAQBAKwZwdR+zbF0jhzTS+dTmqA9S2zD00t8ps1NYweo9JshKrbHtdm4S06ogCAIB5MPhAhuDjxqj4k/Cb06P/jB8z/42H0VZFc8l9v0JQ/cmrSRQY/EMMKtN6bbOpU23Fxa49ZholCW2WfghMLxeqfuFp3xFOy1Ga/gqLaVM43uLEKPNrrbeRz4NmdEV/yN/S+vkjuZuC0Vo+LiqhquCB4lS5CFgQAlNLWXNl030GukxKKxyamrubplFcLHSNX5TrVkLmgq1ACuZL5WK3tmta5te41/CR1ktNhZOB6ZKtqS85Nq4fxsYl/CQhHIbMGzA2BtdLgEmwJsQNpfKzjCOk4OT+no2vCYZUXKosP3J6knqZUbcYqKwi/BIrAEAQBAEAQBAEAo0A0bifNeGL1qWIoEFb01LKrE979hexFpS5x5yca/X0NyhZHlcdHPcJi2pVEqJ8SMGW+1x3EoTZw65uFm+Pg94/HVK7ZqzlzckX6Am9h6TMpNmbtTKx8mKUHaRKN7QC22+h/5/wAtBncm+eDo32ccfzj+GZQCillYaXF9Qw6nXfrNiuXg9D6XqE17Xx0/k3wGXHZKwBAODcQwZpVDTbcWP1UH/eaLWGeHuqdc3FnRuSOJ1K+Eenez0hkV/dbpf1E2ISzE9F6dfK2hp+CB4rh/4/D/AMXSUCtT8tamPxADRx8v29pGS3Lg0dRXHV1+9H9S7Rp0pOM1gQYEAQCojCMr7nTPs/4MtMtXSpmV0QKt/MhYB2WpbTMLr/8Ak2Ko45PTemaaMM2J9m6y464gCAIBEceqlgtBDZ6xKkjdaY/mP6aGw9WEi+8F9KSzN9L/AD4JOhSCqFUWAAAA2AGgEkUttvLLkGChEAhaf3GJZT/LxJzKfy1gPMp/UBceobuJHpmw17lfHa7/AAXeY+CJi6DUn0vqra+V7HK2h1sTtMySaKYz2vJonBuScXTxCZ2UUgSHdHIZlAuABvqbD6+l6Y1uLOXD06tznPmPPCXWPJvOK5eouBZcrKbhxq1+hLHU2Njv+EdJedCMVFFeBUK6F1rMGUH7ttbkEk9STYAqNTe4PS0EiXgCAIAgCAIAgCAW61QqCQCbAmw3Nhew9YBD4bmaiWNOofCqD8L+W+iklb62843sdCbWgFrmniFCgo8ZL+NemSAMwW2pv6XH1lc3FGjrbaqo/wDIs7jj72zHLe17C+9ul/W1prM8rPCXBSYKRBlLJQNfbX/n7zJZ7eOGbxyfytWp1Biat0yaqg+JgR5rgAnbpudpdXDyd/0/RSi1OXB0ldpedk9QZEA51y1y82KQNi6d1yAU6ucrVIGwIBsRYmxOv+1EINrk4Wk0j1EM3R/D8m58G4PTw1Pw6QNiSSSbsSepMtjFJcHWp08KY7YmicpBcNxKrRb8Wamp+YdR8xKYcSwcXRYp1UqvkjOdeCNh67MBalUOZCNgbXZfTW/ykLFhmp6lpXTZu8Po12QOaIAgFYBuv2Z8ScVjQ0KMDU9VItqO97j6CXUy8Hd9Ive72vHZ0ubB6ErAEA8lrQFyRHAx4rPiT/aeWkO1FT5T/iN29ivaRjzybFv0pV/Hf5JgSRrlYAgGJxLBLWRkbY7Ebqw1VlPQggEe0wyVc3CWTF4Rji16VWwrU/i7Ov4aif3T+xuJhMsthj649P8A+wSckUFRBkrAEAQBAEAQBAEAQBAMDifCaVcfeLcgMqsNHUOAGyt0uAPpANV43weoqolRPGwyC6imWWqjBWAy2vcW3zX127SLimUX6aF8VGZruP5RLp42HzKMzItJ2DVGyZgxJFgGupsozbbyl1lGs9Nqpoddccy+f4NcxOHqU2y1EKnswym3exlTi0eWnVs4kmmZnD+BYivkyU2yvs34dNyW6CSUG+jYq0lksbI9+fB1Dg/KOHo+G2QNUQC7m+rdTlvb2mxGtI9DRoKq8PHPyT7KLWO3aTN4s8PYZAL/AA3Q6g/CbdD2tAMmAIBD8r8QavQWqyqgNwqqSbKpyi9x6GRg8rJraS121qTWPsS8kbBE0uA0xiXxJ81RrAX2QBQug7m2/rI7eclC00Pd9zyZXFeGpiKbU6gup+oPQg9CJlpNE7qYWwcZmgYj7Oa2Y5KtMr0zZgbetgRKPZZwp+izz9MkYmL5BxKIz5qbZVLZVLljYXsBl3mHU0VT9HsjFyymaqRKvyclrBQx30F9jsPJ3A1w9FTYeI4DO1tddct+w2m3XFJHr9Bpo1VJ+WbDJm8IAgENx4moUwynWtfOR+Giv8w/O4Ufq9JF/BfStuZvx1+SWRLAAaAaADp2kih5fZ7gCAIBSAYfEOGJVtmuGU3R1OV0PXK3+2xmGiyuxw6MQ4bFU/gqpVHasuVv/kp6f6ZjDJ76pdrH4K/9YdP52Hqr/ep2rJ8svn/0xlj2VL9Ml/XgvYbjlBzZaqZvyscr/wCRrGZyiLpmvBnh4yVNYK5pkC8ArAKQCsAQBAEAQDGxuJWkjVHNlUEn5dB6w+jMYbpYXkj+E4N1w4J0qOzVyvZ3bxCmhGgvb5TESy5pz48cGc2Hp1QjMga1mUsuqm3rqDGEa8oRl+pGQtMDaw9tJnroklg9WgyCIBFcUNULVFEnNZagsAx6hlUMbXOUDWwGa+pgHrhfG0qnIQaVWwJpVCobUXIFjrbrAJSAc/5N40MO7YOsbWc+G97rYkWF+gN7g+sorljg4mg1HsydE1yujZ8Y+KSsGQLUotZPDFldCf7Qsdx3HaWvOeDpS96M8rmJMCSNj7lYMmNUxSBxTLDMQWC9bC1z+8xnBDelLHk1jjvPFOi6rSC1gQ2Yq1srAgKL/WVztSObqfU4UyxHk1KpxfC1nY1MGc9RrlqVRs1z+Vdr/wBZVvjJ8nL/AOpotl9VfL+GbxwTl7C5AwwpQm2lazP7/E1v2l0YxO1p9JSllV4/JsgEsN4rBkQDy7WgdvBD8CHiF8S39qQtP0orfJ/mJZv8Q7SK55L7ntxWvH+SakigQBAEAQBAKGABAMLi1IGk58JapCkhGGa5ttsf2mMIkpyXTNS4disI1TwqlFqDWJzJ4tAG3xEqrAoB3JI0N7WmNpYtRYvP7pP/ACbEeEuovQxFVdNA5FZD2vnBa3sRGGjKui/1xT/sUTi9UCz4aqXGjeGFZP1KzMLg9t/SN3yZ9mL5U1j75/gJzJRuRULUtAR4ymmWBJHlDamxG0bkYenn45/BIYTGpUAKOrAi4sdfpvMp5KpQlF8mSJkjgrAEAQC1icQqKWdgqgXLMbAfOMmVFyeEQ9JGxTrUdStBDmp02FmqMNqjr0UfhU+52Ej2zYk1Uml38/H2JwCSNYxchQkoLqSSyje53K9NTuNNyb9wL9GqGFwb/sRpexG4OuxgAVgWKgjMACVuLgG9iR20gFyAY1XSop7hl6+jDp6HqPnAPTYOmXFQoviKCA9hmAO4zb2gF+Acr5P5ip083jFVIXy1CoYsBp4ZtqTqLfptNeE8dnn9FrFDKu/f5Ni/9QsPpdKuv5QDbbTUjuenT2vYrIvo3v8AulDXBMcT4u9Og1YUWIChsrEK2oG4F7Wub+xknLCNuy7bXvSOd4nnTFMNKmRszEZVWwUjRdb3sbWuLyh2yZ5+fqs2sLhkK3Eqxc1DVYuylCx1JU6Fb9BbtIOTNOWqm5bm+SxhnUOviKSl/MFNiR2B6THHbIQUNyk+V5Ooct4PBYjLXo0GptSI3DKL2I75W+XpebEYrtHo9JVp7cWQhhr+htwlp0ysAQChgwRHH3LhcOp81clSRutMa1W9NPKD3cSMmX0pLM30v8+CVpoAAALACwA6AbCSKW8vJ7gCAIAgCAIAgCAUMAjeK8Fp1x5hZtBmG5AYNlbupIGnvAIIVMRgRWapmr0lXNTAygC7Eu1RjqgF72FxlsADl1AnOE8do19Eaz2uabaOttwR3BuD2sexgGe1JSQSASNjbUex6QZyzCr8EoObtSS5N8wGVrnfzLYzG1FivsXGS23LuH6Iw9VqVFP1VhMbUZ9+fz/ZFP8AopH8vEV093FQfSqGjaZ9/PcUP4bFrtWpP+umVPzZGt/pjDG6prpr+o8PGH8VBPUK7n6Flj6jCdK7Tf8Ab+StHgq5g9Z2rONQXtkU/wB2mtlB9bE+sKIldxiKwiVAkinsrAKGAWKmGBOYHK3cfPcbHc7/AO0AgeIcNqCo1WnVNGoy5S3xUSRlYswa+QkJl7W9SLASvBK9ZkPj0/DdWy/EGzgAefTa5vp6QDIxo0B/Kynp3sdwehO1veAZMAQDnOP+znz3o1fKb/GPMDbTUaEXt9ZQ6Th2ektPEHx9yN5U4TiaeIQth8y5yjF1ACkAnNexI6WI0N5GMGn0U6LS2Rt/Tx9zc+I56bMa6mvRqeU2CqtEWybE+bNmJPbXebLWUeglFNYZzjjvAmw5zofEoMfLUW9hfUBh+E+9pqzg10eX1minU/t4f+iJlZzHwyjbfvBKuWJLJ1HlnnWjVyUnXwn0UdUJ2sD017zZjYnwen0vqFcsQfD/ALG04nH06f8AMqIn63Vf6mWnUPeHxSOLo6uO6kMPqIBdEAGDBDcGHi1KmIOx+6pdvDQ6sP1Pm+SrIxNi36YqH7/kmbSRQVgCAIAgCAIAgCAIAgHkreARNfgiJnegMlRszDXyiowszhTcByBa9rfU3Ai6XMb0Kgp4lHCG48VhbIRnKqzbVPKmbOoAAB1NoBs9CurgFSCCLgj12gFy0ArAEAQCloBWAIAgCAeSIMGMaBTWn75D8J06H8G3TTUm1zBk8YiuGRhsQQCGt3X1AI1GoPXvpAM6AIBS0AWgFCIHRCcR4NhvvHrWVaihGzNlTcENY6BrgAH0AmHjHJTcoODVnRy7mLhiYetlp1BURhmVgQSLk+U23PrNSSSfB5fW6eFbzB5IyROee+Fp4mKpUgSuZ0zFPj+L8PrbX0tLIR5OrpKc7HNeeDt2D4PQp/DTXMfidhmdvVna7MfczaPUmJxLga1HRqY8FgSzVqQC1NBZUvswubkMCLC1tbgC/wAJxrkvRrW8Wla5Gi1Ea+Sqo6XsQV6EEaixIHnj1dsoo0zapWORSN1X+0qf4Vv8yo6zDLqIrO59IkMLQCKqKLKoCgDoALAQuiqUnJtsvTJgQBAEAQBAEAQBAEAQBAEAs4nDq4s6hhcGx7iAa3guXGwmb+HLsMpIAK5ywsEV2cHMLXHTvYnWAbJg1cIoqlWe3mZVKqT1IUkkD5mAXoAgCAIAgCAIAgEZx7i6YWkar620Cjdm6ASLltKNRqI0Q3SM7DVQ6qw2YBh7EXEkWxluSZjcRohyi3IOYEMDYgLqeov2tqNdjBIuU65BC1NCdAw+FjrsLnLsdD3GusAyoAgCAIBHcd4YuJotSY2DW1GpBBuCB8phrKKb6Y3QcGc44vyJiEqEUF8RN1bMqt7Ne3rtNeVXPBwLfS7YzxHlGtYnDPScpVQo4/C3+3cSuSwc22iVctrRL/ZxilTEOaillYNe1NqhBDaWCgkWt/SWxl9R6jQ6WTlFxkn9PX3Oj4nmFfKKSVGzG2dqdRKa6E6s4UdLby7cdX2Gu2kesLxHE1EVlwypmAN6tUC3qAikkdtoy/BnZUu5fsYWNwmIOJw5euqFxVp/c0wCFyipq1Qtm1QdBvGG+zG+uPUc/n/0TOB4WEc1Gd6tQjLne1wt75VCgAC/Ya6dpnBGdu5YSwiQEyVL7FYMiAIAgCAIAgCAIAgCAIAgCAIAgCAIAgCAIAgCAIBoPM/DK2NxgpLcUaQAZ9gpbViL/E1rDrKZptnG1dFmpvUf/FG40sM6KFRlyqAoBU6AXA1B/R/lPfS5dHXjHasIYclnYsB5fILX/Ud1HddiRp0tBIynQEawCxhXy3Qn4bWJOpU7XJ7ajrtvcwDKgCAIBS0A8v1tv0jJh9PBx3jOExleu3i0napsAFJUAbBelpqyUmzyuohqrLXlMmOReBth8RmxAakzhvAB2ZjfxAbH4gLEKdwSekthDyzr6PTSTVs+8YwbFhcdiKIPjWxNAEr4yrZ/LfMzKLggEHXbTeWnUNhw9datNXpt5XUMrjqDqCAekAieDu9eu1Z8vh0Q1GkyXy1SSDUqAHYDIqjU6htSIBP2gFYAgCAIAgCAIAgCAIAgCAIAgCAIAgCAIAgCAIAgCAIBTLALOJrWsB8TaKLE/M26D1t2vrAPWHohVtudye5O5gF2AR3FMO7FShI3vb9vxr694BQY9qZtiAAOlZb+Gf1DU0z73H97pAJEMIBWAIBQwBAMfHYJKqFKihlPQ9CNiDuCDsRqIH3I2jwqvRUJQrr4agKqV6XiZQNAA6MhIA73PrAPR4M9QWxFYun/AGqS+DSI7NqXYemax6gwCWpUwoCgAACwA0AA2AA2EA9wBAEAQBAEAQBAEAQBAEAQBAEAQBAEAQBAEAQBAEAQBAKGAYuGGYlz10XfRb6aHqdb6DoOl4B7rYymgOd1W292At11mMohKyMe2XadQMAVNwRcHuDsZkknk9wZPLCAQeGPh4zwaflpGkXyD4Q1x8I/CNToLCATogFYAgCAIAgCAIAgCAIAgCAIAgCAIAgCAIAgCAIAgCAIAgCAIAgCAIAgCAY3Ejak/wCkwC6BbQaAAWA6QDjvOJvjq19fOB8rLpNSb+o8p6hzq2n9jsaC1gPabSPVR6PcyZ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8" name="AutoShape 8" descr="data:image/jpeg;base64,/9j/4AAQSkZJRgABAQAAAQABAAD/2wCEAAkGBxQTEhUUEhQWFRUVFxgUFxQVFxcWFRcYGBUXFhUXFxQYHCggGhwlHBQVJDEhJSkrLi4uGB8zODMtNygtLisBCgoKDg0OGhAQGiwkHyQsLCwsLC0sLCwsLCwsLCwsLCwsLCwsLCwsLCwsLCwsLCwsLCwsLCwsLCwsLCwsLCwsLP/AABEIAJsBRQMBEQACEQEDEQH/xAAcAAEAAQUBAQAAAAAAAAAAAAAABQEDBAYHAgj/xAA/EAACAQIEBAQDBgMHAwUAAAABAgADEQQSITEFBkFREyJhcTKBkQcjQlJyoRQzsUNigpKiwfAVU3MXNJOz4f/EABoBAQACAwEAAAAAAAAAAAAAAAACAwEEBQb/xAAwEQACAgEEAQMDAwQBBQAAAAAAAQIDEQQSITFBBRNRImFxMpHRgaGxwSMUFULh8P/aAAwDAQACEQMRAD8AjpongRAEAQBAEAQCV5b4XUxFdVpm2Uhy35QCNffaSgm2bmi08rrFt8cnalm5g9iukVvBnosjFoWyB1Lb5QRm9dJjKIKyLe1PkxuHcHp0XqPTBDVTma5JF730XYbmYUUnkhXRCtuS8kjJFwgCAIAgCAUMAg+aeNHD0waaeJUYgKnudyBr6SMm/Brai6Va+lZZyfiFKs9V6j61Sc7agHXpbfQWA7ATVbbeGedulZZY1LyU4VgKmKYikM35idAPeSrrc3wVvRXRs2SXPf7nZOEUAiqoFgqhR8hab0uFhnpdNBRiiSlZtCAIAgCAIB5YwjDMDE1ZfFeTWskvJzPnXiDPVy2IQAEZkylj1IJFyP2mlqJNs89rrm548ERjMHp4tME0r2v1Qn8L9j2OxlGM8mrbU0t8P0nrhLgsKVRytJ/iNi1jY5GUDXNew+ZmYvPBnTtN+3N4TOw8C4eKFFKQbNlHxWAv1Ogm1FYWD11FSqrUE+iRki4QBAEAQBAPn2aJ4EQBAEAQBAEAy+GcSqUHD0mytttcEdiDuJlPBdRfOmW6BttL7RqgSzUVL9wSFt7am8t95nXXrL2/p5IPifMWJxTBSxAYhRTp3AJOmvU/ORc22aVutu1ElHPfhHROVOWVwgY3zO5+Ii1l/L9by+EcHoNFo40Jvts2ESZvFYAgCAIAgEdi+M0qdZKLkhnUspI8vlIuM3fzX9gb2gGdmvANB49xAfxr+NUQJSUCkFLK4YqCxe4yta5FriwbTW8rc0ng0NbfRHEW8SLOI4DTxoWrTqm+oJYBr2NgDY9PUk2trJ+0rMNM5stPDUYknyTXKvLn8MGGbNnIJ0sBa+31llUVWn8m9pdNODbbbz8m1U0tIt5Z0orCPcwZEAQBAEAQDy4vCMPng13j9erTps1IKSoLHPe2UC5tbrLpSajlHO1EpwTcUaGK5xIerXbxSgsuHS6sM5sCDb4Ra5tfpOfKSk8y7OMn7ycrOcdRM3l3hTOmJpnDOpakSpqeIAWB8gANhcX7XmYReGsF+locq5xcMZXHZq2HolnVBoWYLrpYk217SvHODl1wfuKP3O8UVsAOwA+k3V0e2isLBcgkIAgCAIAgHz7NE8CIAgCAIAgCAIBWATvJGF8TGUtDZCXJAuBZTbN2vtfvaWVrMjoemV7r18HY5tHrisAQBAEAQBeAYPFcNSem3jBcgBJZtMot5jm6aTGRhvhEBgeI4bDU6zpiDVNgVRn8xIFkSlT0GpsPKLazDkkZshKuDlh8HPeMo5YM9F6bv5mzFiXZjfNY/DfWwtNWzlnj9bunPc4tNnQeScHkw6AplLeZgdySdCQdtANJv1rbWjs+nw21rKNsUSB1UeoMiAIAgCAIBaqVgJJRyQckiL4jxdaKlqjALtfuegA6mWNJI1bdRsWSiV84BItmF7HfXvJLHRFz3rkhsVyph2OYUwDe5+LKfdbgSuVEWastHU3uS5L/AINWneoMS2Yb+Jl8LKNlyC2UDuNfeRdW1dlm6UE5uX8GtLTo4jxlw9J1xDOHFRb1KAdSxvmtdVJJ0I7TV4b4KKI6e2f6H3nKOkYEPkTxcpqZVzlb5c9hmy31te9psHceM8dGTAEAQBAEAQD59mieBEAQBAEAQBAEACAdJ+zThToj1msBVsFHWwJ1PzmxSsI9L6RQ4Qc30zeRLjsiAIAgCAIBj4/FLSptUc2VFLH5D+sw3hEoQc5KK7Zr3BuGHE0Fq16lUGsTUNMVDkyM2ZEKnS2XKDb1kIrK5Nu+xVWbIJfTxkjvtHb/ANv4alq1Kp4wKrmKKuxNtgWKaHfLFibXBxddqraqmq3y/wCpA8sYeriarLVepkVhUYEm+f8ABq2o6/SRpg5PMji6RW3T2yzj7nT8LQtNmUs8Hoa69qMmQLhAEApALVSuAbSSg2Qc0ngpQrholBxEZqQrV7RGORKeCJ4jirKxBANjlv1IBO3XbaXPEUac7EzReYeNVVd6NUaKwynLbNlcMH138ummms0Z3SbwcfU6iyMnCa48ETiuN1nqrX2ZDYEDy7khT30JEg7Zt5NWWptlPevBt/B+P1ayrTWizVyCSWHh09Nmuem2gmzHUNrHk6tGotsW3a8/2M/h/KTO4q41/Ea9xSB+6GmgII1t9JBxcnls2KtBJy32vP28Gz4XCJTULTVUUdFFh9BJJI6MIQgsRRfmSZWAIAgCAIAgHz7NE8CIAgCAIAgCAIGD3SS5AAJ9FFz8hBKEcvB2XlThZw+HVCzMSc/mFsuaxy2ubW997zcgsI9jo6HVUok1JG2IAgCAIBQwDVubsUXtRTcFWbtndstBP85D+yesrm8m7pIqL3y/p/P+jY8HQFNFQbIoUewFpYuDUnJyk5M5xzLjqjcSP8K13RVplRsSLswN9CLMJVmW/g8/rbZe+lWzeOG0yQCwAawzW2vbWbb4idKmOUmSoEpNzBWAIBZq4gCSUWyEppGJiMdYgXAvtrv7SxRXkqnbhmq8x8XqpVJpkZKVMvUzXyszEBEvb4utpTbY4Pg5mqunGTkukizyrzQGASu9ql9GNgGB2F++8VXKX0yfJVo9cpcSfJJ1+IvVxAw9A+Yeeo5F1RLdNdSbiTnZziJtOyVlntw78mw0OF01FsoYkWZmAJbvcyB0lVFIu4jBU3ADorAG4zAGxG1rzDimZlXCX6lkpS4fSVcq00C3zZQotfe9u8KKRhVQSwlwXwgmSaSXRW0GSsAQBAEAQBAEAQD59mieBEAQBAEAQBAKwEbXyDwJq1YVjdadI3uNMzdge2uv0ltcMs6/pelc5qx9I6oBNk9OeoAgCAIAgGDxXHCiha2ZiQqIN3c6Ko9z9Bc9JhvgnVXveCIfAmmcKHOao+IL1W/M/g1T9FsAB0CiRxg2Yz3KeOlHj90TuLxK0kapUOVEUux7KBcmw9pM1Em2kjn3JQarWrV/KEZ3I8ozEuxO5FwAP6zGnWZNnEqUnfJyXTwdDw6i0nN8nWrSS4L0iWCAW672F5mKyyM5YRq/EeIg1aVNWbM9TKQtr2s121GoBXppoRJTsS4RzrLN1iRKLwctrUfUCwyC1rMGvck6+USLk3ybK0+e2RNblirUxD+KwbCkeVLnOXy2zm2lx/S0rlHc+ejNukrmkv3/ANHrh/IeHpm75qnlykNbLe2pA3B676TEaoo1avS6oPL5J/h3C6VAWpIEvuRufdjqZNJI3q6YV/pRmTJaVgCAIAvAEAQBAEAQBAEAQD59mieBEAQBAEAQBAEGUdp5QRBg6GTbw1PY5rea/wA7zch0ez0SSohj4JmSNoQBAEAQChMAhcEPHrmsdadImnRHQttUq/1UegbvI9s2J/8AHBQ8vl/6Rd4x/Nwv/mP/ANFWYl2hT+mf4/2ivM2KSnhazVCAvhsuvUspUL7km0k+ma+2Tzt7NK+zvDWFRwzZbhApGmguDfa+vSZ0yaycDRRlulJt9nQsO4A3lkkztwaSL4MrJo8PVAmVFmHJIjcbjthYm5sFUXJ0J0HsCflLViPJqztcnhHrhnD7feOoz3bL1KK1iVzdbkXPqZS+XksqqXb7JMQbBWAIAgCAIAgCAeSYHkwOG8YpV2qLTNzSbI2nW5Fweo0P0mFJMpqvjY2l4JCZLisApeAVgCAIAgHF8XyviUqmktM1CBmDJqpU6A3Nu201NjR5Cfp90Z7Us/gxeI8Er0FVq1IorGwJKnW17GxNvnMODRTdpLalmccIj5FGuIMCAIAgFVtcXFx1G1/S8eSUcJ5O38v4unVoU3pCyZQAv5bC2X5WtNyLWOD2mlnGVUXDrBJSRsCAIAgFIBGcexDBVp0zapWPhqfyi13f/CoJ97DrIy+C6mKb3PpcmbhMOtNFRBZVAUD0Ez0iuUnKTk/JH8xnKlOp/wBqtTcnspbI5+Su0xIs0/LcflMyOMYPxaNSnZSWUgZ1DLmt5SVYEb2hrKNae5xezh4NDGIrcLpKlennQ3KsjLo3RdbFhqOlx69Mws9tYOfRRcvpccv58GRyhzHVxVSoGCqqgEAAg6ne8lTa5t5IpThZtlJPhPg3lawVfW0k4tyOhuUYkY6vVqNkbLlG9rrmOwPU+W5020vvaZk9rwma6i7XwyRwvDqaWIRcw/GQM57ktvrK3ybMa1Ey7QWFYAgCAIAgCAIBRoBpHNfOjUKvhUVBI+JnDCxPQAge+a5Epssa4Rx9d6i6pbII0/lzjDUcUtQlrO33gUXLA7+XqbmVQk8nJ0eqlC9SfTfODo/EuaqVCslOqGVXTOKljYXJ0K7jabDml2eht10K5qMun5PeA5uwlW4WqFIOzgpf1GbeFNEq9dTPhM1/jvM5pY+n95moKoJCG48wZSTbe29pXKzEjQ1GudepSz9JtHBuPUsSWFHMwTQsVIX2BPX0lqlk6VGphens8ErJGwVgCAcj5V5rqYd1SoxaiTYhtSgPVT2HaasLGuDy2h1865KMnlHTuJ4FMRSam+quN+3Zge82Wk0ejtrjbW4vpnEcXh2pu1N/iQlT8us02sPB4y2p1ycWWZgqEAQBAKwZwdR+zbF0jhzTS+dTmqA9S2zD00t8ps1NYweo9JshKrbHtdm4S06ogCAIB5MPhAhuDjxqj4k/Cb06P/jB8z/42H0VZFc8l9v0JQ/cmrSRQY/EMMKtN6bbOpU23Fxa49ZholCW2WfghMLxeqfuFp3xFOy1Ga/gqLaVM43uLEKPNrrbeRz4NmdEV/yN/S+vkjuZuC0Vo+LiqhquCB4lS5CFgQAlNLWXNl030GukxKKxyamrubplFcLHSNX5TrVkLmgq1ACuZL5WK3tmta5te41/CR1ktNhZOB6ZKtqS85Nq4fxsYl/CQhHIbMGzA2BtdLgEmwJsQNpfKzjCOk4OT+no2vCYZUXKosP3J6knqZUbcYqKwi/BIrAEAQBAEAQBAEAo0A0bifNeGL1qWIoEFb01LKrE979hexFpS5x5yca/X0NyhZHlcdHPcJi2pVEqJ8SMGW+1x3EoTZw65uFm+Pg94/HVK7ZqzlzckX6Am9h6TMpNmbtTKx8mKUHaRKN7QC22+h/5/wAtBncm+eDo32ccfzj+GZQCillYaXF9Qw6nXfrNiuXg9D6XqE17Xx0/k3wGXHZKwBAODcQwZpVDTbcWP1UH/eaLWGeHuqdc3FnRuSOJ1K+Eenez0hkV/dbpf1E2ISzE9F6dfK2hp+CB4rh/4/D/AMXSUCtT8tamPxADRx8v29pGS3Lg0dRXHV1+9H9S7Rp0pOM1gQYEAQCojCMr7nTPs/4MtMtXSpmV0QKt/MhYB2WpbTMLr/8Ak2Ko45PTemaaMM2J9m6y464gCAIBEceqlgtBDZ6xKkjdaY/mP6aGw9WEi+8F9KSzN9L/AD4JOhSCqFUWAAAA2AGgEkUttvLLkGChEAhaf3GJZT/LxJzKfy1gPMp/UBceobuJHpmw17lfHa7/AAXeY+CJi6DUn0vqra+V7HK2h1sTtMySaKYz2vJonBuScXTxCZ2UUgSHdHIZlAuABvqbD6+l6Y1uLOXD06tznPmPPCXWPJvOK5eouBZcrKbhxq1+hLHU2Njv+EdJedCMVFFeBUK6F1rMGUH7ttbkEk9STYAqNTe4PS0EiXgCAIAgCAIAgCAW61QqCQCbAmw3Nhew9YBD4bmaiWNOofCqD8L+W+iklb62843sdCbWgFrmniFCgo8ZL+NemSAMwW2pv6XH1lc3FGjrbaqo/wDIs7jj72zHLe17C+9ul/W1prM8rPCXBSYKRBlLJQNfbX/n7zJZ7eOGbxyfytWp1Biat0yaqg+JgR5rgAnbpudpdXDyd/0/RSi1OXB0ldpedk9QZEA51y1y82KQNi6d1yAU6ucrVIGwIBsRYmxOv+1EINrk4Wk0j1EM3R/D8m58G4PTw1Pw6QNiSSSbsSepMtjFJcHWp08KY7YmicpBcNxKrRb8Wamp+YdR8xKYcSwcXRYp1UqvkjOdeCNh67MBalUOZCNgbXZfTW/ykLFhmp6lpXTZu8Po12QOaIAgFYBuv2Z8ScVjQ0KMDU9VItqO97j6CXUy8Hd9Ive72vHZ0ubB6ErAEA8lrQFyRHAx4rPiT/aeWkO1FT5T/iN29ivaRjzybFv0pV/Hf5JgSRrlYAgGJxLBLWRkbY7Ebqw1VlPQggEe0wyVc3CWTF4Rji16VWwrU/i7Ov4aif3T+xuJhMsthj649P8A+wSckUFRBkrAEAQBAEAQBAEAQBAMDifCaVcfeLcgMqsNHUOAGyt0uAPpANV43weoqolRPGwyC6imWWqjBWAy2vcW3zX127SLimUX6aF8VGZruP5RLp42HzKMzItJ2DVGyZgxJFgGupsozbbyl1lGs9Nqpoddccy+f4NcxOHqU2y1EKnswym3exlTi0eWnVs4kmmZnD+BYivkyU2yvs34dNyW6CSUG+jYq0lksbI9+fB1Dg/KOHo+G2QNUQC7m+rdTlvb2mxGtI9DRoKq8PHPyT7KLWO3aTN4s8PYZAL/AA3Q6g/CbdD2tAMmAIBD8r8QavQWqyqgNwqqSbKpyi9x6GRg8rJraS121qTWPsS8kbBE0uA0xiXxJ81RrAX2QBQug7m2/rI7eclC00Pd9zyZXFeGpiKbU6gup+oPQg9CJlpNE7qYWwcZmgYj7Oa2Y5KtMr0zZgbetgRKPZZwp+izz9MkYmL5BxKIz5qbZVLZVLljYXsBl3mHU0VT9HsjFyymaqRKvyclrBQx30F9jsPJ3A1w9FTYeI4DO1tddct+w2m3XFJHr9Bpo1VJ+WbDJm8IAgENx4moUwynWtfOR+Giv8w/O4Ufq9JF/BfStuZvx1+SWRLAAaAaADp2kih5fZ7gCAIBSAYfEOGJVtmuGU3R1OV0PXK3+2xmGiyuxw6MQ4bFU/gqpVHasuVv/kp6f6ZjDJ76pdrH4K/9YdP52Hqr/ep2rJ8svn/0xlj2VL9Ml/XgvYbjlBzZaqZvyscr/wCRrGZyiLpmvBnh4yVNYK5pkC8ArAKQCsAQBAEAQDGxuJWkjVHNlUEn5dB6w+jMYbpYXkj+E4N1w4J0qOzVyvZ3bxCmhGgvb5TESy5pz48cGc2Hp1QjMga1mUsuqm3rqDGEa8oRl+pGQtMDaw9tJnroklg9WgyCIBFcUNULVFEnNZagsAx6hlUMbXOUDWwGa+pgHrhfG0qnIQaVWwJpVCobUXIFjrbrAJSAc/5N40MO7YOsbWc+G97rYkWF+gN7g+sorljg4mg1HsydE1yujZ8Y+KSsGQLUotZPDFldCf7Qsdx3HaWvOeDpS96M8rmJMCSNj7lYMmNUxSBxTLDMQWC9bC1z+8xnBDelLHk1jjvPFOi6rSC1gQ2Yq1srAgKL/WVztSObqfU4UyxHk1KpxfC1nY1MGc9RrlqVRs1z+Vdr/wBZVvjJ8nL/AOpotl9VfL+GbxwTl7C5AwwpQm2lazP7/E1v2l0YxO1p9JSllV4/JsgEsN4rBkQDy7WgdvBD8CHiF8S39qQtP0orfJ/mJZv8Q7SK55L7ntxWvH+SakigQBAEAQBAKGABAMLi1IGk58JapCkhGGa5ttsf2mMIkpyXTNS4disI1TwqlFqDWJzJ4tAG3xEqrAoB3JI0N7WmNpYtRYvP7pP/ACbEeEuovQxFVdNA5FZD2vnBa3sRGGjKui/1xT/sUTi9UCz4aqXGjeGFZP1KzMLg9t/SN3yZ9mL5U1j75/gJzJRuRULUtAR4ymmWBJHlDamxG0bkYenn45/BIYTGpUAKOrAi4sdfpvMp5KpQlF8mSJkjgrAEAQC1icQqKWdgqgXLMbAfOMmVFyeEQ9JGxTrUdStBDmp02FmqMNqjr0UfhU+52Ej2zYk1Uml38/H2JwCSNYxchQkoLqSSyje53K9NTuNNyb9wL9GqGFwb/sRpexG4OuxgAVgWKgjMACVuLgG9iR20gFyAY1XSop7hl6+jDp6HqPnAPTYOmXFQoviKCA9hmAO4zb2gF+Acr5P5ip083jFVIXy1CoYsBp4ZtqTqLfptNeE8dnn9FrFDKu/f5Ni/9QsPpdKuv5QDbbTUjuenT2vYrIvo3v8AulDXBMcT4u9Og1YUWIChsrEK2oG4F7Wub+xknLCNuy7bXvSOd4nnTFMNKmRszEZVWwUjRdb3sbWuLyh2yZ5+fqs2sLhkK3Eqxc1DVYuylCx1JU6Fb9BbtIOTNOWqm5bm+SxhnUOviKSl/MFNiR2B6THHbIQUNyk+V5Ooct4PBYjLXo0GptSI3DKL2I75W+XpebEYrtHo9JVp7cWQhhr+htwlp0ysAQChgwRHH3LhcOp81clSRutMa1W9NPKD3cSMmX0pLM30v8+CVpoAAALACwA6AbCSKW8vJ7gCAIAgCAIAgCAUMAjeK8Fp1x5hZtBmG5AYNlbupIGnvAIIVMRgRWapmr0lXNTAygC7Eu1RjqgF72FxlsADl1AnOE8do19Eaz2uabaOttwR3BuD2sexgGe1JSQSASNjbUex6QZyzCr8EoObtSS5N8wGVrnfzLYzG1FivsXGS23LuH6Iw9VqVFP1VhMbUZ9+fz/ZFP8AopH8vEV093FQfSqGjaZ9/PcUP4bFrtWpP+umVPzZGt/pjDG6prpr+o8PGH8VBPUK7n6Flj6jCdK7Tf8Ab+StHgq5g9Z2rONQXtkU/wB2mtlB9bE+sKIldxiKwiVAkinsrAKGAWKmGBOYHK3cfPcbHc7/AO0AgeIcNqCo1WnVNGoy5S3xUSRlYswa+QkJl7W9SLASvBK9ZkPj0/DdWy/EGzgAefTa5vp6QDIxo0B/Kynp3sdwehO1veAZMAQDnOP+znz3o1fKb/GPMDbTUaEXt9ZQ6Th2ektPEHx9yN5U4TiaeIQth8y5yjF1ACkAnNexI6WI0N5GMGn0U6LS2Rt/Tx9zc+I56bMa6mvRqeU2CqtEWybE+bNmJPbXebLWUeglFNYZzjjvAmw5zofEoMfLUW9hfUBh+E+9pqzg10eX1minU/t4f+iJlZzHwyjbfvBKuWJLJ1HlnnWjVyUnXwn0UdUJ2sD017zZjYnwen0vqFcsQfD/ALG04nH06f8AMqIn63Vf6mWnUPeHxSOLo6uO6kMPqIBdEAGDBDcGHi1KmIOx+6pdvDQ6sP1Pm+SrIxNi36YqH7/kmbSRQVgCAIAgCAIAgCAIAgHkreARNfgiJnegMlRszDXyiowszhTcByBa9rfU3Ai6XMb0Kgp4lHCG48VhbIRnKqzbVPKmbOoAAB1NoBs9CurgFSCCLgj12gFy0ArAEAQCloBWAIAgCAeSIMGMaBTWn75D8J06H8G3TTUm1zBk8YiuGRhsQQCGt3X1AI1GoPXvpAM6AIBS0AWgFCIHRCcR4NhvvHrWVaihGzNlTcENY6BrgAH0AmHjHJTcoODVnRy7mLhiYetlp1BURhmVgQSLk+U23PrNSSSfB5fW6eFbzB5IyROee+Fp4mKpUgSuZ0zFPj+L8PrbX0tLIR5OrpKc7HNeeDt2D4PQp/DTXMfidhmdvVna7MfczaPUmJxLga1HRqY8FgSzVqQC1NBZUvswubkMCLC1tbgC/wAJxrkvRrW8Wla5Gi1Ea+Sqo6XsQV6EEaixIHnj1dsoo0zapWORSN1X+0qf4Vv8yo6zDLqIrO59IkMLQCKqKLKoCgDoALAQuiqUnJtsvTJgQBAEAQBAEAQBAEAQBAEAs4nDq4s6hhcGx7iAa3guXGwmb+HLsMpIAK5ywsEV2cHMLXHTvYnWAbJg1cIoqlWe3mZVKqT1IUkkD5mAXoAgCAIAgCAIAgEZx7i6YWkar620Cjdm6ASLltKNRqI0Q3SM7DVQ6qw2YBh7EXEkWxluSZjcRohyi3IOYEMDYgLqeov2tqNdjBIuU65BC1NCdAw+FjrsLnLsdD3GusAyoAgCAIBHcd4YuJotSY2DW1GpBBuCB8phrKKb6Y3QcGc44vyJiEqEUF8RN1bMqt7Ne3rtNeVXPBwLfS7YzxHlGtYnDPScpVQo4/C3+3cSuSwc22iVctrRL/ZxilTEOaillYNe1NqhBDaWCgkWt/SWxl9R6jQ6WTlFxkn9PX3Oj4nmFfKKSVGzG2dqdRKa6E6s4UdLby7cdX2Gu2kesLxHE1EVlwypmAN6tUC3qAikkdtoy/BnZUu5fsYWNwmIOJw5euqFxVp/c0wCFyipq1Qtm1QdBvGG+zG+uPUc/n/0TOB4WEc1Gd6tQjLne1wt75VCgAC/Ya6dpnBGdu5YSwiQEyVL7FYMiAIAgCAIAgCAIAgCAIAgCAIAgCAIAgCAIAgCAIBoPM/DK2NxgpLcUaQAZ9gpbViL/E1rDrKZptnG1dFmpvUf/FG40sM6KFRlyqAoBU6AXA1B/R/lPfS5dHXjHasIYclnYsB5fILX/Ud1HddiRp0tBIynQEawCxhXy3Qn4bWJOpU7XJ7ajrtvcwDKgCAIBS0A8v1tv0jJh9PBx3jOExleu3i0napsAFJUAbBelpqyUmzyuohqrLXlMmOReBth8RmxAakzhvAB2ZjfxAbH4gLEKdwSekthDyzr6PTSTVs+8YwbFhcdiKIPjWxNAEr4yrZ/LfMzKLggEHXbTeWnUNhw9datNXpt5XUMrjqDqCAekAieDu9eu1Z8vh0Q1GkyXy1SSDUqAHYDIqjU6htSIBP2gFYAgCAIAgCAIAgCAIAgCAIAgCAIAgCAIAgCAIAgCAIBTLALOJrWsB8TaKLE/M26D1t2vrAPWHohVtudye5O5gF2AR3FMO7FShI3vb9vxr694BQY9qZtiAAOlZb+Gf1DU0z73H97pAJEMIBWAIBQwBAMfHYJKqFKihlPQ9CNiDuCDsRqIH3I2jwqvRUJQrr4agKqV6XiZQNAA6MhIA73PrAPR4M9QWxFYun/AGqS+DSI7NqXYemax6gwCWpUwoCgAACwA0AA2AA2EA9wBAEAQBAEAQBAEAQBAEAQBAEAQBAEAQBAEAQBAEAQBAKGAYuGGYlz10XfRb6aHqdb6DoOl4B7rYymgOd1W292At11mMohKyMe2XadQMAVNwRcHuDsZkknk9wZPLCAQeGPh4zwaflpGkXyD4Q1x8I/CNToLCATogFYAgCAIAgCAIAgCAIAgCAIAgCAIAgCAIAgCAIAgCAIAgCAIAgCAIAgCAY3Ejak/wCkwC6BbQaAAWA6QDjvOJvjq19fOB8rLpNSb+o8p6hzq2n9jsaC1gPabSPVR6PcyZP/2Q=="/>
          <p:cNvSpPr>
            <a:spLocks noChangeAspect="1" noChangeArrowheads="1"/>
          </p:cNvSpPr>
          <p:nvPr/>
        </p:nvSpPr>
        <p:spPr bwMode="auto">
          <a:xfrm>
            <a:off x="1535185" y="1584326"/>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9" name="Pladsholder til dato 8"/>
          <p:cNvSpPr>
            <a:spLocks noGrp="1"/>
          </p:cNvSpPr>
          <p:nvPr>
            <p:ph type="dt" sz="half" idx="10"/>
          </p:nvPr>
        </p:nvSpPr>
        <p:spPr/>
        <p:txBody>
          <a:bodyPr/>
          <a:lstStyle/>
          <a:p>
            <a:fld id="{CBD22575-AE44-4DB9-A921-D764C01CF00B}" type="datetime1">
              <a:rPr lang="da-DK" smtClean="0"/>
              <a:t>01-02-2017</a:t>
            </a:fld>
            <a:endParaRPr lang="da-DK"/>
          </a:p>
        </p:txBody>
      </p:sp>
      <p:sp>
        <p:nvSpPr>
          <p:cNvPr id="10" name="Pladsholder til sidefod 9"/>
          <p:cNvSpPr>
            <a:spLocks noGrp="1"/>
          </p:cNvSpPr>
          <p:nvPr>
            <p:ph type="ftr" sz="quarter" idx="11"/>
          </p:nvPr>
        </p:nvSpPr>
        <p:spPr/>
        <p:txBody>
          <a:bodyPr/>
          <a:lstStyle/>
          <a:p>
            <a:r>
              <a:rPr lang="da-DK"/>
              <a:t>Projektledelse i praksis v. Maren Granlien og Charlotte Risbjerg</a:t>
            </a:r>
          </a:p>
        </p:txBody>
      </p:sp>
      <p:sp>
        <p:nvSpPr>
          <p:cNvPr id="11" name="Pladsholder til diasnummer 10"/>
          <p:cNvSpPr>
            <a:spLocks noGrp="1"/>
          </p:cNvSpPr>
          <p:nvPr>
            <p:ph type="sldNum" sz="quarter" idx="12"/>
          </p:nvPr>
        </p:nvSpPr>
        <p:spPr/>
        <p:txBody>
          <a:bodyPr/>
          <a:lstStyle/>
          <a:p>
            <a:fld id="{3031701D-1D88-4936-B228-AC091E77BDF0}" type="slidenum">
              <a:rPr lang="da-DK" smtClean="0"/>
              <a:t>77</a:t>
            </a:fld>
            <a:endParaRPr lang="da-DK"/>
          </a:p>
        </p:txBody>
      </p:sp>
      <p:pic>
        <p:nvPicPr>
          <p:cNvPr id="4" name="Billede 3" descr="Relationer_og_samarbejde-beskåre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9732" y="278813"/>
            <a:ext cx="4339124" cy="3347833"/>
          </a:xfrm>
          <a:prstGeom prst="rect">
            <a:avLst/>
          </a:prstGeom>
        </p:spPr>
      </p:pic>
    </p:spTree>
    <p:extLst>
      <p:ext uri="{BB962C8B-B14F-4D97-AF65-F5344CB8AC3E}">
        <p14:creationId xmlns:p14="http://schemas.microsoft.com/office/powerpoint/2010/main" val="32333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a-DK" sz="3200" b="1" dirty="0">
                <a:solidFill>
                  <a:srgbClr val="800000"/>
                </a:solidFill>
              </a:rPr>
              <a:t>Udviklingsfaser i en gruppe</a:t>
            </a:r>
          </a:p>
        </p:txBody>
      </p:sp>
      <p:sp>
        <p:nvSpPr>
          <p:cNvPr id="4" name="Pladsholder til indhold 2"/>
          <p:cNvSpPr>
            <a:spLocks noGrp="1"/>
          </p:cNvSpPr>
          <p:nvPr>
            <p:ph idx="1"/>
          </p:nvPr>
        </p:nvSpPr>
        <p:spPr/>
        <p:txBody>
          <a:bodyPr>
            <a:normAutofit fontScale="92500" lnSpcReduction="10000"/>
          </a:bodyPr>
          <a:lstStyle/>
          <a:p>
            <a:pPr marL="0" indent="0">
              <a:buFontTx/>
              <a:buNone/>
            </a:pPr>
            <a:r>
              <a:rPr lang="da-DK" sz="2400" dirty="0">
                <a:latin typeface="Calibri" charset="0"/>
                <a:cs typeface="Calibri" charset="0"/>
              </a:rPr>
              <a:t>Gruppens udviklingsfaser, som gentager sig hver gang der kommer nye medlemmer af gruppen: </a:t>
            </a:r>
          </a:p>
          <a:p>
            <a:pPr>
              <a:buFontTx/>
              <a:buNone/>
            </a:pPr>
            <a:endParaRPr lang="da-DK" dirty="0">
              <a:latin typeface="Calibri" charset="0"/>
              <a:cs typeface="Calibri" charset="0"/>
            </a:endParaRPr>
          </a:p>
          <a:p>
            <a:pPr>
              <a:buFontTx/>
              <a:buAutoNum type="arabicPeriod"/>
            </a:pPr>
            <a:r>
              <a:rPr lang="da-DK" sz="2000" b="1" dirty="0" err="1">
                <a:latin typeface="Calibri" charset="0"/>
                <a:cs typeface="Calibri" charset="0"/>
              </a:rPr>
              <a:t>Forming</a:t>
            </a:r>
            <a:r>
              <a:rPr lang="da-DK" sz="2000" b="1" dirty="0">
                <a:latin typeface="Calibri" charset="0"/>
                <a:cs typeface="Calibri" charset="0"/>
              </a:rPr>
              <a:t>  		- </a:t>
            </a:r>
            <a:r>
              <a:rPr lang="da-DK" sz="2000" dirty="0">
                <a:latin typeface="Calibri" charset="0"/>
                <a:cs typeface="Calibri" charset="0"/>
              </a:rPr>
              <a:t>Gruppen mødes</a:t>
            </a:r>
          </a:p>
          <a:p>
            <a:pPr>
              <a:buFontTx/>
              <a:buAutoNum type="arabicPeriod"/>
            </a:pPr>
            <a:endParaRPr lang="da-DK" sz="2000" dirty="0">
              <a:latin typeface="Calibri" charset="0"/>
              <a:cs typeface="Calibri" charset="0"/>
            </a:endParaRPr>
          </a:p>
          <a:p>
            <a:pPr>
              <a:buFontTx/>
              <a:buAutoNum type="arabicPeriod"/>
            </a:pPr>
            <a:r>
              <a:rPr lang="da-DK" sz="2000" b="1" dirty="0" err="1">
                <a:latin typeface="Calibri" charset="0"/>
                <a:cs typeface="Calibri" charset="0"/>
              </a:rPr>
              <a:t>Storming</a:t>
            </a:r>
            <a:r>
              <a:rPr lang="da-DK" sz="2000" b="1" dirty="0">
                <a:latin typeface="Calibri" charset="0"/>
                <a:cs typeface="Calibri" charset="0"/>
              </a:rPr>
              <a:t>  		-</a:t>
            </a:r>
            <a:r>
              <a:rPr lang="da-DK" sz="2000" dirty="0">
                <a:latin typeface="Calibri" charset="0"/>
                <a:cs typeface="Calibri" charset="0"/>
              </a:rPr>
              <a:t> Gruppen "sliber" kanter af</a:t>
            </a:r>
          </a:p>
          <a:p>
            <a:pPr>
              <a:buFontTx/>
              <a:buAutoNum type="arabicPeriod"/>
            </a:pPr>
            <a:endParaRPr lang="da-DK" sz="2000" dirty="0">
              <a:latin typeface="Calibri" charset="0"/>
              <a:cs typeface="Calibri" charset="0"/>
            </a:endParaRPr>
          </a:p>
          <a:p>
            <a:pPr>
              <a:buFontTx/>
              <a:buAutoNum type="arabicPeriod"/>
            </a:pPr>
            <a:r>
              <a:rPr lang="da-DK" sz="2000" b="1" dirty="0" err="1">
                <a:latin typeface="Calibri" charset="0"/>
                <a:cs typeface="Calibri" charset="0"/>
              </a:rPr>
              <a:t>Norming</a:t>
            </a:r>
            <a:r>
              <a:rPr lang="da-DK" sz="2000" b="1" dirty="0">
                <a:latin typeface="Calibri" charset="0"/>
                <a:cs typeface="Calibri" charset="0"/>
              </a:rPr>
              <a:t> 		- </a:t>
            </a:r>
            <a:r>
              <a:rPr lang="da-DK" sz="2000" dirty="0">
                <a:latin typeface="Calibri" charset="0"/>
                <a:cs typeface="Calibri" charset="0"/>
              </a:rPr>
              <a:t>Gruppen laver fælles normer og begynder at virke som      			   et team</a:t>
            </a:r>
          </a:p>
          <a:p>
            <a:pPr>
              <a:buFontTx/>
              <a:buAutoNum type="arabicPeriod"/>
            </a:pPr>
            <a:endParaRPr lang="da-DK" sz="2000" dirty="0">
              <a:latin typeface="Calibri" charset="0"/>
              <a:cs typeface="Calibri" charset="0"/>
            </a:endParaRPr>
          </a:p>
          <a:p>
            <a:pPr>
              <a:buFontTx/>
              <a:buAutoNum type="arabicPeriod"/>
            </a:pPr>
            <a:r>
              <a:rPr lang="da-DK" sz="2000" b="1" dirty="0" err="1">
                <a:latin typeface="Calibri" charset="0"/>
                <a:cs typeface="Calibri" charset="0"/>
              </a:rPr>
              <a:t>Performing</a:t>
            </a:r>
            <a:r>
              <a:rPr lang="da-DK" sz="2000" b="1" dirty="0">
                <a:latin typeface="Calibri" charset="0"/>
                <a:cs typeface="Calibri" charset="0"/>
              </a:rPr>
              <a:t>  	- </a:t>
            </a:r>
            <a:r>
              <a:rPr lang="da-DK" sz="2000" dirty="0">
                <a:latin typeface="Calibri" charset="0"/>
                <a:cs typeface="Calibri" charset="0"/>
              </a:rPr>
              <a:t>Teamet arbejder effektivt sammen som team</a:t>
            </a:r>
          </a:p>
          <a:p>
            <a:pPr>
              <a:buFontTx/>
              <a:buAutoNum type="arabicPeriod"/>
            </a:pPr>
            <a:endParaRPr lang="da-DK" sz="2000" dirty="0">
              <a:latin typeface="Calibri" charset="0"/>
              <a:cs typeface="Calibri" charset="0"/>
            </a:endParaRPr>
          </a:p>
          <a:p>
            <a:pPr>
              <a:buFontTx/>
              <a:buAutoNum type="arabicPeriod"/>
            </a:pPr>
            <a:r>
              <a:rPr lang="da-DK" sz="2000" b="1" dirty="0" err="1">
                <a:latin typeface="Calibri" charset="0"/>
                <a:cs typeface="Calibri" charset="0"/>
              </a:rPr>
              <a:t>Adjourning</a:t>
            </a:r>
            <a:r>
              <a:rPr lang="da-DK" sz="2000" b="1" dirty="0">
                <a:latin typeface="Calibri" charset="0"/>
                <a:cs typeface="Calibri" charset="0"/>
              </a:rPr>
              <a:t>  	- </a:t>
            </a:r>
            <a:r>
              <a:rPr lang="da-DK" sz="2000" dirty="0">
                <a:latin typeface="Calibri" charset="0"/>
                <a:cs typeface="Calibri" charset="0"/>
              </a:rPr>
              <a:t>Vi siger farvel, og laver klare aftaler om, hvordan og 				   hvornår forlader projektet.</a:t>
            </a:r>
          </a:p>
        </p:txBody>
      </p:sp>
      <p:sp>
        <p:nvSpPr>
          <p:cNvPr id="3" name="Pladsholder til dato 2"/>
          <p:cNvSpPr>
            <a:spLocks noGrp="1"/>
          </p:cNvSpPr>
          <p:nvPr>
            <p:ph type="dt" sz="half" idx="10"/>
          </p:nvPr>
        </p:nvSpPr>
        <p:spPr/>
        <p:txBody>
          <a:bodyPr/>
          <a:lstStyle/>
          <a:p>
            <a:fld id="{89623CCE-DD0E-4681-9C3E-CA3C10A77118}" type="datetime1">
              <a:rPr lang="da-DK" smtClean="0"/>
              <a:t>01-02-2017</a:t>
            </a:fld>
            <a:endParaRPr lang="en-US" dirty="0"/>
          </a:p>
        </p:txBody>
      </p:sp>
      <p:sp>
        <p:nvSpPr>
          <p:cNvPr id="5" name="Pladsholder til sidefod 4"/>
          <p:cNvSpPr>
            <a:spLocks noGrp="1"/>
          </p:cNvSpPr>
          <p:nvPr>
            <p:ph type="ftr" sz="quarter" idx="11"/>
          </p:nvPr>
        </p:nvSpPr>
        <p:spPr/>
        <p:txBody>
          <a:bodyPr/>
          <a:lstStyle/>
          <a:p>
            <a:r>
              <a:rPr lang="en-US" dirty="0" err="1"/>
              <a:t>Projektledelse</a:t>
            </a:r>
            <a:r>
              <a:rPr lang="en-US" dirty="0"/>
              <a:t> </a:t>
            </a:r>
            <a:r>
              <a:rPr lang="en-US" dirty="0" err="1"/>
              <a:t>i</a:t>
            </a:r>
            <a:r>
              <a:rPr lang="en-US" dirty="0"/>
              <a:t> </a:t>
            </a:r>
            <a:r>
              <a:rPr lang="en-US" dirty="0" err="1"/>
              <a:t>praksis</a:t>
            </a:r>
            <a:r>
              <a:rPr lang="en-US" dirty="0"/>
              <a:t> v. </a:t>
            </a:r>
            <a:r>
              <a:rPr lang="en-US" dirty="0" err="1"/>
              <a:t>Maren</a:t>
            </a:r>
            <a:r>
              <a:rPr lang="en-US" dirty="0"/>
              <a:t> </a:t>
            </a:r>
            <a:r>
              <a:rPr lang="en-US" dirty="0" err="1"/>
              <a:t>Granlien</a:t>
            </a:r>
            <a:r>
              <a:rPr lang="en-US" dirty="0"/>
              <a:t> </a:t>
            </a:r>
            <a:r>
              <a:rPr lang="en-US" dirty="0" err="1"/>
              <a:t>og</a:t>
            </a:r>
            <a:r>
              <a:rPr lang="en-US" dirty="0"/>
              <a:t> Charlotte Risbjerg</a:t>
            </a:r>
          </a:p>
        </p:txBody>
      </p:sp>
      <p:sp>
        <p:nvSpPr>
          <p:cNvPr id="6" name="Pladsholder til diasnummer 5"/>
          <p:cNvSpPr>
            <a:spLocks noGrp="1"/>
          </p:cNvSpPr>
          <p:nvPr>
            <p:ph type="sldNum" sz="quarter" idx="12"/>
          </p:nvPr>
        </p:nvSpPr>
        <p:spPr/>
        <p:txBody>
          <a:bodyPr/>
          <a:lstStyle/>
          <a:p>
            <a:fld id="{E31375A4-56A4-47D6-9801-1991572033F7}" type="slidenum">
              <a:rPr lang="en-US" smtClean="0"/>
              <a:t>78</a:t>
            </a:fld>
            <a:endParaRPr lang="en-US"/>
          </a:p>
        </p:txBody>
      </p:sp>
      <p:sp>
        <p:nvSpPr>
          <p:cNvPr id="7" name="Tekstfelt 6"/>
          <p:cNvSpPr txBox="1"/>
          <p:nvPr/>
        </p:nvSpPr>
        <p:spPr>
          <a:xfrm>
            <a:off x="7147655" y="5957899"/>
            <a:ext cx="1378465" cy="246221"/>
          </a:xfrm>
          <a:prstGeom prst="rect">
            <a:avLst/>
          </a:prstGeom>
          <a:noFill/>
        </p:spPr>
        <p:txBody>
          <a:bodyPr wrap="none" rtlCol="0">
            <a:spAutoFit/>
          </a:bodyPr>
          <a:lstStyle/>
          <a:p>
            <a:r>
              <a:rPr lang="da-DK" sz="1000" i="1" dirty="0" err="1">
                <a:latin typeface="Calibri" charset="0"/>
                <a:cs typeface="Calibri" charset="0"/>
              </a:rPr>
              <a:t>Leneer</a:t>
            </a:r>
            <a:r>
              <a:rPr lang="da-DK" sz="1000" i="1" dirty="0">
                <a:latin typeface="Calibri" charset="0"/>
                <a:cs typeface="Calibri" charset="0"/>
              </a:rPr>
              <a:t> – </a:t>
            </a:r>
            <a:r>
              <a:rPr lang="da-DK" sz="1000" i="1" dirty="0" err="1">
                <a:latin typeface="Calibri" charset="0"/>
                <a:cs typeface="Calibri" charset="0"/>
              </a:rPr>
              <a:t>Axelson</a:t>
            </a:r>
            <a:r>
              <a:rPr lang="da-DK" sz="1000" i="1" dirty="0">
                <a:latin typeface="Calibri" charset="0"/>
                <a:cs typeface="Calibri" charset="0"/>
              </a:rPr>
              <a:t> 1995</a:t>
            </a:r>
          </a:p>
        </p:txBody>
      </p:sp>
      <p:sp>
        <p:nvSpPr>
          <p:cNvPr id="8" name="Tekstfelt 7"/>
          <p:cNvSpPr txBox="1"/>
          <p:nvPr/>
        </p:nvSpPr>
        <p:spPr>
          <a:xfrm>
            <a:off x="8789881" y="6273224"/>
            <a:ext cx="354119" cy="584776"/>
          </a:xfrm>
          <a:prstGeom prst="rect">
            <a:avLst/>
          </a:prstGeom>
          <a:noFill/>
        </p:spPr>
        <p:txBody>
          <a:bodyPr wrap="square" rtlCol="0">
            <a:spAutoFit/>
          </a:bodyPr>
          <a:lstStyle/>
          <a:p>
            <a:r>
              <a:rPr lang="da-DK" sz="3200" dirty="0">
                <a:solidFill>
                  <a:srgbClr val="FF0000"/>
                </a:solidFill>
                <a:latin typeface="Wingdings"/>
                <a:ea typeface="Wingdings"/>
                <a:cs typeface="Wingdings"/>
              </a:rPr>
              <a:t></a:t>
            </a:r>
            <a:endParaRPr lang="da-DK" sz="3200" dirty="0">
              <a:solidFill>
                <a:srgbClr val="FF0000"/>
              </a:solidFill>
            </a:endParaRPr>
          </a:p>
        </p:txBody>
      </p:sp>
    </p:spTree>
    <p:extLst>
      <p:ext uri="{BB962C8B-B14F-4D97-AF65-F5344CB8AC3E}">
        <p14:creationId xmlns:p14="http://schemas.microsoft.com/office/powerpoint/2010/main" val="422554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99392"/>
            <a:ext cx="8229600" cy="1143000"/>
          </a:xfrm>
        </p:spPr>
        <p:txBody>
          <a:bodyPr/>
          <a:lstStyle/>
          <a:p>
            <a:pPr algn="ctr"/>
            <a:r>
              <a:rPr lang="da-DK" dirty="0"/>
              <a:t>Udviklingsfaser</a:t>
            </a:r>
            <a:endParaRPr lang="en-GB" dirty="0"/>
          </a:p>
        </p:txBody>
      </p:sp>
      <p:graphicFrame>
        <p:nvGraphicFramePr>
          <p:cNvPr id="5" name="Content Placeholder 4"/>
          <p:cNvGraphicFramePr>
            <a:graphicFrameLocks noGrp="1"/>
          </p:cNvGraphicFramePr>
          <p:nvPr>
            <p:ph idx="1"/>
            <p:extLst/>
          </p:nvPr>
        </p:nvGraphicFramePr>
        <p:xfrm>
          <a:off x="1115617" y="1917626"/>
          <a:ext cx="6773557" cy="3815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rved Right Arrow 5"/>
          <p:cNvSpPr/>
          <p:nvPr/>
        </p:nvSpPr>
        <p:spPr>
          <a:xfrm>
            <a:off x="1049147" y="2469612"/>
            <a:ext cx="531751" cy="2399548"/>
          </a:xfrm>
          <a:prstGeom prst="curved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chemeClr val="tx1"/>
              </a:solidFill>
            </a:endParaRPr>
          </a:p>
        </p:txBody>
      </p:sp>
      <p:sp>
        <p:nvSpPr>
          <p:cNvPr id="7" name="Curved Right Arrow 6"/>
          <p:cNvSpPr/>
          <p:nvPr/>
        </p:nvSpPr>
        <p:spPr>
          <a:xfrm rot="5400000">
            <a:off x="4090135" y="438659"/>
            <a:ext cx="720080" cy="2813921"/>
          </a:xfrm>
          <a:prstGeom prst="curved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chemeClr val="tx1"/>
              </a:solidFill>
            </a:endParaRPr>
          </a:p>
        </p:txBody>
      </p:sp>
      <p:sp>
        <p:nvSpPr>
          <p:cNvPr id="8" name="Curved Right Arrow 7"/>
          <p:cNvSpPr/>
          <p:nvPr/>
        </p:nvSpPr>
        <p:spPr>
          <a:xfrm rot="10800000">
            <a:off x="6949249" y="2517657"/>
            <a:ext cx="613854" cy="2568323"/>
          </a:xfrm>
          <a:prstGeom prst="curved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chemeClr val="tx1"/>
              </a:solidFill>
            </a:endParaRPr>
          </a:p>
        </p:txBody>
      </p:sp>
      <p:sp>
        <p:nvSpPr>
          <p:cNvPr id="9" name="Cloud Callout 8"/>
          <p:cNvSpPr/>
          <p:nvPr/>
        </p:nvSpPr>
        <p:spPr>
          <a:xfrm>
            <a:off x="5436096" y="502949"/>
            <a:ext cx="3707904" cy="1584176"/>
          </a:xfrm>
          <a:prstGeom prst="cloudCallout">
            <a:avLst/>
          </a:prstGeom>
          <a:ln/>
        </p:spPr>
        <p:style>
          <a:lnRef idx="2">
            <a:schemeClr val="accent5"/>
          </a:lnRef>
          <a:fillRef idx="1">
            <a:schemeClr val="lt1"/>
          </a:fillRef>
          <a:effectRef idx="0">
            <a:schemeClr val="accent5"/>
          </a:effectRef>
          <a:fontRef idx="minor">
            <a:schemeClr val="dk1"/>
          </a:fontRef>
        </p:style>
        <p:txBody>
          <a:bodyPr rtlCol="0" anchor="ctr"/>
          <a:lstStyle/>
          <a:p>
            <a:pPr>
              <a:buFontTx/>
              <a:buChar char="•"/>
            </a:pPr>
            <a:endParaRPr lang="da-DK" sz="1600" dirty="0">
              <a:solidFill>
                <a:srgbClr val="000099"/>
              </a:solidFill>
            </a:endParaRPr>
          </a:p>
          <a:p>
            <a:pPr>
              <a:buFontTx/>
              <a:buChar char="•"/>
            </a:pPr>
            <a:endParaRPr lang="da-DK" sz="1600" dirty="0">
              <a:solidFill>
                <a:srgbClr val="000099"/>
              </a:solidFill>
            </a:endParaRPr>
          </a:p>
          <a:p>
            <a:pPr>
              <a:buFontTx/>
              <a:buChar char="•"/>
            </a:pPr>
            <a:r>
              <a:rPr lang="da-DK" sz="1600" dirty="0">
                <a:solidFill>
                  <a:schemeClr val="tx1">
                    <a:lumMod val="75000"/>
                    <a:lumOff val="25000"/>
                  </a:schemeClr>
                </a:solidFill>
              </a:rPr>
              <a:t>Individuation</a:t>
            </a:r>
          </a:p>
          <a:p>
            <a:pPr>
              <a:buFontTx/>
              <a:buChar char="•"/>
            </a:pPr>
            <a:r>
              <a:rPr lang="da-DK" sz="1600" dirty="0">
                <a:solidFill>
                  <a:schemeClr val="tx1">
                    <a:lumMod val="75000"/>
                    <a:lumOff val="25000"/>
                  </a:schemeClr>
                </a:solidFill>
              </a:rPr>
              <a:t>Klikedannelse</a:t>
            </a:r>
          </a:p>
          <a:p>
            <a:pPr>
              <a:buFontTx/>
              <a:buChar char="•"/>
            </a:pPr>
            <a:r>
              <a:rPr lang="da-DK" sz="1600" dirty="0">
                <a:solidFill>
                  <a:schemeClr val="tx1">
                    <a:lumMod val="75000"/>
                    <a:lumOff val="25000"/>
                  </a:schemeClr>
                </a:solidFill>
              </a:rPr>
              <a:t>Stort fokus på funktionalitet</a:t>
            </a:r>
          </a:p>
          <a:p>
            <a:pPr>
              <a:buFontTx/>
              <a:buChar char="•"/>
            </a:pPr>
            <a:r>
              <a:rPr lang="da-DK" sz="1600" dirty="0">
                <a:solidFill>
                  <a:schemeClr val="tx1">
                    <a:lumMod val="75000"/>
                    <a:lumOff val="25000"/>
                  </a:schemeClr>
                </a:solidFill>
              </a:rPr>
              <a:t>Spændinger</a:t>
            </a:r>
          </a:p>
          <a:p>
            <a:pPr>
              <a:buFontTx/>
              <a:buChar char="•"/>
            </a:pPr>
            <a:r>
              <a:rPr lang="da-DK" sz="1600" dirty="0">
                <a:solidFill>
                  <a:schemeClr val="tx1">
                    <a:lumMod val="75000"/>
                    <a:lumOff val="25000"/>
                  </a:schemeClr>
                </a:solidFill>
              </a:rPr>
              <a:t>Ledelsen halter</a:t>
            </a:r>
          </a:p>
          <a:p>
            <a:pPr>
              <a:buFontTx/>
              <a:buChar char="•"/>
            </a:pPr>
            <a:endParaRPr lang="da-DK" sz="1600" dirty="0">
              <a:solidFill>
                <a:srgbClr val="000099"/>
              </a:solidFill>
            </a:endParaRPr>
          </a:p>
          <a:p>
            <a:pPr>
              <a:buFontTx/>
              <a:buChar char="•"/>
            </a:pPr>
            <a:endParaRPr lang="en-GB" sz="1600" dirty="0">
              <a:solidFill>
                <a:srgbClr val="000099"/>
              </a:solidFill>
            </a:endParaRPr>
          </a:p>
        </p:txBody>
      </p:sp>
      <p:sp>
        <p:nvSpPr>
          <p:cNvPr id="11" name="Cloud Callout 10"/>
          <p:cNvSpPr/>
          <p:nvPr/>
        </p:nvSpPr>
        <p:spPr>
          <a:xfrm flipH="1">
            <a:off x="18880" y="621482"/>
            <a:ext cx="3124039" cy="1512168"/>
          </a:xfrm>
          <a:prstGeom prst="cloudCallout">
            <a:avLst/>
          </a:prstGeom>
          <a:ln/>
        </p:spPr>
        <p:style>
          <a:lnRef idx="2">
            <a:schemeClr val="accent5"/>
          </a:lnRef>
          <a:fillRef idx="1">
            <a:schemeClr val="lt1"/>
          </a:fillRef>
          <a:effectRef idx="0">
            <a:schemeClr val="accent5"/>
          </a:effectRef>
          <a:fontRef idx="minor">
            <a:schemeClr val="dk1"/>
          </a:fontRef>
        </p:style>
        <p:txBody>
          <a:bodyPr rtlCol="0" anchor="ctr"/>
          <a:lstStyle/>
          <a:p>
            <a:pPr>
              <a:buFontTx/>
              <a:buChar char="•"/>
            </a:pPr>
            <a:r>
              <a:rPr lang="da-DK" sz="1600" dirty="0">
                <a:solidFill>
                  <a:schemeClr val="tx1">
                    <a:lumMod val="75000"/>
                    <a:lumOff val="25000"/>
                  </a:schemeClr>
                </a:solidFill>
              </a:rPr>
              <a:t>Konsensus</a:t>
            </a:r>
          </a:p>
          <a:p>
            <a:pPr>
              <a:buFontTx/>
              <a:buChar char="•"/>
            </a:pPr>
            <a:r>
              <a:rPr lang="da-DK" sz="1600" dirty="0">
                <a:solidFill>
                  <a:schemeClr val="tx1">
                    <a:lumMod val="75000"/>
                    <a:lumOff val="25000"/>
                  </a:schemeClr>
                </a:solidFill>
              </a:rPr>
              <a:t>Normer aftalt</a:t>
            </a:r>
          </a:p>
          <a:p>
            <a:pPr>
              <a:buFontTx/>
              <a:buChar char="•"/>
            </a:pPr>
            <a:r>
              <a:rPr lang="da-DK" sz="1600" dirty="0">
                <a:solidFill>
                  <a:schemeClr val="tx1">
                    <a:lumMod val="75000"/>
                    <a:lumOff val="25000"/>
                  </a:schemeClr>
                </a:solidFill>
              </a:rPr>
              <a:t>Klare mål</a:t>
            </a:r>
          </a:p>
          <a:p>
            <a:pPr>
              <a:buFontTx/>
              <a:buChar char="•"/>
            </a:pPr>
            <a:r>
              <a:rPr lang="da-DK" sz="1600" dirty="0">
                <a:solidFill>
                  <a:schemeClr val="tx1">
                    <a:lumMod val="75000"/>
                    <a:lumOff val="25000"/>
                  </a:schemeClr>
                </a:solidFill>
              </a:rPr>
              <a:t>Multitasking</a:t>
            </a:r>
          </a:p>
          <a:p>
            <a:pPr>
              <a:buFontTx/>
              <a:buChar char="•"/>
            </a:pPr>
            <a:r>
              <a:rPr lang="da-DK" sz="1600" dirty="0">
                <a:solidFill>
                  <a:schemeClr val="tx1">
                    <a:lumMod val="75000"/>
                    <a:lumOff val="25000"/>
                  </a:schemeClr>
                </a:solidFill>
              </a:rPr>
              <a:t>Samarbejde</a:t>
            </a:r>
          </a:p>
        </p:txBody>
      </p:sp>
      <p:sp>
        <p:nvSpPr>
          <p:cNvPr id="10" name="Cloud 9"/>
          <p:cNvSpPr/>
          <p:nvPr/>
        </p:nvSpPr>
        <p:spPr>
          <a:xfrm>
            <a:off x="1" y="5229200"/>
            <a:ext cx="3043215" cy="1628800"/>
          </a:xfrm>
          <a:prstGeom prst="cloud">
            <a:avLst/>
          </a:prstGeom>
          <a:ln/>
        </p:spPr>
        <p:style>
          <a:lnRef idx="2">
            <a:schemeClr val="accent5"/>
          </a:lnRef>
          <a:fillRef idx="1">
            <a:schemeClr val="lt1"/>
          </a:fillRef>
          <a:effectRef idx="0">
            <a:schemeClr val="accent5"/>
          </a:effectRef>
          <a:fontRef idx="minor">
            <a:schemeClr val="dk1"/>
          </a:fontRef>
        </p:style>
        <p:txBody>
          <a:bodyPr rtlCol="0" anchor="ctr"/>
          <a:lstStyle/>
          <a:p>
            <a:pPr>
              <a:buFontTx/>
              <a:buChar char="•"/>
            </a:pPr>
            <a:r>
              <a:rPr lang="da-DK" sz="1600" dirty="0">
                <a:solidFill>
                  <a:schemeClr val="tx1">
                    <a:lumMod val="75000"/>
                    <a:lumOff val="25000"/>
                  </a:schemeClr>
                </a:solidFill>
              </a:rPr>
              <a:t>Stor kreativitet baseret på tillid og respekt</a:t>
            </a:r>
          </a:p>
          <a:p>
            <a:pPr>
              <a:buFontTx/>
              <a:buChar char="•"/>
            </a:pPr>
            <a:r>
              <a:rPr lang="da-DK" sz="1600" dirty="0">
                <a:solidFill>
                  <a:schemeClr val="tx1">
                    <a:lumMod val="75000"/>
                    <a:lumOff val="25000"/>
                  </a:schemeClr>
                </a:solidFill>
              </a:rPr>
              <a:t>Følelser deles åbent</a:t>
            </a:r>
          </a:p>
          <a:p>
            <a:pPr>
              <a:buFontTx/>
              <a:buChar char="•"/>
            </a:pPr>
            <a:r>
              <a:rPr lang="da-DK" sz="1600" dirty="0">
                <a:solidFill>
                  <a:schemeClr val="tx1">
                    <a:lumMod val="75000"/>
                    <a:lumOff val="25000"/>
                  </a:schemeClr>
                </a:solidFill>
              </a:rPr>
              <a:t>Store præstationer</a:t>
            </a:r>
          </a:p>
        </p:txBody>
      </p:sp>
      <p:sp>
        <p:nvSpPr>
          <p:cNvPr id="13" name="Cloud 12"/>
          <p:cNvSpPr/>
          <p:nvPr/>
        </p:nvSpPr>
        <p:spPr>
          <a:xfrm>
            <a:off x="6618182" y="5229200"/>
            <a:ext cx="2525819" cy="1628800"/>
          </a:xfrm>
          <a:prstGeom prst="cloud">
            <a:avLst/>
          </a:prstGeom>
          <a:ln/>
        </p:spPr>
        <p:style>
          <a:lnRef idx="2">
            <a:schemeClr val="accent5"/>
          </a:lnRef>
          <a:fillRef idx="1">
            <a:schemeClr val="lt1"/>
          </a:fillRef>
          <a:effectRef idx="0">
            <a:schemeClr val="accent5"/>
          </a:effectRef>
          <a:fontRef idx="minor">
            <a:schemeClr val="dk1"/>
          </a:fontRef>
        </p:style>
        <p:txBody>
          <a:bodyPr rtlCol="0" anchor="ctr"/>
          <a:lstStyle/>
          <a:p>
            <a:pPr>
              <a:buFontTx/>
              <a:buChar char="•"/>
            </a:pPr>
            <a:r>
              <a:rPr lang="da-DK" sz="1600" dirty="0">
                <a:solidFill>
                  <a:schemeClr val="tx1">
                    <a:lumMod val="75000"/>
                    <a:lumOff val="25000"/>
                  </a:schemeClr>
                </a:solidFill>
              </a:rPr>
              <a:t>Mål defineres</a:t>
            </a:r>
          </a:p>
          <a:p>
            <a:pPr>
              <a:buFontTx/>
              <a:buChar char="•"/>
            </a:pPr>
            <a:r>
              <a:rPr lang="da-DK" sz="1600" dirty="0">
                <a:solidFill>
                  <a:schemeClr val="tx1">
                    <a:lumMod val="75000"/>
                    <a:lumOff val="25000"/>
                  </a:schemeClr>
                </a:solidFill>
              </a:rPr>
              <a:t>Forvirring</a:t>
            </a:r>
          </a:p>
          <a:p>
            <a:pPr>
              <a:buFontTx/>
              <a:buChar char="•"/>
            </a:pPr>
            <a:r>
              <a:rPr lang="da-DK" sz="1600" dirty="0">
                <a:solidFill>
                  <a:schemeClr val="tx1">
                    <a:lumMod val="75000"/>
                    <a:lumOff val="25000"/>
                  </a:schemeClr>
                </a:solidFill>
              </a:rPr>
              <a:t>Se hinanden an</a:t>
            </a:r>
          </a:p>
          <a:p>
            <a:pPr>
              <a:buFontTx/>
              <a:buChar char="•"/>
            </a:pPr>
            <a:r>
              <a:rPr lang="da-DK" sz="1600" dirty="0">
                <a:solidFill>
                  <a:schemeClr val="tx1">
                    <a:lumMod val="75000"/>
                    <a:lumOff val="25000"/>
                  </a:schemeClr>
                </a:solidFill>
              </a:rPr>
              <a:t>Aftale metoder</a:t>
            </a:r>
          </a:p>
          <a:p>
            <a:pPr>
              <a:buFontTx/>
              <a:buChar char="•"/>
            </a:pPr>
            <a:r>
              <a:rPr lang="da-DK" sz="1600" dirty="0">
                <a:solidFill>
                  <a:schemeClr val="tx1">
                    <a:lumMod val="75000"/>
                    <a:lumOff val="25000"/>
                  </a:schemeClr>
                </a:solidFill>
              </a:rPr>
              <a:t>Simple opgaver</a:t>
            </a:r>
          </a:p>
        </p:txBody>
      </p:sp>
      <p:sp>
        <p:nvSpPr>
          <p:cNvPr id="4" name="Pladsholder til dato 3"/>
          <p:cNvSpPr>
            <a:spLocks noGrp="1"/>
          </p:cNvSpPr>
          <p:nvPr>
            <p:ph type="dt" sz="half" idx="10"/>
          </p:nvPr>
        </p:nvSpPr>
        <p:spPr/>
        <p:txBody>
          <a:bodyPr/>
          <a:lstStyle/>
          <a:p>
            <a:fld id="{E99BB1D4-1287-4F8E-882B-7E837801E45C}" type="datetime1">
              <a:rPr lang="da-DK" smtClean="0"/>
              <a:t>01-02-2017</a:t>
            </a:fld>
            <a:endParaRPr lang="en-US"/>
          </a:p>
        </p:txBody>
      </p:sp>
      <p:sp>
        <p:nvSpPr>
          <p:cNvPr id="12" name="Pladsholder til sidefod 11"/>
          <p:cNvSpPr>
            <a:spLocks noGrp="1"/>
          </p:cNvSpPr>
          <p:nvPr>
            <p:ph type="ftr" sz="quarter" idx="11"/>
          </p:nvPr>
        </p:nvSpPr>
        <p:spPr/>
        <p:txBody>
          <a:bodyPr/>
          <a:lstStyle/>
          <a:p>
            <a:r>
              <a:rPr lang="en-US"/>
              <a:t>Projektledelse i praksis v. Maren Granlien og Charlotte Risbjerg</a:t>
            </a:r>
            <a:endParaRPr lang="en-US" dirty="0"/>
          </a:p>
        </p:txBody>
      </p:sp>
      <p:sp>
        <p:nvSpPr>
          <p:cNvPr id="14" name="Pladsholder til diasnummer 13"/>
          <p:cNvSpPr>
            <a:spLocks noGrp="1"/>
          </p:cNvSpPr>
          <p:nvPr>
            <p:ph type="sldNum" sz="quarter" idx="12"/>
          </p:nvPr>
        </p:nvSpPr>
        <p:spPr/>
        <p:txBody>
          <a:bodyPr/>
          <a:lstStyle/>
          <a:p>
            <a:fld id="{E31375A4-56A4-47D6-9801-1991572033F7}" type="slidenum">
              <a:rPr lang="en-US" smtClean="0"/>
              <a:t>79</a:t>
            </a:fld>
            <a:endParaRPr lang="en-US"/>
          </a:p>
        </p:txBody>
      </p:sp>
      <p:sp>
        <p:nvSpPr>
          <p:cNvPr id="15" name="Tekstfelt 14"/>
          <p:cNvSpPr txBox="1"/>
          <p:nvPr/>
        </p:nvSpPr>
        <p:spPr>
          <a:xfrm>
            <a:off x="8789881" y="6273224"/>
            <a:ext cx="354119" cy="584776"/>
          </a:xfrm>
          <a:prstGeom prst="rect">
            <a:avLst/>
          </a:prstGeom>
          <a:noFill/>
        </p:spPr>
        <p:txBody>
          <a:bodyPr wrap="square" rtlCol="0">
            <a:spAutoFit/>
          </a:bodyPr>
          <a:lstStyle/>
          <a:p>
            <a:r>
              <a:rPr lang="da-DK" sz="3200" dirty="0">
                <a:solidFill>
                  <a:srgbClr val="FF0000"/>
                </a:solidFill>
                <a:latin typeface="Wingdings"/>
                <a:ea typeface="Wingdings"/>
                <a:cs typeface="Wingdings"/>
              </a:rPr>
              <a:t></a:t>
            </a:r>
            <a:endParaRPr lang="da-DK" sz="3200" dirty="0">
              <a:solidFill>
                <a:srgbClr val="FF0000"/>
              </a:solidFill>
            </a:endParaRPr>
          </a:p>
        </p:txBody>
      </p:sp>
    </p:spTree>
    <p:extLst>
      <p:ext uri="{BB962C8B-B14F-4D97-AF65-F5344CB8AC3E}">
        <p14:creationId xmlns:p14="http://schemas.microsoft.com/office/powerpoint/2010/main" val="374506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051708" y="-81077"/>
            <a:ext cx="2963118" cy="6931269"/>
          </a:xfrm>
          <a:prstGeom prst="rect">
            <a:avLst/>
          </a:prstGeom>
        </p:spPr>
      </p:pic>
      <p:sp>
        <p:nvSpPr>
          <p:cNvPr id="6" name="Tekstfelt 5"/>
          <p:cNvSpPr txBox="1"/>
          <p:nvPr/>
        </p:nvSpPr>
        <p:spPr>
          <a:xfrm>
            <a:off x="1697337" y="2852946"/>
            <a:ext cx="1854610" cy="784830"/>
          </a:xfrm>
          <a:prstGeom prst="rect">
            <a:avLst/>
          </a:prstGeom>
          <a:noFill/>
        </p:spPr>
        <p:txBody>
          <a:bodyPr wrap="none" rtlCol="0">
            <a:spAutoFit/>
          </a:bodyPr>
          <a:lstStyle/>
          <a:p>
            <a:r>
              <a:rPr lang="da-DK" sz="1500" b="1" dirty="0">
                <a:solidFill>
                  <a:schemeClr val="accent1">
                    <a:lumMod val="50000"/>
                  </a:schemeClr>
                </a:solidFill>
              </a:rPr>
              <a:t>Ledelse</a:t>
            </a:r>
          </a:p>
          <a:p>
            <a:r>
              <a:rPr lang="da-DK" sz="1500" dirty="0">
                <a:solidFill>
                  <a:schemeClr val="accent1">
                    <a:lumMod val="50000"/>
                  </a:schemeClr>
                </a:solidFill>
              </a:rPr>
              <a:t>Relationer og samspil</a:t>
            </a:r>
          </a:p>
          <a:p>
            <a:endParaRPr lang="da-DK" sz="1500" dirty="0"/>
          </a:p>
        </p:txBody>
      </p:sp>
      <p:sp>
        <p:nvSpPr>
          <p:cNvPr id="7" name="Tekstfelt 6"/>
          <p:cNvSpPr txBox="1"/>
          <p:nvPr/>
        </p:nvSpPr>
        <p:spPr>
          <a:xfrm>
            <a:off x="5376156" y="2758375"/>
            <a:ext cx="2060821" cy="784830"/>
          </a:xfrm>
          <a:prstGeom prst="rect">
            <a:avLst/>
          </a:prstGeom>
          <a:noFill/>
        </p:spPr>
        <p:txBody>
          <a:bodyPr wrap="none" rtlCol="0">
            <a:spAutoFit/>
          </a:bodyPr>
          <a:lstStyle/>
          <a:p>
            <a:r>
              <a:rPr lang="da-DK" sz="1500" b="1" dirty="0">
                <a:solidFill>
                  <a:schemeClr val="accent1">
                    <a:lumMod val="50000"/>
                  </a:schemeClr>
                </a:solidFill>
              </a:rPr>
              <a:t>Styring</a:t>
            </a:r>
          </a:p>
          <a:p>
            <a:r>
              <a:rPr lang="da-DK" sz="1500" dirty="0">
                <a:solidFill>
                  <a:schemeClr val="accent1">
                    <a:lumMod val="50000"/>
                  </a:schemeClr>
                </a:solidFill>
              </a:rPr>
              <a:t>Struktur og planlægning</a:t>
            </a:r>
          </a:p>
          <a:p>
            <a:endParaRPr lang="da-DK" sz="1500" dirty="0"/>
          </a:p>
        </p:txBody>
      </p:sp>
      <p:sp>
        <p:nvSpPr>
          <p:cNvPr id="8" name="Tekstfelt 7"/>
          <p:cNvSpPr txBox="1"/>
          <p:nvPr/>
        </p:nvSpPr>
        <p:spPr>
          <a:xfrm>
            <a:off x="2536263" y="4586755"/>
            <a:ext cx="3775393" cy="1161856"/>
          </a:xfrm>
          <a:prstGeom prst="rect">
            <a:avLst/>
          </a:prstGeom>
          <a:noFill/>
        </p:spPr>
        <p:txBody>
          <a:bodyPr wrap="none" rtlCol="0">
            <a:spAutoFit/>
          </a:bodyPr>
          <a:lstStyle/>
          <a:p>
            <a:pPr algn="ctr"/>
            <a:r>
              <a:rPr lang="da-DK" sz="1400" b="1" dirty="0">
                <a:solidFill>
                  <a:srgbClr val="800000"/>
                </a:solidFill>
              </a:rPr>
              <a:t>Succesfuld projektledelse og 80/20 reglen</a:t>
            </a:r>
          </a:p>
          <a:p>
            <a:pPr algn="ctr"/>
            <a:endParaRPr lang="da-DK" sz="1400" b="1" dirty="0">
              <a:solidFill>
                <a:srgbClr val="800000"/>
              </a:solidFill>
            </a:endParaRPr>
          </a:p>
          <a:p>
            <a:pPr algn="ctr"/>
            <a:r>
              <a:rPr lang="da-DK" sz="1400" b="1" dirty="0">
                <a:solidFill>
                  <a:srgbClr val="800000"/>
                </a:solidFill>
              </a:rPr>
              <a:t>”80% mennesker og 20% teknik”</a:t>
            </a:r>
          </a:p>
          <a:p>
            <a:pPr algn="ctr"/>
            <a:endParaRPr lang="da-DK" sz="1400" dirty="0">
              <a:solidFill>
                <a:srgbClr val="0D426A"/>
              </a:solidFill>
            </a:endParaRPr>
          </a:p>
          <a:p>
            <a:pPr algn="ctr"/>
            <a:r>
              <a:rPr lang="da-DK" sz="1350" b="1" i="1" dirty="0"/>
              <a:t>”Vær hård på rammerne og blød på menneskene”</a:t>
            </a:r>
          </a:p>
        </p:txBody>
      </p:sp>
      <p:sp>
        <p:nvSpPr>
          <p:cNvPr id="4" name="Pladsholder til dato 3"/>
          <p:cNvSpPr>
            <a:spLocks noGrp="1"/>
          </p:cNvSpPr>
          <p:nvPr>
            <p:ph type="dt" sz="half" idx="10"/>
          </p:nvPr>
        </p:nvSpPr>
        <p:spPr/>
        <p:txBody>
          <a:bodyPr/>
          <a:lstStyle/>
          <a:p>
            <a:fld id="{5B4362C7-F3A1-4A34-B239-A865639D608B}" type="datetime1">
              <a:rPr lang="da-DK" smtClean="0"/>
              <a:t>01-02-2017</a:t>
            </a:fld>
            <a:endParaRPr lang="en-US"/>
          </a:p>
        </p:txBody>
      </p:sp>
      <p:sp>
        <p:nvSpPr>
          <p:cNvPr id="10" name="Pladsholder til sidefod 9"/>
          <p:cNvSpPr>
            <a:spLocks noGrp="1"/>
          </p:cNvSpPr>
          <p:nvPr>
            <p:ph type="ftr" sz="quarter" idx="11"/>
          </p:nvPr>
        </p:nvSpPr>
        <p:spPr/>
        <p:txBody>
          <a:bodyPr/>
          <a:lstStyle/>
          <a:p>
            <a:r>
              <a:rPr lang="en-US"/>
              <a:t>Projektledelse i praksis v. Maren Granlien og Charlotte Risbjerg</a:t>
            </a:r>
            <a:endParaRPr lang="en-US" dirty="0"/>
          </a:p>
        </p:txBody>
      </p:sp>
      <p:sp>
        <p:nvSpPr>
          <p:cNvPr id="11" name="Pladsholder til diasnummer 10"/>
          <p:cNvSpPr>
            <a:spLocks noGrp="1"/>
          </p:cNvSpPr>
          <p:nvPr>
            <p:ph type="sldNum" sz="quarter" idx="12"/>
          </p:nvPr>
        </p:nvSpPr>
        <p:spPr/>
        <p:txBody>
          <a:bodyPr/>
          <a:lstStyle/>
          <a:p>
            <a:fld id="{E31375A4-56A4-47D6-9801-1991572033F7}" type="slidenum">
              <a:rPr lang="en-US" smtClean="0"/>
              <a:t>8</a:t>
            </a:fld>
            <a:endParaRPr lang="en-US"/>
          </a:p>
        </p:txBody>
      </p:sp>
      <p:sp>
        <p:nvSpPr>
          <p:cNvPr id="9" name="Pladsholder til indhold 2"/>
          <p:cNvSpPr>
            <a:spLocks noGrp="1"/>
          </p:cNvSpPr>
          <p:nvPr>
            <p:ph idx="1"/>
          </p:nvPr>
        </p:nvSpPr>
        <p:spPr>
          <a:xfrm>
            <a:off x="593374" y="2261749"/>
            <a:ext cx="7886700" cy="3263504"/>
          </a:xfrm>
        </p:spPr>
        <p:txBody>
          <a:bodyPr/>
          <a:lstStyle/>
          <a:p>
            <a:pPr marL="0" indent="0" algn="ctr">
              <a:buNone/>
            </a:pPr>
            <a:endParaRPr lang="da-DK" dirty="0"/>
          </a:p>
          <a:p>
            <a:pPr marL="0" indent="0" algn="ctr">
              <a:buNone/>
            </a:pPr>
            <a:endParaRPr lang="da-DK" dirty="0"/>
          </a:p>
          <a:p>
            <a:endParaRPr lang="da-DK" dirty="0"/>
          </a:p>
        </p:txBody>
      </p:sp>
    </p:spTree>
    <p:extLst>
      <p:ext uri="{BB962C8B-B14F-4D97-AF65-F5344CB8AC3E}">
        <p14:creationId xmlns:p14="http://schemas.microsoft.com/office/powerpoint/2010/main" val="286796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Grundelementer i et velfungerende team</a:t>
            </a:r>
          </a:p>
        </p:txBody>
      </p:sp>
      <p:pic>
        <p:nvPicPr>
          <p:cNvPr id="7" name="Pladsholder til indhold 6" descr="Screenshot 2015-01-26 09.13.31.png"/>
          <p:cNvPicPr>
            <a:picLocks noGrp="1" noChangeAspect="1"/>
          </p:cNvPicPr>
          <p:nvPr>
            <p:ph idx="1"/>
          </p:nvPr>
        </p:nvPicPr>
        <p:blipFill>
          <a:blip r:embed="rId3">
            <a:extLst>
              <a:ext uri="{28A0092B-C50C-407E-A947-70E740481C1C}">
                <a14:useLocalDpi xmlns:a14="http://schemas.microsoft.com/office/drawing/2010/main" val="0"/>
              </a:ext>
            </a:extLst>
          </a:blip>
          <a:srcRect l="-27482" r="-27482"/>
          <a:stretch>
            <a:fillRect/>
          </a:stretch>
        </p:blipFill>
        <p:spPr>
          <a:xfrm>
            <a:off x="504770" y="1517975"/>
            <a:ext cx="8075503" cy="4547265"/>
          </a:xfrm>
        </p:spPr>
      </p:pic>
      <p:sp>
        <p:nvSpPr>
          <p:cNvPr id="4" name="Pladsholder til dato 3"/>
          <p:cNvSpPr>
            <a:spLocks noGrp="1"/>
          </p:cNvSpPr>
          <p:nvPr>
            <p:ph type="dt" sz="half" idx="10"/>
          </p:nvPr>
        </p:nvSpPr>
        <p:spPr/>
        <p:txBody>
          <a:bodyPr/>
          <a:lstStyle/>
          <a:p>
            <a:fld id="{FA89ECC5-6348-453E-9968-86DDD7E2C8C1}"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diasnummer 5"/>
          <p:cNvSpPr>
            <a:spLocks noGrp="1"/>
          </p:cNvSpPr>
          <p:nvPr>
            <p:ph type="sldNum" sz="quarter" idx="12"/>
          </p:nvPr>
        </p:nvSpPr>
        <p:spPr/>
        <p:txBody>
          <a:bodyPr/>
          <a:lstStyle/>
          <a:p>
            <a:fld id="{E31375A4-56A4-47D6-9801-1991572033F7}" type="slidenum">
              <a:rPr lang="en-US" smtClean="0"/>
              <a:t>80</a:t>
            </a:fld>
            <a:endParaRPr lang="en-US"/>
          </a:p>
        </p:txBody>
      </p:sp>
      <p:sp>
        <p:nvSpPr>
          <p:cNvPr id="8" name="Tekstfelt 17"/>
          <p:cNvSpPr txBox="1"/>
          <p:nvPr/>
        </p:nvSpPr>
        <p:spPr>
          <a:xfrm rot="2928567">
            <a:off x="7971576" y="339345"/>
            <a:ext cx="1691236" cy="307766"/>
          </a:xfrm>
          <a:prstGeom prst="rect">
            <a:avLst/>
          </a:prstGeom>
        </p:spPr>
        <p:style>
          <a:lnRef idx="1">
            <a:schemeClr val="accent3"/>
          </a:lnRef>
          <a:fillRef idx="2">
            <a:schemeClr val="accent3"/>
          </a:fillRef>
          <a:effectRef idx="1">
            <a:schemeClr val="accent3"/>
          </a:effectRef>
          <a:fontRef idx="minor">
            <a:schemeClr val="dk1"/>
          </a:fontRef>
        </p:style>
        <p:txBody>
          <a:bodyPr wrap="square" lIns="91429" tIns="45715" rIns="91429" bIns="45715" rtlCol="0">
            <a:spAutoFit/>
          </a:bodyPr>
          <a:lstStyle/>
          <a:p>
            <a:pPr algn="ctr"/>
            <a:r>
              <a:rPr lang="da-DK" sz="1400" dirty="0"/>
              <a:t>Mærkat</a:t>
            </a:r>
          </a:p>
        </p:txBody>
      </p:sp>
    </p:spTree>
    <p:extLst>
      <p:ext uri="{BB962C8B-B14F-4D97-AF65-F5344CB8AC3E}">
        <p14:creationId xmlns:p14="http://schemas.microsoft.com/office/powerpoint/2010/main" val="69524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11560" y="1556792"/>
            <a:ext cx="7488832" cy="4401205"/>
          </a:xfrm>
          <a:prstGeom prst="rect">
            <a:avLst/>
          </a:prstGeom>
        </p:spPr>
        <p:txBody>
          <a:bodyPr wrap="square">
            <a:spAutoFit/>
          </a:bodyPr>
          <a:lstStyle/>
          <a:p>
            <a:r>
              <a:rPr lang="da-DK" sz="2000" b="1" dirty="0">
                <a:latin typeface="Calibri"/>
                <a:cs typeface="Calibri"/>
              </a:rPr>
              <a:t>Ubetinget tillid</a:t>
            </a:r>
          </a:p>
          <a:p>
            <a:r>
              <a:rPr lang="da-DK" sz="2000" dirty="0">
                <a:latin typeface="Calibri"/>
                <a:cs typeface="Calibri"/>
              </a:rPr>
              <a:t>-  Vi forudsætter, at vi altid kan stole på hinanden</a:t>
            </a:r>
          </a:p>
          <a:p>
            <a:endParaRPr lang="da-DK" sz="2000" dirty="0">
              <a:latin typeface="Calibri"/>
              <a:cs typeface="Calibri"/>
            </a:endParaRPr>
          </a:p>
          <a:p>
            <a:r>
              <a:rPr lang="da-DK" sz="2000" b="1" dirty="0">
                <a:latin typeface="Calibri"/>
                <a:cs typeface="Calibri"/>
              </a:rPr>
              <a:t>Produktiv forskellighed</a:t>
            </a:r>
          </a:p>
          <a:p>
            <a:r>
              <a:rPr lang="da-DK" sz="2000" dirty="0">
                <a:latin typeface="Calibri"/>
                <a:cs typeface="Calibri"/>
              </a:rPr>
              <a:t>- Vi udnytter vores indbyrdes forskelle konstruktivt</a:t>
            </a:r>
          </a:p>
          <a:p>
            <a:endParaRPr lang="da-DK" sz="2000" dirty="0">
              <a:latin typeface="Calibri"/>
              <a:cs typeface="Calibri"/>
            </a:endParaRPr>
          </a:p>
          <a:p>
            <a:r>
              <a:rPr lang="da-DK" sz="2000" b="1" dirty="0">
                <a:latin typeface="Calibri"/>
                <a:cs typeface="Calibri"/>
              </a:rPr>
              <a:t>Opløftende samspil</a:t>
            </a:r>
          </a:p>
          <a:p>
            <a:r>
              <a:rPr lang="da-DK" sz="2000" dirty="0">
                <a:latin typeface="Calibri"/>
                <a:cs typeface="Calibri"/>
              </a:rPr>
              <a:t>- Vi gør hinanden bedre gennem et generøst engagement</a:t>
            </a:r>
          </a:p>
          <a:p>
            <a:endParaRPr lang="da-DK" sz="2000" dirty="0">
              <a:latin typeface="Calibri"/>
              <a:cs typeface="Calibri"/>
            </a:endParaRPr>
          </a:p>
          <a:p>
            <a:r>
              <a:rPr lang="da-DK" sz="2000" b="1" dirty="0">
                <a:latin typeface="Calibri"/>
                <a:cs typeface="Calibri"/>
              </a:rPr>
              <a:t>Markant lederskab</a:t>
            </a:r>
          </a:p>
          <a:p>
            <a:r>
              <a:rPr lang="da-DK" sz="2000" dirty="0">
                <a:latin typeface="Calibri"/>
                <a:cs typeface="Calibri"/>
              </a:rPr>
              <a:t>- Projektlederen engagerer sig tydeligt i teamets fremdrift</a:t>
            </a:r>
          </a:p>
          <a:p>
            <a:endParaRPr lang="da-DK" sz="2000" dirty="0">
              <a:latin typeface="Calibri"/>
              <a:cs typeface="Calibri"/>
            </a:endParaRPr>
          </a:p>
          <a:p>
            <a:r>
              <a:rPr lang="da-DK" sz="2000" b="1" dirty="0">
                <a:latin typeface="Calibri"/>
                <a:cs typeface="Calibri"/>
              </a:rPr>
              <a:t>Styrende ambition</a:t>
            </a:r>
          </a:p>
          <a:p>
            <a:r>
              <a:rPr lang="da-DK" sz="2000" dirty="0">
                <a:latin typeface="Calibri"/>
                <a:cs typeface="Calibri"/>
              </a:rPr>
              <a:t>- Vi bæres af en stærk vilje til at udrette noget særligt sammen</a:t>
            </a:r>
          </a:p>
        </p:txBody>
      </p:sp>
      <p:sp>
        <p:nvSpPr>
          <p:cNvPr id="6" name="Titel 5"/>
          <p:cNvSpPr>
            <a:spLocks noGrp="1"/>
          </p:cNvSpPr>
          <p:nvPr>
            <p:ph type="title"/>
          </p:nvPr>
        </p:nvSpPr>
        <p:spPr/>
        <p:txBody>
          <a:bodyPr/>
          <a:lstStyle/>
          <a:p>
            <a:pPr lvl="0"/>
            <a:r>
              <a:rPr lang="en-GB" sz="3600" kern="0" dirty="0" err="1">
                <a:solidFill>
                  <a:schemeClr val="tx2"/>
                </a:solidFill>
              </a:rPr>
              <a:t>Effektive</a:t>
            </a:r>
            <a:r>
              <a:rPr lang="en-GB" sz="3600" kern="0" dirty="0">
                <a:solidFill>
                  <a:schemeClr val="tx2"/>
                </a:solidFill>
              </a:rPr>
              <a:t> teams – de fem </a:t>
            </a:r>
            <a:r>
              <a:rPr lang="en-GB" sz="3600" kern="0" dirty="0" err="1">
                <a:solidFill>
                  <a:schemeClr val="tx2"/>
                </a:solidFill>
              </a:rPr>
              <a:t>styrker</a:t>
            </a:r>
            <a:endParaRPr lang="da-DK" dirty="0"/>
          </a:p>
        </p:txBody>
      </p:sp>
      <p:sp>
        <p:nvSpPr>
          <p:cNvPr id="3" name="Pladsholder til dato 2"/>
          <p:cNvSpPr>
            <a:spLocks noGrp="1"/>
          </p:cNvSpPr>
          <p:nvPr>
            <p:ph type="dt" sz="half" idx="10"/>
          </p:nvPr>
        </p:nvSpPr>
        <p:spPr/>
        <p:txBody>
          <a:bodyPr/>
          <a:lstStyle/>
          <a:p>
            <a:fld id="{74DDC1CB-3911-4DE8-B12E-09602CBBDF7A}" type="datetime1">
              <a:rPr lang="da-DK" smtClean="0"/>
              <a:t>01-02-2017</a:t>
            </a:fld>
            <a:endParaRPr lang="en-US"/>
          </a:p>
        </p:txBody>
      </p:sp>
      <p:sp>
        <p:nvSpPr>
          <p:cNvPr id="4" name="Pladsholder til sidefod 3"/>
          <p:cNvSpPr>
            <a:spLocks noGrp="1"/>
          </p:cNvSpPr>
          <p:nvPr>
            <p:ph type="ftr" sz="quarter" idx="11"/>
          </p:nvPr>
        </p:nvSpPr>
        <p:spPr/>
        <p:txBody>
          <a:bodyPr/>
          <a:lstStyle/>
          <a:p>
            <a:r>
              <a:rPr lang="en-US"/>
              <a:t>Projektledelse i praksis v. Maren Granlien og Charlotte Risbjerg</a:t>
            </a:r>
            <a:endParaRPr lang="en-US" dirty="0"/>
          </a:p>
        </p:txBody>
      </p:sp>
      <p:sp>
        <p:nvSpPr>
          <p:cNvPr id="5" name="Pladsholder til diasnummer 4"/>
          <p:cNvSpPr>
            <a:spLocks noGrp="1"/>
          </p:cNvSpPr>
          <p:nvPr>
            <p:ph type="sldNum" sz="quarter" idx="12"/>
          </p:nvPr>
        </p:nvSpPr>
        <p:spPr/>
        <p:txBody>
          <a:bodyPr/>
          <a:lstStyle/>
          <a:p>
            <a:fld id="{E31375A4-56A4-47D6-9801-1991572033F7}" type="slidenum">
              <a:rPr lang="en-US" smtClean="0"/>
              <a:pPr/>
              <a:t>81</a:t>
            </a:fld>
            <a:endParaRPr lang="en-US"/>
          </a:p>
        </p:txBody>
      </p:sp>
      <p:sp>
        <p:nvSpPr>
          <p:cNvPr id="7" name="Tekstfelt 6"/>
          <p:cNvSpPr txBox="1"/>
          <p:nvPr/>
        </p:nvSpPr>
        <p:spPr>
          <a:xfrm>
            <a:off x="8789881" y="6273224"/>
            <a:ext cx="354119" cy="584776"/>
          </a:xfrm>
          <a:prstGeom prst="rect">
            <a:avLst/>
          </a:prstGeom>
          <a:noFill/>
        </p:spPr>
        <p:txBody>
          <a:bodyPr wrap="square" rtlCol="0">
            <a:spAutoFit/>
          </a:bodyPr>
          <a:lstStyle/>
          <a:p>
            <a:r>
              <a:rPr lang="da-DK" sz="3200" dirty="0">
                <a:solidFill>
                  <a:srgbClr val="FF0000"/>
                </a:solidFill>
                <a:latin typeface="Wingdings"/>
                <a:ea typeface="Wingdings"/>
                <a:cs typeface="Wingdings"/>
              </a:rPr>
              <a:t></a:t>
            </a:r>
            <a:endParaRPr lang="da-DK" sz="3200" dirty="0">
              <a:solidFill>
                <a:srgbClr val="FF0000"/>
              </a:solidFill>
            </a:endParaRPr>
          </a:p>
        </p:txBody>
      </p:sp>
      <p:sp>
        <p:nvSpPr>
          <p:cNvPr id="8" name="Tekstfelt 17"/>
          <p:cNvSpPr txBox="1"/>
          <p:nvPr/>
        </p:nvSpPr>
        <p:spPr>
          <a:xfrm rot="2928567">
            <a:off x="7971576" y="339345"/>
            <a:ext cx="1691236" cy="307766"/>
          </a:xfrm>
          <a:prstGeom prst="rect">
            <a:avLst/>
          </a:prstGeom>
        </p:spPr>
        <p:style>
          <a:lnRef idx="1">
            <a:schemeClr val="accent3"/>
          </a:lnRef>
          <a:fillRef idx="2">
            <a:schemeClr val="accent3"/>
          </a:fillRef>
          <a:effectRef idx="1">
            <a:schemeClr val="accent3"/>
          </a:effectRef>
          <a:fontRef idx="minor">
            <a:schemeClr val="dk1"/>
          </a:fontRef>
        </p:style>
        <p:txBody>
          <a:bodyPr wrap="square" lIns="91429" tIns="45715" rIns="91429" bIns="45715" rtlCol="0">
            <a:spAutoFit/>
          </a:bodyPr>
          <a:lstStyle/>
          <a:p>
            <a:pPr algn="ctr"/>
            <a:r>
              <a:rPr lang="da-DK" sz="1400" dirty="0"/>
              <a:t>Mærkat</a:t>
            </a:r>
          </a:p>
        </p:txBody>
      </p:sp>
    </p:spTree>
    <p:extLst>
      <p:ext uri="{BB962C8B-B14F-4D97-AF65-F5344CB8AC3E}">
        <p14:creationId xmlns:p14="http://schemas.microsoft.com/office/powerpoint/2010/main" val="102974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Pladsholder til indhold 4"/>
          <p:cNvGraphicFramePr>
            <a:graphicFrameLocks/>
          </p:cNvGraphicFramePr>
          <p:nvPr>
            <p:extLst/>
          </p:nvPr>
        </p:nvGraphicFramePr>
        <p:xfrm>
          <a:off x="590352" y="1634077"/>
          <a:ext cx="7488832" cy="4546584"/>
        </p:xfrm>
        <a:graphic>
          <a:graphicData uri="http://schemas.openxmlformats.org/drawingml/2006/table">
            <a:tbl>
              <a:tblPr firstRow="1" bandRow="1">
                <a:tableStyleId>{5C22544A-7EE6-4342-B048-85BDC9FD1C3A}</a:tableStyleId>
              </a:tblPr>
              <a:tblGrid>
                <a:gridCol w="1434032">
                  <a:extLst>
                    <a:ext uri="{9D8B030D-6E8A-4147-A177-3AD203B41FA5}">
                      <a16:colId xmlns:a16="http://schemas.microsoft.com/office/drawing/2014/main" val="20000"/>
                    </a:ext>
                  </a:extLst>
                </a:gridCol>
                <a:gridCol w="6054800">
                  <a:extLst>
                    <a:ext uri="{9D8B030D-6E8A-4147-A177-3AD203B41FA5}">
                      <a16:colId xmlns:a16="http://schemas.microsoft.com/office/drawing/2014/main" val="20001"/>
                    </a:ext>
                  </a:extLst>
                </a:gridCol>
              </a:tblGrid>
              <a:tr h="875130">
                <a:tc>
                  <a:txBody>
                    <a:bodyPr/>
                    <a:lstStyle/>
                    <a:p>
                      <a:r>
                        <a:rPr lang="da-DK" sz="1800" b="1" dirty="0">
                          <a:solidFill>
                            <a:srgbClr val="C00000"/>
                          </a:solidFill>
                          <a:latin typeface="Calibri" pitchFamily="34" charset="0"/>
                          <a:cs typeface="Calibri" pitchFamily="34" charset="0"/>
                        </a:rPr>
                        <a:t>Regler</a:t>
                      </a:r>
                    </a:p>
                  </a:txBody>
                  <a:tcPr marL="91445" marR="91445">
                    <a:solidFill>
                      <a:schemeClr val="bg1">
                        <a:lumMod val="95000"/>
                      </a:schemeClr>
                    </a:solidFill>
                  </a:tcPr>
                </a:tc>
                <a:tc>
                  <a:txBody>
                    <a:bodyPr/>
                    <a:lstStyle/>
                    <a:p>
                      <a:r>
                        <a:rPr lang="da-DK" sz="1600" b="1" dirty="0">
                          <a:solidFill>
                            <a:schemeClr val="tx1"/>
                          </a:solidFill>
                          <a:latin typeface="Calibri" pitchFamily="34" charset="0"/>
                          <a:cs typeface="Calibri" pitchFamily="34" charset="0"/>
                        </a:rPr>
                        <a:t>Hvilke regler gælder i teamet, er de brugbare eller begrænser</a:t>
                      </a:r>
                    </a:p>
                    <a:p>
                      <a:r>
                        <a:rPr lang="da-DK" sz="1600" b="1" dirty="0">
                          <a:solidFill>
                            <a:schemeClr val="tx1"/>
                          </a:solidFill>
                          <a:latin typeface="Calibri" pitchFamily="34" charset="0"/>
                          <a:cs typeface="Calibri" pitchFamily="34" charset="0"/>
                        </a:rPr>
                        <a:t>de vore udviklings muligheder ?</a:t>
                      </a:r>
                    </a:p>
                    <a:p>
                      <a:endParaRPr lang="da-DK" sz="1800" b="1" dirty="0">
                        <a:solidFill>
                          <a:schemeClr val="tx1"/>
                        </a:solidFill>
                        <a:latin typeface="Calibri" pitchFamily="34" charset="0"/>
                        <a:cs typeface="Calibri" pitchFamily="34" charset="0"/>
                      </a:endParaRPr>
                    </a:p>
                  </a:txBody>
                  <a:tcPr marL="91445" marR="91445">
                    <a:solidFill>
                      <a:schemeClr val="bg1">
                        <a:lumMod val="95000"/>
                      </a:schemeClr>
                    </a:solidFill>
                  </a:tcPr>
                </a:tc>
                <a:extLst>
                  <a:ext uri="{0D108BD9-81ED-4DB2-BD59-A6C34878D82A}">
                    <a16:rowId xmlns:a16="http://schemas.microsoft.com/office/drawing/2014/main" val="10000"/>
                  </a:ext>
                </a:extLst>
              </a:tr>
              <a:tr h="875130">
                <a:tc>
                  <a:txBody>
                    <a:bodyPr/>
                    <a:lstStyle/>
                    <a:p>
                      <a:r>
                        <a:rPr lang="da-DK" sz="1800" b="1" dirty="0">
                          <a:solidFill>
                            <a:srgbClr val="C00000"/>
                          </a:solidFill>
                          <a:latin typeface="Calibri" pitchFamily="34" charset="0"/>
                          <a:cs typeface="Calibri" pitchFamily="34" charset="0"/>
                        </a:rPr>
                        <a:t>Retning</a:t>
                      </a:r>
                    </a:p>
                  </a:txBody>
                  <a:tcPr marL="91445" marR="91445">
                    <a:solidFill>
                      <a:schemeClr val="bg1">
                        <a:lumMod val="95000"/>
                      </a:schemeClr>
                    </a:solidFill>
                  </a:tcPr>
                </a:tc>
                <a:tc>
                  <a:txBody>
                    <a:bodyPr/>
                    <a:lstStyle/>
                    <a:p>
                      <a:r>
                        <a:rPr lang="da-DK" sz="1600" b="1" dirty="0">
                          <a:latin typeface="Calibri" pitchFamily="34" charset="0"/>
                          <a:cs typeface="Calibri" pitchFamily="34" charset="0"/>
                        </a:rPr>
                        <a:t>Hvilken retning skal vi gå og er vi enige om hvor den fører</a:t>
                      </a:r>
                    </a:p>
                    <a:p>
                      <a:r>
                        <a:rPr lang="da-DK" sz="1600" b="1" dirty="0">
                          <a:latin typeface="Calibri" pitchFamily="34" charset="0"/>
                          <a:cs typeface="Calibri" pitchFamily="34" charset="0"/>
                        </a:rPr>
                        <a:t>hen. Trækker vi i samme retning ?</a:t>
                      </a:r>
                    </a:p>
                    <a:p>
                      <a:endParaRPr lang="da-DK" sz="1800" b="1" dirty="0">
                        <a:latin typeface="Calibri" pitchFamily="34" charset="0"/>
                        <a:cs typeface="Calibri" pitchFamily="34" charset="0"/>
                      </a:endParaRPr>
                    </a:p>
                  </a:txBody>
                  <a:tcPr marL="91445" marR="91445">
                    <a:solidFill>
                      <a:schemeClr val="bg1">
                        <a:lumMod val="95000"/>
                      </a:schemeClr>
                    </a:solidFill>
                  </a:tcPr>
                </a:tc>
                <a:extLst>
                  <a:ext uri="{0D108BD9-81ED-4DB2-BD59-A6C34878D82A}">
                    <a16:rowId xmlns:a16="http://schemas.microsoft.com/office/drawing/2014/main" val="10001"/>
                  </a:ext>
                </a:extLst>
              </a:tr>
              <a:tr h="875130">
                <a:tc>
                  <a:txBody>
                    <a:bodyPr/>
                    <a:lstStyle/>
                    <a:p>
                      <a:r>
                        <a:rPr lang="da-DK" sz="1800" b="1" dirty="0">
                          <a:solidFill>
                            <a:srgbClr val="C00000"/>
                          </a:solidFill>
                          <a:latin typeface="Calibri" pitchFamily="34" charset="0"/>
                          <a:cs typeface="Calibri" pitchFamily="34" charset="0"/>
                        </a:rPr>
                        <a:t>Rammer</a:t>
                      </a:r>
                    </a:p>
                  </a:txBody>
                  <a:tcPr marL="91445" marR="91445">
                    <a:solidFill>
                      <a:schemeClr val="bg1">
                        <a:lumMod val="95000"/>
                      </a:schemeClr>
                    </a:solidFill>
                  </a:tcPr>
                </a:tc>
                <a:tc>
                  <a:txBody>
                    <a:bodyPr/>
                    <a:lstStyle/>
                    <a:p>
                      <a:pPr>
                        <a:buNone/>
                      </a:pPr>
                      <a:r>
                        <a:rPr lang="da-DK" sz="1600" b="1" dirty="0">
                          <a:latin typeface="Calibri" pitchFamily="34" charset="0"/>
                          <a:cs typeface="Calibri" pitchFamily="34" charset="0"/>
                        </a:rPr>
                        <a:t>Hvilke rammer arbejder teamet indenfor, det være sig</a:t>
                      </a:r>
                    </a:p>
                    <a:p>
                      <a:r>
                        <a:rPr lang="da-DK" sz="1600" b="1" dirty="0">
                          <a:latin typeface="Calibri" pitchFamily="34" charset="0"/>
                          <a:cs typeface="Calibri" pitchFamily="34" charset="0"/>
                        </a:rPr>
                        <a:t>økonomiske, fysiske, sociale o.s.v.</a:t>
                      </a:r>
                    </a:p>
                    <a:p>
                      <a:endParaRPr lang="da-DK" sz="1800" b="1" dirty="0">
                        <a:latin typeface="Calibri" pitchFamily="34" charset="0"/>
                        <a:cs typeface="Calibri" pitchFamily="34" charset="0"/>
                      </a:endParaRPr>
                    </a:p>
                  </a:txBody>
                  <a:tcPr marL="91445" marR="91445">
                    <a:solidFill>
                      <a:schemeClr val="bg1">
                        <a:lumMod val="95000"/>
                      </a:schemeClr>
                    </a:solidFill>
                  </a:tcPr>
                </a:tc>
                <a:extLst>
                  <a:ext uri="{0D108BD9-81ED-4DB2-BD59-A6C34878D82A}">
                    <a16:rowId xmlns:a16="http://schemas.microsoft.com/office/drawing/2014/main" val="10002"/>
                  </a:ext>
                </a:extLst>
              </a:tr>
              <a:tr h="875130">
                <a:tc>
                  <a:txBody>
                    <a:bodyPr/>
                    <a:lstStyle/>
                    <a:p>
                      <a:r>
                        <a:rPr lang="da-DK" sz="1800" b="1" dirty="0">
                          <a:solidFill>
                            <a:srgbClr val="C00000"/>
                          </a:solidFill>
                          <a:latin typeface="Calibri" pitchFamily="34" charset="0"/>
                          <a:cs typeface="Calibri" pitchFamily="34" charset="0"/>
                        </a:rPr>
                        <a:t>Roller</a:t>
                      </a:r>
                    </a:p>
                  </a:txBody>
                  <a:tcPr marL="91445" marR="91445">
                    <a:solidFill>
                      <a:schemeClr val="bg1">
                        <a:lumMod val="95000"/>
                      </a:schemeClr>
                    </a:solidFill>
                  </a:tcPr>
                </a:tc>
                <a:tc>
                  <a:txBody>
                    <a:bodyPr/>
                    <a:lstStyle/>
                    <a:p>
                      <a:r>
                        <a:rPr lang="da-DK" sz="1600" b="1" dirty="0">
                          <a:latin typeface="Calibri" pitchFamily="34" charset="0"/>
                          <a:cs typeface="Calibri" pitchFamily="34" charset="0"/>
                        </a:rPr>
                        <a:t>Hvordan er rollerne fordelt, er alle roller besat og lever vi op</a:t>
                      </a:r>
                    </a:p>
                    <a:p>
                      <a:r>
                        <a:rPr lang="da-DK" sz="1600" b="1" dirty="0">
                          <a:latin typeface="Calibri" pitchFamily="34" charset="0"/>
                          <a:cs typeface="Calibri" pitchFamily="34" charset="0"/>
                        </a:rPr>
                        <a:t>til vore forventninger til hinanden.</a:t>
                      </a:r>
                    </a:p>
                    <a:p>
                      <a:endParaRPr lang="da-DK" sz="1800" b="1" dirty="0">
                        <a:latin typeface="Calibri" pitchFamily="34" charset="0"/>
                        <a:cs typeface="Calibri" pitchFamily="34" charset="0"/>
                      </a:endParaRPr>
                    </a:p>
                  </a:txBody>
                  <a:tcPr marL="91445" marR="91445">
                    <a:solidFill>
                      <a:schemeClr val="bg1">
                        <a:lumMod val="95000"/>
                      </a:schemeClr>
                    </a:solidFill>
                  </a:tcPr>
                </a:tc>
                <a:extLst>
                  <a:ext uri="{0D108BD9-81ED-4DB2-BD59-A6C34878D82A}">
                    <a16:rowId xmlns:a16="http://schemas.microsoft.com/office/drawing/2014/main" val="10003"/>
                  </a:ext>
                </a:extLst>
              </a:tr>
              <a:tr h="1046064">
                <a:tc>
                  <a:txBody>
                    <a:bodyPr/>
                    <a:lstStyle/>
                    <a:p>
                      <a:r>
                        <a:rPr lang="da-DK" sz="1800" b="1" dirty="0">
                          <a:solidFill>
                            <a:srgbClr val="C00000"/>
                          </a:solidFill>
                          <a:latin typeface="Calibri" pitchFamily="34" charset="0"/>
                          <a:cs typeface="Calibri" pitchFamily="34" charset="0"/>
                        </a:rPr>
                        <a:t>Relationer</a:t>
                      </a:r>
                    </a:p>
                  </a:txBody>
                  <a:tcPr marL="91445" marR="91445">
                    <a:solidFill>
                      <a:schemeClr val="bg1">
                        <a:lumMod val="95000"/>
                      </a:schemeClr>
                    </a:solidFill>
                  </a:tcPr>
                </a:tc>
                <a:tc>
                  <a:txBody>
                    <a:bodyPr/>
                    <a:lstStyle/>
                    <a:p>
                      <a:r>
                        <a:rPr lang="da-DK" sz="1600" b="1" dirty="0">
                          <a:latin typeface="Calibri" pitchFamily="34" charset="0"/>
                          <a:cs typeface="Calibri" pitchFamily="34" charset="0"/>
                        </a:rPr>
                        <a:t>Hvordan fungerer de sociale, arbejdsmæssige relationer i</a:t>
                      </a:r>
                    </a:p>
                    <a:p>
                      <a:r>
                        <a:rPr lang="da-DK" sz="1600" b="1" dirty="0">
                          <a:latin typeface="Calibri" pitchFamily="34" charset="0"/>
                          <a:cs typeface="Calibri" pitchFamily="34" charset="0"/>
                        </a:rPr>
                        <a:t>teamet ?</a:t>
                      </a:r>
                      <a:endParaRPr lang="da-DK" sz="1800" b="1" dirty="0">
                        <a:latin typeface="Calibri" pitchFamily="34" charset="0"/>
                        <a:cs typeface="Calibri" pitchFamily="34" charset="0"/>
                      </a:endParaRPr>
                    </a:p>
                  </a:txBody>
                  <a:tcPr marL="91445" marR="91445">
                    <a:solidFill>
                      <a:schemeClr val="bg1">
                        <a:lumMod val="95000"/>
                      </a:schemeClr>
                    </a:solidFill>
                  </a:tcPr>
                </a:tc>
                <a:extLst>
                  <a:ext uri="{0D108BD9-81ED-4DB2-BD59-A6C34878D82A}">
                    <a16:rowId xmlns:a16="http://schemas.microsoft.com/office/drawing/2014/main" val="10004"/>
                  </a:ext>
                </a:extLst>
              </a:tr>
            </a:tbl>
          </a:graphicData>
        </a:graphic>
      </p:graphicFrame>
      <p:sp>
        <p:nvSpPr>
          <p:cNvPr id="7" name="Titel 6"/>
          <p:cNvSpPr>
            <a:spLocks noGrp="1"/>
          </p:cNvSpPr>
          <p:nvPr>
            <p:ph type="title"/>
          </p:nvPr>
        </p:nvSpPr>
        <p:spPr>
          <a:xfrm>
            <a:off x="560916" y="527158"/>
            <a:ext cx="7886700" cy="1325563"/>
          </a:xfrm>
        </p:spPr>
        <p:txBody>
          <a:bodyPr>
            <a:normAutofit/>
          </a:bodyPr>
          <a:lstStyle/>
          <a:p>
            <a:pPr lvl="0"/>
            <a:r>
              <a:rPr lang="da-DK" sz="3600" dirty="0">
                <a:solidFill>
                  <a:srgbClr val="000000"/>
                </a:solidFill>
                <a:ea typeface="Calibri" pitchFamily="34" charset="0"/>
                <a:cs typeface="Calibri" pitchFamily="34" charset="0"/>
              </a:rPr>
              <a:t>De 5 R’er </a:t>
            </a:r>
            <a:br>
              <a:rPr lang="da-DK" sz="3600" dirty="0">
                <a:solidFill>
                  <a:srgbClr val="000000"/>
                </a:solidFill>
                <a:ea typeface="Calibri" pitchFamily="34" charset="0"/>
                <a:cs typeface="Calibri" pitchFamily="34" charset="0"/>
              </a:rPr>
            </a:br>
            <a:endParaRPr lang="da-DK" dirty="0">
              <a:solidFill>
                <a:srgbClr val="000000"/>
              </a:solidFill>
            </a:endParaRPr>
          </a:p>
        </p:txBody>
      </p:sp>
      <p:sp>
        <p:nvSpPr>
          <p:cNvPr id="4" name="Pladsholder til dato 3"/>
          <p:cNvSpPr>
            <a:spLocks noGrp="1"/>
          </p:cNvSpPr>
          <p:nvPr>
            <p:ph type="dt" sz="half" idx="10"/>
          </p:nvPr>
        </p:nvSpPr>
        <p:spPr/>
        <p:txBody>
          <a:bodyPr/>
          <a:lstStyle/>
          <a:p>
            <a:fld id="{51381770-2D36-4CC8-9692-8DAF439F5FC4}"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diasnummer 5"/>
          <p:cNvSpPr>
            <a:spLocks noGrp="1"/>
          </p:cNvSpPr>
          <p:nvPr>
            <p:ph type="sldNum" sz="quarter" idx="12"/>
          </p:nvPr>
        </p:nvSpPr>
        <p:spPr/>
        <p:txBody>
          <a:bodyPr/>
          <a:lstStyle/>
          <a:p>
            <a:fld id="{E31375A4-56A4-47D6-9801-1991572033F7}" type="slidenum">
              <a:rPr lang="en-US" smtClean="0"/>
              <a:pPr/>
              <a:t>82</a:t>
            </a:fld>
            <a:endParaRPr lang="en-US"/>
          </a:p>
        </p:txBody>
      </p:sp>
    </p:spTree>
    <p:extLst>
      <p:ext uri="{BB962C8B-B14F-4D97-AF65-F5344CB8AC3E}">
        <p14:creationId xmlns:p14="http://schemas.microsoft.com/office/powerpoint/2010/main" val="172741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1736727"/>
            <a:ext cx="7886700" cy="2852737"/>
          </a:xfrm>
        </p:spPr>
        <p:txBody>
          <a:bodyPr/>
          <a:lstStyle/>
          <a:p>
            <a:r>
              <a:rPr lang="da-DK" dirty="0"/>
              <a:t>Feedback</a:t>
            </a:r>
          </a:p>
        </p:txBody>
      </p:sp>
      <p:sp>
        <p:nvSpPr>
          <p:cNvPr id="3" name="Pladsholder til tekst 2"/>
          <p:cNvSpPr>
            <a:spLocks noGrp="1"/>
          </p:cNvSpPr>
          <p:nvPr>
            <p:ph type="body" idx="1"/>
          </p:nvPr>
        </p:nvSpPr>
        <p:spPr/>
        <p:txBody>
          <a:bodyPr/>
          <a:lstStyle/>
          <a:p>
            <a:endParaRPr lang="da-DK" dirty="0"/>
          </a:p>
        </p:txBody>
      </p:sp>
      <p:sp>
        <p:nvSpPr>
          <p:cNvPr id="7" name="AutoShape 6" descr="data:image/jpeg;base64,/9j/4AAQSkZJRgABAQAAAQABAAD/2wCEAAkGBxQTEhUUEhQWFRUVFxgUFxQVFxcWFRcYGBUXFhUXFxQYHCggGhwlHBQVJDEhJSkrLi4uGB8zODMtNygtLisBCgoKDg0OGhAQGiwkHyQsLCwsLC0sLCwsLCwsLCwsLCwsLCwsLCwsLCwsLCwsLCwsLCwsLCwsLCwsLCwsLCwsLP/AABEIAJsBRQMBEQACEQEDEQH/xAAcAAEAAQUBAQAAAAAAAAAAAAAABQEDBAYHAgj/xAA/EAACAQIEBAQDBgMHAwUAAAABAgADEQQSITEFBkFREyJhcTKBkQcjQlJyoRQzsUNigpKiwfAVU3MXNJOz4f/EABoBAQACAwEAAAAAAAAAAAAAAAACAwEEBQb/xAAwEQACAgEEAQMDAwQBBQAAAAAAAQIDEQQSITFBBRNRImFxMpHRgaGxwSMUFULh8P/aAAwDAQACEQMRAD8AjpongRAEAQBAEAQCV5b4XUxFdVpm2Uhy35QCNffaSgm2bmi08rrFt8cnalm5g9iukVvBnosjFoWyB1Lb5QRm9dJjKIKyLe1PkxuHcHp0XqPTBDVTma5JF730XYbmYUUnkhXRCtuS8kjJFwgCAIAgCAUMAg+aeNHD0waaeJUYgKnudyBr6SMm/Brai6Va+lZZyfiFKs9V6j61Sc7agHXpbfQWA7ATVbbeGedulZZY1LyU4VgKmKYikM35idAPeSrrc3wVvRXRs2SXPf7nZOEUAiqoFgqhR8hab0uFhnpdNBRiiSlZtCAIAgCAIB5YwjDMDE1ZfFeTWskvJzPnXiDPVy2IQAEZkylj1IJFyP2mlqJNs89rrm548ERjMHp4tME0r2v1Qn8L9j2OxlGM8mrbU0t8P0nrhLgsKVRytJ/iNi1jY5GUDXNew+ZmYvPBnTtN+3N4TOw8C4eKFFKQbNlHxWAv1Ogm1FYWD11FSqrUE+iRki4QBAEAQBAPn2aJ4EQBAEAQBAEAy+GcSqUHD0mytttcEdiDuJlPBdRfOmW6BttL7RqgSzUVL9wSFt7am8t95nXXrL2/p5IPifMWJxTBSxAYhRTp3AJOmvU/ORc22aVutu1ElHPfhHROVOWVwgY3zO5+Ii1l/L9by+EcHoNFo40Jvts2ESZvFYAgCAIAgEdi+M0qdZKLkhnUspI8vlIuM3fzX9gb2gGdmvANB49xAfxr+NUQJSUCkFLK4YqCxe4yta5FriwbTW8rc0ng0NbfRHEW8SLOI4DTxoWrTqm+oJYBr2NgDY9PUk2trJ+0rMNM5stPDUYknyTXKvLn8MGGbNnIJ0sBa+31llUVWn8m9pdNODbbbz8m1U0tIt5Z0orCPcwZEAQBAEAQDy4vCMPng13j9erTps1IKSoLHPe2UC5tbrLpSajlHO1EpwTcUaGK5xIerXbxSgsuHS6sM5sCDb4Ra5tfpOfKSk8y7OMn7ycrOcdRM3l3hTOmJpnDOpakSpqeIAWB8gANhcX7XmYReGsF+locq5xcMZXHZq2HolnVBoWYLrpYk217SvHODl1wfuKP3O8UVsAOwA+k3V0e2isLBcgkIAgCAIAgHz7NE8CIAgCAIAgCAIBWATvJGF8TGUtDZCXJAuBZTbN2vtfvaWVrMjoemV7r18HY5tHrisAQBAEAQBeAYPFcNSem3jBcgBJZtMot5jm6aTGRhvhEBgeI4bDU6zpiDVNgVRn8xIFkSlT0GpsPKLazDkkZshKuDlh8HPeMo5YM9F6bv5mzFiXZjfNY/DfWwtNWzlnj9bunPc4tNnQeScHkw6AplLeZgdySdCQdtANJv1rbWjs+nw21rKNsUSB1UeoMiAIAgCAIBaqVgJJRyQckiL4jxdaKlqjALtfuegA6mWNJI1bdRsWSiV84BItmF7HfXvJLHRFz3rkhsVyph2OYUwDe5+LKfdbgSuVEWastHU3uS5L/AINWneoMS2Yb+Jl8LKNlyC2UDuNfeRdW1dlm6UE5uX8GtLTo4jxlw9J1xDOHFRb1KAdSxvmtdVJJ0I7TV4b4KKI6e2f6H3nKOkYEPkTxcpqZVzlb5c9hmy31te9psHceM8dGTAEAQBAEAQD59mieBEAQBAEAQBAEACAdJ+zThToj1msBVsFHWwJ1PzmxSsI9L6RQ4Qc30zeRLjsiAIAgCAIBj4/FLSptUc2VFLH5D+sw3hEoQc5KK7Zr3BuGHE0Fq16lUGsTUNMVDkyM2ZEKnS2XKDb1kIrK5Nu+xVWbIJfTxkjvtHb/ANv4alq1Kp4wKrmKKuxNtgWKaHfLFibXBxddqraqmq3y/wCpA8sYeriarLVepkVhUYEm+f8ABq2o6/SRpg5PMji6RW3T2yzj7nT8LQtNmUs8Hoa69qMmQLhAEApALVSuAbSSg2Qc0ngpQrholBxEZqQrV7RGORKeCJ4jirKxBANjlv1IBO3XbaXPEUac7EzReYeNVVd6NUaKwynLbNlcMH138ummms0Z3SbwcfU6iyMnCa48ETiuN1nqrX2ZDYEDy7khT30JEg7Zt5NWWptlPevBt/B+P1ayrTWizVyCSWHh09Nmuem2gmzHUNrHk6tGotsW3a8/2M/h/KTO4q41/Ea9xSB+6GmgII1t9JBxcnls2KtBJy32vP28Gz4XCJTULTVUUdFFh9BJJI6MIQgsRRfmSZWAIAgCAIAgHz7NE8CIAgCAIAgCAIGD3SS5AAJ9FFz8hBKEcvB2XlThZw+HVCzMSc/mFsuaxy2ubW997zcgsI9jo6HVUok1JG2IAgCAIBQwDVubsUXtRTcFWbtndstBP85D+yesrm8m7pIqL3y/p/P+jY8HQFNFQbIoUewFpYuDUnJyk5M5xzLjqjcSP8K13RVplRsSLswN9CLMJVmW/g8/rbZe+lWzeOG0yQCwAawzW2vbWbb4idKmOUmSoEpNzBWAIBZq4gCSUWyEppGJiMdYgXAvtrv7SxRXkqnbhmq8x8XqpVJpkZKVMvUzXyszEBEvb4utpTbY4Pg5mqunGTkukizyrzQGASu9ql9GNgGB2F++8VXKX0yfJVo9cpcSfJJ1+IvVxAw9A+Yeeo5F1RLdNdSbiTnZziJtOyVlntw78mw0OF01FsoYkWZmAJbvcyB0lVFIu4jBU3ADorAG4zAGxG1rzDimZlXCX6lkpS4fSVcq00C3zZQotfe9u8KKRhVQSwlwXwgmSaSXRW0GSsAQBAEAQBAEAQD59mieBEAQBAEAQBAKwEbXyDwJq1YVjdadI3uNMzdge2uv0ltcMs6/pelc5qx9I6oBNk9OeoAgCAIAgGDxXHCiha2ZiQqIN3c6Ko9z9Bc9JhvgnVXveCIfAmmcKHOao+IL1W/M/g1T9FsAB0CiRxg2Yz3KeOlHj90TuLxK0kapUOVEUux7KBcmw9pM1Em2kjn3JQarWrV/KEZ3I8ozEuxO5FwAP6zGnWZNnEqUnfJyXTwdDw6i0nN8nWrSS4L0iWCAW672F5mKyyM5YRq/EeIg1aVNWbM9TKQtr2s121GoBXppoRJTsS4RzrLN1iRKLwctrUfUCwyC1rMGvck6+USLk3ybK0+e2RNblirUxD+KwbCkeVLnOXy2zm2lx/S0rlHc+ejNukrmkv3/ANHrh/IeHpm75qnlykNbLe2pA3B676TEaoo1avS6oPL5J/h3C6VAWpIEvuRufdjqZNJI3q6YV/pRmTJaVgCAIAvAEAQBAEAQBAEAQD59mieBEAQBAEAQBAEGUdp5QRBg6GTbw1PY5rea/wA7zch0ez0SSohj4JmSNoQBAEAQChMAhcEPHrmsdadImnRHQttUq/1UegbvI9s2J/8AHBQ8vl/6Rd4x/Nwv/mP/ANFWYl2hT+mf4/2ivM2KSnhazVCAvhsuvUspUL7km0k+ma+2Tzt7NK+zvDWFRwzZbhApGmguDfa+vSZ0yaycDRRlulJt9nQsO4A3lkkztwaSL4MrJo8PVAmVFmHJIjcbjthYm5sFUXJ0J0HsCflLViPJqztcnhHrhnD7feOoz3bL1KK1iVzdbkXPqZS+XksqqXb7JMQbBWAIAgCAIAgCAeSYHkwOG8YpV2qLTNzSbI2nW5Fweo0P0mFJMpqvjY2l4JCZLisApeAVgCAIAgHF8XyviUqmktM1CBmDJqpU6A3Nu201NjR5Cfp90Z7Us/gxeI8Er0FVq1IorGwJKnW17GxNvnMODRTdpLalmccIj5FGuIMCAIAgFVtcXFx1G1/S8eSUcJ5O38v4unVoU3pCyZQAv5bC2X5WtNyLWOD2mlnGVUXDrBJSRsCAIAgFIBGcexDBVp0zapWPhqfyi13f/CoJ97DrIy+C6mKb3PpcmbhMOtNFRBZVAUD0Ez0iuUnKTk/JH8xnKlOp/wBqtTcnspbI5+Su0xIs0/LcflMyOMYPxaNSnZSWUgZ1DLmt5SVYEb2hrKNae5xezh4NDGIrcLpKlennQ3KsjLo3RdbFhqOlx69Mws9tYOfRRcvpccv58GRyhzHVxVSoGCqqgEAAg6ne8lTa5t5IpThZtlJPhPg3lawVfW0k4tyOhuUYkY6vVqNkbLlG9rrmOwPU+W5020vvaZk9rwma6i7XwyRwvDqaWIRcw/GQM57ktvrK3ybMa1Ey7QWFYAgCAIAgCAIBRoBpHNfOjUKvhUVBI+JnDCxPQAge+a5Epssa4Rx9d6i6pbII0/lzjDUcUtQlrO33gUXLA7+XqbmVQk8nJ0eqlC9SfTfODo/EuaqVCslOqGVXTOKljYXJ0K7jabDml2eht10K5qMun5PeA5uwlW4WqFIOzgpf1GbeFNEq9dTPhM1/jvM5pY+n95moKoJCG48wZSTbe29pXKzEjQ1GudepSz9JtHBuPUsSWFHMwTQsVIX2BPX0lqlk6VGphens8ErJGwVgCAcj5V5rqYd1SoxaiTYhtSgPVT2HaasLGuDy2h1865KMnlHTuJ4FMRSam+quN+3Zge82Wk0ejtrjbW4vpnEcXh2pu1N/iQlT8us02sPB4y2p1ycWWZgqEAQBAKwZwdR+zbF0jhzTS+dTmqA9S2zD00t8ps1NYweo9JshKrbHtdm4S06ogCAIB5MPhAhuDjxqj4k/Cb06P/jB8z/42H0VZFc8l9v0JQ/cmrSRQY/EMMKtN6bbOpU23Fxa49ZholCW2WfghMLxeqfuFp3xFOy1Ga/gqLaVM43uLEKPNrrbeRz4NmdEV/yN/S+vkjuZuC0Vo+LiqhquCB4lS5CFgQAlNLWXNl030GukxKKxyamrubplFcLHSNX5TrVkLmgq1ACuZL5WK3tmta5te41/CR1ktNhZOB6ZKtqS85Nq4fxsYl/CQhHIbMGzA2BtdLgEmwJsQNpfKzjCOk4OT+no2vCYZUXKosP3J6knqZUbcYqKwi/BIrAEAQBAEAQBAEAo0A0bifNeGL1qWIoEFb01LKrE979hexFpS5x5yca/X0NyhZHlcdHPcJi2pVEqJ8SMGW+1x3EoTZw65uFm+Pg94/HVK7ZqzlzckX6Am9h6TMpNmbtTKx8mKUHaRKN7QC22+h/5/wAtBncm+eDo32ccfzj+GZQCillYaXF9Qw6nXfrNiuXg9D6XqE17Xx0/k3wGXHZKwBAODcQwZpVDTbcWP1UH/eaLWGeHuqdc3FnRuSOJ1K+Eenez0hkV/dbpf1E2ISzE9F6dfK2hp+CB4rh/4/D/AMXSUCtT8tamPxADRx8v29pGS3Lg0dRXHV1+9H9S7Rp0pOM1gQYEAQCojCMr7nTPs/4MtMtXSpmV0QKt/MhYB2WpbTMLr/8Ak2Ko45PTemaaMM2J9m6y464gCAIBEceqlgtBDZ6xKkjdaY/mP6aGw9WEi+8F9KSzN9L/AD4JOhSCqFUWAAAA2AGgEkUttvLLkGChEAhaf3GJZT/LxJzKfy1gPMp/UBceobuJHpmw17lfHa7/AAXeY+CJi6DUn0vqra+V7HK2h1sTtMySaKYz2vJonBuScXTxCZ2UUgSHdHIZlAuABvqbD6+l6Y1uLOXD06tznPmPPCXWPJvOK5eouBZcrKbhxq1+hLHU2Njv+EdJedCMVFFeBUK6F1rMGUH7ttbkEk9STYAqNTe4PS0EiXgCAIAgCAIAgCAW61QqCQCbAmw3Nhew9YBD4bmaiWNOofCqD8L+W+iklb62843sdCbWgFrmniFCgo8ZL+NemSAMwW2pv6XH1lc3FGjrbaqo/wDIs7jj72zHLe17C+9ul/W1prM8rPCXBSYKRBlLJQNfbX/n7zJZ7eOGbxyfytWp1Biat0yaqg+JgR5rgAnbpudpdXDyd/0/RSi1OXB0ldpedk9QZEA51y1y82KQNi6d1yAU6ucrVIGwIBsRYmxOv+1EINrk4Wk0j1EM3R/D8m58G4PTw1Pw6QNiSSSbsSepMtjFJcHWp08KY7YmicpBcNxKrRb8Wamp+YdR8xKYcSwcXRYp1UqvkjOdeCNh67MBalUOZCNgbXZfTW/ykLFhmp6lpXTZu8Po12QOaIAgFYBuv2Z8ScVjQ0KMDU9VItqO97j6CXUy8Hd9Ive72vHZ0ubB6ErAEA8lrQFyRHAx4rPiT/aeWkO1FT5T/iN29ivaRjzybFv0pV/Hf5JgSRrlYAgGJxLBLWRkbY7Ebqw1VlPQggEe0wyVc3CWTF4Rji16VWwrU/i7Ov4aif3T+xuJhMsthj649P8A+wSckUFRBkrAEAQBAEAQBAEAQBAMDifCaVcfeLcgMqsNHUOAGyt0uAPpANV43weoqolRPGwyC6imWWqjBWAy2vcW3zX127SLimUX6aF8VGZruP5RLp42HzKMzItJ2DVGyZgxJFgGupsozbbyl1lGs9Nqpoddccy+f4NcxOHqU2y1EKnswym3exlTi0eWnVs4kmmZnD+BYivkyU2yvs34dNyW6CSUG+jYq0lksbI9+fB1Dg/KOHo+G2QNUQC7m+rdTlvb2mxGtI9DRoKq8PHPyT7KLWO3aTN4s8PYZAL/AA3Q6g/CbdD2tAMmAIBD8r8QavQWqyqgNwqqSbKpyi9x6GRg8rJraS121qTWPsS8kbBE0uA0xiXxJ81RrAX2QBQug7m2/rI7eclC00Pd9zyZXFeGpiKbU6gup+oPQg9CJlpNE7qYWwcZmgYj7Oa2Y5KtMr0zZgbetgRKPZZwp+izz9MkYmL5BxKIz5qbZVLZVLljYXsBl3mHU0VT9HsjFyymaqRKvyclrBQx30F9jsPJ3A1w9FTYeI4DO1tddct+w2m3XFJHr9Bpo1VJ+WbDJm8IAgENx4moUwynWtfOR+Giv8w/O4Ufq9JF/BfStuZvx1+SWRLAAaAaADp2kih5fZ7gCAIBSAYfEOGJVtmuGU3R1OV0PXK3+2xmGiyuxw6MQ4bFU/gqpVHasuVv/kp6f6ZjDJ76pdrH4K/9YdP52Hqr/ep2rJ8svn/0xlj2VL9Ml/XgvYbjlBzZaqZvyscr/wCRrGZyiLpmvBnh4yVNYK5pkC8ArAKQCsAQBAEAQDGxuJWkjVHNlUEn5dB6w+jMYbpYXkj+E4N1w4J0qOzVyvZ3bxCmhGgvb5TESy5pz48cGc2Hp1QjMga1mUsuqm3rqDGEa8oRl+pGQtMDaw9tJnroklg9WgyCIBFcUNULVFEnNZagsAx6hlUMbXOUDWwGa+pgHrhfG0qnIQaVWwJpVCobUXIFjrbrAJSAc/5N40MO7YOsbWc+G97rYkWF+gN7g+sorljg4mg1HsydE1yujZ8Y+KSsGQLUotZPDFldCf7Qsdx3HaWvOeDpS96M8rmJMCSNj7lYMmNUxSBxTLDMQWC9bC1z+8xnBDelLHk1jjvPFOi6rSC1gQ2Yq1srAgKL/WVztSObqfU4UyxHk1KpxfC1nY1MGc9RrlqVRs1z+Vdr/wBZVvjJ8nL/AOpotl9VfL+GbxwTl7C5AwwpQm2lazP7/E1v2l0YxO1p9JSllV4/JsgEsN4rBkQDy7WgdvBD8CHiF8S39qQtP0orfJ/mJZv8Q7SK55L7ntxWvH+SakigQBAEAQBAKGABAMLi1IGk58JapCkhGGa5ttsf2mMIkpyXTNS4disI1TwqlFqDWJzJ4tAG3xEqrAoB3JI0N7WmNpYtRYvP7pP/ACbEeEuovQxFVdNA5FZD2vnBa3sRGGjKui/1xT/sUTi9UCz4aqXGjeGFZP1KzMLg9t/SN3yZ9mL5U1j75/gJzJRuRULUtAR4ymmWBJHlDamxG0bkYenn45/BIYTGpUAKOrAi4sdfpvMp5KpQlF8mSJkjgrAEAQC1icQqKWdgqgXLMbAfOMmVFyeEQ9JGxTrUdStBDmp02FmqMNqjr0UfhU+52Ej2zYk1Uml38/H2JwCSNYxchQkoLqSSyje53K9NTuNNyb9wL9GqGFwb/sRpexG4OuxgAVgWKgjMACVuLgG9iR20gFyAY1XSop7hl6+jDp6HqPnAPTYOmXFQoviKCA9hmAO4zb2gF+Acr5P5ip083jFVIXy1CoYsBp4ZtqTqLfptNeE8dnn9FrFDKu/f5Ni/9QsPpdKuv5QDbbTUjuenT2vYrIvo3v8AulDXBMcT4u9Og1YUWIChsrEK2oG4F7Wub+xknLCNuy7bXvSOd4nnTFMNKmRszEZVWwUjRdb3sbWuLyh2yZ5+fqs2sLhkK3Eqxc1DVYuylCx1JU6Fb9BbtIOTNOWqm5bm+SxhnUOviKSl/MFNiR2B6THHbIQUNyk+V5Ooct4PBYjLXo0GptSI3DKL2I75W+XpebEYrtHo9JVp7cWQhhr+htwlp0ysAQChgwRHH3LhcOp81clSRutMa1W9NPKD3cSMmX0pLM30v8+CVpoAAALACwA6AbCSKW8vJ7gCAIAgCAIAgCAUMAjeK8Fp1x5hZtBmG5AYNlbupIGnvAIIVMRgRWapmr0lXNTAygC7Eu1RjqgF72FxlsADl1AnOE8do19Eaz2uabaOttwR3BuD2sexgGe1JSQSASNjbUex6QZyzCr8EoObtSS5N8wGVrnfzLYzG1FivsXGS23LuH6Iw9VqVFP1VhMbUZ9+fz/ZFP8AopH8vEV093FQfSqGjaZ9/PcUP4bFrtWpP+umVPzZGt/pjDG6prpr+o8PGH8VBPUK7n6Flj6jCdK7Tf8Ab+StHgq5g9Z2rONQXtkU/wB2mtlB9bE+sKIldxiKwiVAkinsrAKGAWKmGBOYHK3cfPcbHc7/AO0AgeIcNqCo1WnVNGoy5S3xUSRlYswa+QkJl7W9SLASvBK9ZkPj0/DdWy/EGzgAefTa5vp6QDIxo0B/Kynp3sdwehO1veAZMAQDnOP+znz3o1fKb/GPMDbTUaEXt9ZQ6Th2ektPEHx9yN5U4TiaeIQth8y5yjF1ACkAnNexI6WI0N5GMGn0U6LS2Rt/Tx9zc+I56bMa6mvRqeU2CqtEWybE+bNmJPbXebLWUeglFNYZzjjvAmw5zofEoMfLUW9hfUBh+E+9pqzg10eX1minU/t4f+iJlZzHwyjbfvBKuWJLJ1HlnnWjVyUnXwn0UdUJ2sD017zZjYnwen0vqFcsQfD/ALG04nH06f8AMqIn63Vf6mWnUPeHxSOLo6uO6kMPqIBdEAGDBDcGHi1KmIOx+6pdvDQ6sP1Pm+SrIxNi36YqH7/kmbSRQVgCAIAgCAIAgCAIAgHkreARNfgiJnegMlRszDXyiowszhTcByBa9rfU3Ai6XMb0Kgp4lHCG48VhbIRnKqzbVPKmbOoAAB1NoBs9CurgFSCCLgj12gFy0ArAEAQCloBWAIAgCAeSIMGMaBTWn75D8J06H8G3TTUm1zBk8YiuGRhsQQCGt3X1AI1GoPXvpAM6AIBS0AWgFCIHRCcR4NhvvHrWVaihGzNlTcENY6BrgAH0AmHjHJTcoODVnRy7mLhiYetlp1BURhmVgQSLk+U23PrNSSSfB5fW6eFbzB5IyROee+Fp4mKpUgSuZ0zFPj+L8PrbX0tLIR5OrpKc7HNeeDt2D4PQp/DTXMfidhmdvVna7MfczaPUmJxLga1HRqY8FgSzVqQC1NBZUvswubkMCLC1tbgC/wAJxrkvRrW8Wla5Gi1Ea+Sqo6XsQV6EEaixIHnj1dsoo0zapWORSN1X+0qf4Vv8yo6zDLqIrO59IkMLQCKqKLKoCgDoALAQuiqUnJtsvTJgQBAEAQBAEAQBAEAQBAEAs4nDq4s6hhcGx7iAa3guXGwmb+HLsMpIAK5ywsEV2cHMLXHTvYnWAbJg1cIoqlWe3mZVKqT1IUkkD5mAXoAgCAIAgCAIAgEZx7i6YWkar620Cjdm6ASLltKNRqI0Q3SM7DVQ6qw2YBh7EXEkWxluSZjcRohyi3IOYEMDYgLqeov2tqNdjBIuU65BC1NCdAw+FjrsLnLsdD3GusAyoAgCAIBHcd4YuJotSY2DW1GpBBuCB8phrKKb6Y3QcGc44vyJiEqEUF8RN1bMqt7Ne3rtNeVXPBwLfS7YzxHlGtYnDPScpVQo4/C3+3cSuSwc22iVctrRL/ZxilTEOaillYNe1NqhBDaWCgkWt/SWxl9R6jQ6WTlFxkn9PX3Oj4nmFfKKSVGzG2dqdRKa6E6s4UdLby7cdX2Gu2kesLxHE1EVlwypmAN6tUC3qAikkdtoy/BnZUu5fsYWNwmIOJw5euqFxVp/c0wCFyipq1Qtm1QdBvGG+zG+uPUc/n/0TOB4WEc1Gd6tQjLne1wt75VCgAC/Ya6dpnBGdu5YSwiQEyVL7FYMiAIAgCAIAgCAIAgCAIAgCAIAgCAIAgCAIAgCAIBoPM/DK2NxgpLcUaQAZ9gpbViL/E1rDrKZptnG1dFmpvUf/FG40sM6KFRlyqAoBU6AXA1B/R/lPfS5dHXjHasIYclnYsB5fILX/Ud1HddiRp0tBIynQEawCxhXy3Qn4bWJOpU7XJ7ajrtvcwDKgCAIBS0A8v1tv0jJh9PBx3jOExleu3i0napsAFJUAbBelpqyUmzyuohqrLXlMmOReBth8RmxAakzhvAB2ZjfxAbH4gLEKdwSekthDyzr6PTSTVs+8YwbFhcdiKIPjWxNAEr4yrZ/LfMzKLggEHXbTeWnUNhw9datNXpt5XUMrjqDqCAekAieDu9eu1Z8vh0Q1GkyXy1SSDUqAHYDIqjU6htSIBP2gFYAgCAIAgCAIAgCAIAgCAIAgCAIAgCAIAgCAIAgCAIBTLALOJrWsB8TaKLE/M26D1t2vrAPWHohVtudye5O5gF2AR3FMO7FShI3vb9vxr694BQY9qZtiAAOlZb+Gf1DU0z73H97pAJEMIBWAIBQwBAMfHYJKqFKihlPQ9CNiDuCDsRqIH3I2jwqvRUJQrr4agKqV6XiZQNAA6MhIA73PrAPR4M9QWxFYun/AGqS+DSI7NqXYemax6gwCWpUwoCgAACwA0AA2AA2EA9wBAEAQBAEAQBAEAQBAEAQBAEAQBAEAQBAEAQBAEAQBAKGAYuGGYlz10XfRb6aHqdb6DoOl4B7rYymgOd1W292At11mMohKyMe2XadQMAVNwRcHuDsZkknk9wZPLCAQeGPh4zwaflpGkXyD4Q1x8I/CNToLCATogFYAgCAIAgCAIAgCAIAgCAIAgCAIAgCAIAgCAIAgCAIAgCAIAgCAIAgCAY3Ejak/wCkwC6BbQaAAWA6QDjvOJvjq19fOB8rLpNSb+o8p6hzq2n9jsaC1gPabSPVR6PcyZ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8" name="AutoShape 8" descr="data:image/jpeg;base64,/9j/4AAQSkZJRgABAQAAAQABAAD/2wCEAAkGBxQTEhUUEhQWFRUVFxgUFxQVFxcWFRcYGBUXFhUXFxQYHCggGhwlHBQVJDEhJSkrLi4uGB8zODMtNygtLisBCgoKDg0OGhAQGiwkHyQsLCwsLC0sLCwsLCwsLCwsLCwsLCwsLCwsLCwsLCwsLCwsLCwsLCwsLCwsLCwsLCwsLP/AABEIAJsBRQMBEQACEQEDEQH/xAAcAAEAAQUBAQAAAAAAAAAAAAAABQEDBAYHAgj/xAA/EAACAQIEBAQDBgMHAwUAAAABAgADEQQSITEFBkFREyJhcTKBkQcjQlJyoRQzsUNigpKiwfAVU3MXNJOz4f/EABoBAQACAwEAAAAAAAAAAAAAAAACAwEEBQb/xAAwEQACAgEEAQMDAwQBBQAAAAAAAQIDEQQSITFBBRNRImFxMpHRgaGxwSMUFULh8P/aAAwDAQACEQMRAD8AjpongRAEAQBAEAQCV5b4XUxFdVpm2Uhy35QCNffaSgm2bmi08rrFt8cnalm5g9iukVvBnosjFoWyB1Lb5QRm9dJjKIKyLe1PkxuHcHp0XqPTBDVTma5JF730XYbmYUUnkhXRCtuS8kjJFwgCAIAgCAUMAg+aeNHD0waaeJUYgKnudyBr6SMm/Brai6Va+lZZyfiFKs9V6j61Sc7agHXpbfQWA7ATVbbeGedulZZY1LyU4VgKmKYikM35idAPeSrrc3wVvRXRs2SXPf7nZOEUAiqoFgqhR8hab0uFhnpdNBRiiSlZtCAIAgCAIB5YwjDMDE1ZfFeTWskvJzPnXiDPVy2IQAEZkylj1IJFyP2mlqJNs89rrm548ERjMHp4tME0r2v1Qn8L9j2OxlGM8mrbU0t8P0nrhLgsKVRytJ/iNi1jY5GUDXNew+ZmYvPBnTtN+3N4TOw8C4eKFFKQbNlHxWAv1Ogm1FYWD11FSqrUE+iRki4QBAEAQBAPn2aJ4EQBAEAQBAEAy+GcSqUHD0mytttcEdiDuJlPBdRfOmW6BttL7RqgSzUVL9wSFt7am8t95nXXrL2/p5IPifMWJxTBSxAYhRTp3AJOmvU/ORc22aVutu1ElHPfhHROVOWVwgY3zO5+Ii1l/L9by+EcHoNFo40Jvts2ESZvFYAgCAIAgEdi+M0qdZKLkhnUspI8vlIuM3fzX9gb2gGdmvANB49xAfxr+NUQJSUCkFLK4YqCxe4yta5FriwbTW8rc0ng0NbfRHEW8SLOI4DTxoWrTqm+oJYBr2NgDY9PUk2trJ+0rMNM5stPDUYknyTXKvLn8MGGbNnIJ0sBa+31llUVWn8m9pdNODbbbz8m1U0tIt5Z0orCPcwZEAQBAEAQDy4vCMPng13j9erTps1IKSoLHPe2UC5tbrLpSajlHO1EpwTcUaGK5xIerXbxSgsuHS6sM5sCDb4Ra5tfpOfKSk8y7OMn7ycrOcdRM3l3hTOmJpnDOpakSpqeIAWB8gANhcX7XmYReGsF+locq5xcMZXHZq2HolnVBoWYLrpYk217SvHODl1wfuKP3O8UVsAOwA+k3V0e2isLBcgkIAgCAIAgHz7NE8CIAgCAIAgCAIBWATvJGF8TGUtDZCXJAuBZTbN2vtfvaWVrMjoemV7r18HY5tHrisAQBAEAQBeAYPFcNSem3jBcgBJZtMot5jm6aTGRhvhEBgeI4bDU6zpiDVNgVRn8xIFkSlT0GpsPKLazDkkZshKuDlh8HPeMo5YM9F6bv5mzFiXZjfNY/DfWwtNWzlnj9bunPc4tNnQeScHkw6AplLeZgdySdCQdtANJv1rbWjs+nw21rKNsUSB1UeoMiAIAgCAIBaqVgJJRyQckiL4jxdaKlqjALtfuegA6mWNJI1bdRsWSiV84BItmF7HfXvJLHRFz3rkhsVyph2OYUwDe5+LKfdbgSuVEWastHU3uS5L/AINWneoMS2Yb+Jl8LKNlyC2UDuNfeRdW1dlm6UE5uX8GtLTo4jxlw9J1xDOHFRb1KAdSxvmtdVJJ0I7TV4b4KKI6e2f6H3nKOkYEPkTxcpqZVzlb5c9hmy31te9psHceM8dGTAEAQBAEAQD59mieBEAQBAEAQBAEACAdJ+zThToj1msBVsFHWwJ1PzmxSsI9L6RQ4Qc30zeRLjsiAIAgCAIBj4/FLSptUc2VFLH5D+sw3hEoQc5KK7Zr3BuGHE0Fq16lUGsTUNMVDkyM2ZEKnS2XKDb1kIrK5Nu+xVWbIJfTxkjvtHb/ANv4alq1Kp4wKrmKKuxNtgWKaHfLFibXBxddqraqmq3y/wCpA8sYeriarLVepkVhUYEm+f8ABq2o6/SRpg5PMji6RW3T2yzj7nT8LQtNmUs8Hoa69qMmQLhAEApALVSuAbSSg2Qc0ngpQrholBxEZqQrV7RGORKeCJ4jirKxBANjlv1IBO3XbaXPEUac7EzReYeNVVd6NUaKwynLbNlcMH138ummms0Z3SbwcfU6iyMnCa48ETiuN1nqrX2ZDYEDy7khT30JEg7Zt5NWWptlPevBt/B+P1ayrTWizVyCSWHh09Nmuem2gmzHUNrHk6tGotsW3a8/2M/h/KTO4q41/Ea9xSB+6GmgII1t9JBxcnls2KtBJy32vP28Gz4XCJTULTVUUdFFh9BJJI6MIQgsRRfmSZWAIAgCAIAgHz7NE8CIAgCAIAgCAIGD3SS5AAJ9FFz8hBKEcvB2XlThZw+HVCzMSc/mFsuaxy2ubW997zcgsI9jo6HVUok1JG2IAgCAIBQwDVubsUXtRTcFWbtndstBP85D+yesrm8m7pIqL3y/p/P+jY8HQFNFQbIoUewFpYuDUnJyk5M5xzLjqjcSP8K13RVplRsSLswN9CLMJVmW/g8/rbZe+lWzeOG0yQCwAawzW2vbWbb4idKmOUmSoEpNzBWAIBZq4gCSUWyEppGJiMdYgXAvtrv7SxRXkqnbhmq8x8XqpVJpkZKVMvUzXyszEBEvb4utpTbY4Pg5mqunGTkukizyrzQGASu9ql9GNgGB2F++8VXKX0yfJVo9cpcSfJJ1+IvVxAw9A+Yeeo5F1RLdNdSbiTnZziJtOyVlntw78mw0OF01FsoYkWZmAJbvcyB0lVFIu4jBU3ADorAG4zAGxG1rzDimZlXCX6lkpS4fSVcq00C3zZQotfe9u8KKRhVQSwlwXwgmSaSXRW0GSsAQBAEAQBAEAQD59mieBEAQBAEAQBAKwEbXyDwJq1YVjdadI3uNMzdge2uv0ltcMs6/pelc5qx9I6oBNk9OeoAgCAIAgGDxXHCiha2ZiQqIN3c6Ko9z9Bc9JhvgnVXveCIfAmmcKHOao+IL1W/M/g1T9FsAB0CiRxg2Yz3KeOlHj90TuLxK0kapUOVEUux7KBcmw9pM1Em2kjn3JQarWrV/KEZ3I8ozEuxO5FwAP6zGnWZNnEqUnfJyXTwdDw6i0nN8nWrSS4L0iWCAW672F5mKyyM5YRq/EeIg1aVNWbM9TKQtr2s121GoBXppoRJTsS4RzrLN1iRKLwctrUfUCwyC1rMGvck6+USLk3ybK0+e2RNblirUxD+KwbCkeVLnOXy2zm2lx/S0rlHc+ejNukrmkv3/ANHrh/IeHpm75qnlykNbLe2pA3B676TEaoo1avS6oPL5J/h3C6VAWpIEvuRufdjqZNJI3q6YV/pRmTJaVgCAIAvAEAQBAEAQBAEAQD59mieBEAQBAEAQBAEGUdp5QRBg6GTbw1PY5rea/wA7zch0ez0SSohj4JmSNoQBAEAQChMAhcEPHrmsdadImnRHQttUq/1UegbvI9s2J/8AHBQ8vl/6Rd4x/Nwv/mP/ANFWYl2hT+mf4/2ivM2KSnhazVCAvhsuvUspUL7km0k+ma+2Tzt7NK+zvDWFRwzZbhApGmguDfa+vSZ0yaycDRRlulJt9nQsO4A3lkkztwaSL4MrJo8PVAmVFmHJIjcbjthYm5sFUXJ0J0HsCflLViPJqztcnhHrhnD7feOoz3bL1KK1iVzdbkXPqZS+XksqqXb7JMQbBWAIAgCAIAgCAeSYHkwOG8YpV2qLTNzSbI2nW5Fweo0P0mFJMpqvjY2l4JCZLisApeAVgCAIAgHF8XyviUqmktM1CBmDJqpU6A3Nu201NjR5Cfp90Z7Us/gxeI8Er0FVq1IorGwJKnW17GxNvnMODRTdpLalmccIj5FGuIMCAIAgFVtcXFx1G1/S8eSUcJ5O38v4unVoU3pCyZQAv5bC2X5WtNyLWOD2mlnGVUXDrBJSRsCAIAgFIBGcexDBVp0zapWPhqfyi13f/CoJ97DrIy+C6mKb3PpcmbhMOtNFRBZVAUD0Ez0iuUnKTk/JH8xnKlOp/wBqtTcnspbI5+Su0xIs0/LcflMyOMYPxaNSnZSWUgZ1DLmt5SVYEb2hrKNae5xezh4NDGIrcLpKlennQ3KsjLo3RdbFhqOlx69Mws9tYOfRRcvpccv58GRyhzHVxVSoGCqqgEAAg6ne8lTa5t5IpThZtlJPhPg3lawVfW0k4tyOhuUYkY6vVqNkbLlG9rrmOwPU+W5020vvaZk9rwma6i7XwyRwvDqaWIRcw/GQM57ktvrK3ybMa1Ey7QWFYAgCAIAgCAIBRoBpHNfOjUKvhUVBI+JnDCxPQAge+a5Epssa4Rx9d6i6pbII0/lzjDUcUtQlrO33gUXLA7+XqbmVQk8nJ0eqlC9SfTfODo/EuaqVCslOqGVXTOKljYXJ0K7jabDml2eht10K5qMun5PeA5uwlW4WqFIOzgpf1GbeFNEq9dTPhM1/jvM5pY+n95moKoJCG48wZSTbe29pXKzEjQ1GudepSz9JtHBuPUsSWFHMwTQsVIX2BPX0lqlk6VGphens8ErJGwVgCAcj5V5rqYd1SoxaiTYhtSgPVT2HaasLGuDy2h1865KMnlHTuJ4FMRSam+quN+3Zge82Wk0ejtrjbW4vpnEcXh2pu1N/iQlT8us02sPB4y2p1ycWWZgqEAQBAKwZwdR+zbF0jhzTS+dTmqA9S2zD00t8ps1NYweo9JshKrbHtdm4S06ogCAIB5MPhAhuDjxqj4k/Cb06P/jB8z/42H0VZFc8l9v0JQ/cmrSRQY/EMMKtN6bbOpU23Fxa49ZholCW2WfghMLxeqfuFp3xFOy1Ga/gqLaVM43uLEKPNrrbeRz4NmdEV/yN/S+vkjuZuC0Vo+LiqhquCB4lS5CFgQAlNLWXNl030GukxKKxyamrubplFcLHSNX5TrVkLmgq1ACuZL5WK3tmta5te41/CR1ktNhZOB6ZKtqS85Nq4fxsYl/CQhHIbMGzA2BtdLgEmwJsQNpfKzjCOk4OT+no2vCYZUXKosP3J6knqZUbcYqKwi/BIrAEAQBAEAQBAEAo0A0bifNeGL1qWIoEFb01LKrE979hexFpS5x5yca/X0NyhZHlcdHPcJi2pVEqJ8SMGW+1x3EoTZw65uFm+Pg94/HVK7ZqzlzckX6Am9h6TMpNmbtTKx8mKUHaRKN7QC22+h/5/wAtBncm+eDo32ccfzj+GZQCillYaXF9Qw6nXfrNiuXg9D6XqE17Xx0/k3wGXHZKwBAODcQwZpVDTbcWP1UH/eaLWGeHuqdc3FnRuSOJ1K+Eenez0hkV/dbpf1E2ISzE9F6dfK2hp+CB4rh/4/D/AMXSUCtT8tamPxADRx8v29pGS3Lg0dRXHV1+9H9S7Rp0pOM1gQYEAQCojCMr7nTPs/4MtMtXSpmV0QKt/MhYB2WpbTMLr/8Ak2Ko45PTemaaMM2J9m6y464gCAIBEceqlgtBDZ6xKkjdaY/mP6aGw9WEi+8F9KSzN9L/AD4JOhSCqFUWAAAA2AGgEkUttvLLkGChEAhaf3GJZT/LxJzKfy1gPMp/UBceobuJHpmw17lfHa7/AAXeY+CJi6DUn0vqra+V7HK2h1sTtMySaKYz2vJonBuScXTxCZ2UUgSHdHIZlAuABvqbD6+l6Y1uLOXD06tznPmPPCXWPJvOK5eouBZcrKbhxq1+hLHU2Njv+EdJedCMVFFeBUK6F1rMGUH7ttbkEk9STYAqNTe4PS0EiXgCAIAgCAIAgCAW61QqCQCbAmw3Nhew9YBD4bmaiWNOofCqD8L+W+iklb62843sdCbWgFrmniFCgo8ZL+NemSAMwW2pv6XH1lc3FGjrbaqo/wDIs7jj72zHLe17C+9ul/W1prM8rPCXBSYKRBlLJQNfbX/n7zJZ7eOGbxyfytWp1Biat0yaqg+JgR5rgAnbpudpdXDyd/0/RSi1OXB0ldpedk9QZEA51y1y82KQNi6d1yAU6ucrVIGwIBsRYmxOv+1EINrk4Wk0j1EM3R/D8m58G4PTw1Pw6QNiSSSbsSepMtjFJcHWp08KY7YmicpBcNxKrRb8Wamp+YdR8xKYcSwcXRYp1UqvkjOdeCNh67MBalUOZCNgbXZfTW/ykLFhmp6lpXTZu8Po12QOaIAgFYBuv2Z8ScVjQ0KMDU9VItqO97j6CXUy8Hd9Ive72vHZ0ubB6ErAEA8lrQFyRHAx4rPiT/aeWkO1FT5T/iN29ivaRjzybFv0pV/Hf5JgSRrlYAgGJxLBLWRkbY7Ebqw1VlPQggEe0wyVc3CWTF4Rji16VWwrU/i7Ov4aif3T+xuJhMsthj649P8A+wSckUFRBkrAEAQBAEAQBAEAQBAMDifCaVcfeLcgMqsNHUOAGyt0uAPpANV43weoqolRPGwyC6imWWqjBWAy2vcW3zX127SLimUX6aF8VGZruP5RLp42HzKMzItJ2DVGyZgxJFgGupsozbbyl1lGs9Nqpoddccy+f4NcxOHqU2y1EKnswym3exlTi0eWnVs4kmmZnD+BYivkyU2yvs34dNyW6CSUG+jYq0lksbI9+fB1Dg/KOHo+G2QNUQC7m+rdTlvb2mxGtI9DRoKq8PHPyT7KLWO3aTN4s8PYZAL/AA3Q6g/CbdD2tAMmAIBD8r8QavQWqyqgNwqqSbKpyi9x6GRg8rJraS121qTWPsS8kbBE0uA0xiXxJ81RrAX2QBQug7m2/rI7eclC00Pd9zyZXFeGpiKbU6gup+oPQg9CJlpNE7qYWwcZmgYj7Oa2Y5KtMr0zZgbetgRKPZZwp+izz9MkYmL5BxKIz5qbZVLZVLljYXsBl3mHU0VT9HsjFyymaqRKvyclrBQx30F9jsPJ3A1w9FTYeI4DO1tddct+w2m3XFJHr9Bpo1VJ+WbDJm8IAgENx4moUwynWtfOR+Giv8w/O4Ufq9JF/BfStuZvx1+SWRLAAaAaADp2kih5fZ7gCAIBSAYfEOGJVtmuGU3R1OV0PXK3+2xmGiyuxw6MQ4bFU/gqpVHasuVv/kp6f6ZjDJ76pdrH4K/9YdP52Hqr/ep2rJ8svn/0xlj2VL9Ml/XgvYbjlBzZaqZvyscr/wCRrGZyiLpmvBnh4yVNYK5pkC8ArAKQCsAQBAEAQDGxuJWkjVHNlUEn5dB6w+jMYbpYXkj+E4N1w4J0qOzVyvZ3bxCmhGgvb5TESy5pz48cGc2Hp1QjMga1mUsuqm3rqDGEa8oRl+pGQtMDaw9tJnroklg9WgyCIBFcUNULVFEnNZagsAx6hlUMbXOUDWwGa+pgHrhfG0qnIQaVWwJpVCobUXIFjrbrAJSAc/5N40MO7YOsbWc+G97rYkWF+gN7g+sorljg4mg1HsydE1yujZ8Y+KSsGQLUotZPDFldCf7Qsdx3HaWvOeDpS96M8rmJMCSNj7lYMmNUxSBxTLDMQWC9bC1z+8xnBDelLHk1jjvPFOi6rSC1gQ2Yq1srAgKL/WVztSObqfU4UyxHk1KpxfC1nY1MGc9RrlqVRs1z+Vdr/wBZVvjJ8nL/AOpotl9VfL+GbxwTl7C5AwwpQm2lazP7/E1v2l0YxO1p9JSllV4/JsgEsN4rBkQDy7WgdvBD8CHiF8S39qQtP0orfJ/mJZv8Q7SK55L7ntxWvH+SakigQBAEAQBAKGABAMLi1IGk58JapCkhGGa5ttsf2mMIkpyXTNS4disI1TwqlFqDWJzJ4tAG3xEqrAoB3JI0N7WmNpYtRYvP7pP/ACbEeEuovQxFVdNA5FZD2vnBa3sRGGjKui/1xT/sUTi9UCz4aqXGjeGFZP1KzMLg9t/SN3yZ9mL5U1j75/gJzJRuRULUtAR4ymmWBJHlDamxG0bkYenn45/BIYTGpUAKOrAi4sdfpvMp5KpQlF8mSJkjgrAEAQC1icQqKWdgqgXLMbAfOMmVFyeEQ9JGxTrUdStBDmp02FmqMNqjr0UfhU+52Ej2zYk1Uml38/H2JwCSNYxchQkoLqSSyje53K9NTuNNyb9wL9GqGFwb/sRpexG4OuxgAVgWKgjMACVuLgG9iR20gFyAY1XSop7hl6+jDp6HqPnAPTYOmXFQoviKCA9hmAO4zb2gF+Acr5P5ip083jFVIXy1CoYsBp4ZtqTqLfptNeE8dnn9FrFDKu/f5Ni/9QsPpdKuv5QDbbTUjuenT2vYrIvo3v8AulDXBMcT4u9Og1YUWIChsrEK2oG4F7Wub+xknLCNuy7bXvSOd4nnTFMNKmRszEZVWwUjRdb3sbWuLyh2yZ5+fqs2sLhkK3Eqxc1DVYuylCx1JU6Fb9BbtIOTNOWqm5bm+SxhnUOviKSl/MFNiR2B6THHbIQUNyk+V5Ooct4PBYjLXo0GptSI3DKL2I75W+XpebEYrtHo9JVp7cWQhhr+htwlp0ysAQChgwRHH3LhcOp81clSRutMa1W9NPKD3cSMmX0pLM30v8+CVpoAAALACwA6AbCSKW8vJ7gCAIAgCAIAgCAUMAjeK8Fp1x5hZtBmG5AYNlbupIGnvAIIVMRgRWapmr0lXNTAygC7Eu1RjqgF72FxlsADl1AnOE8do19Eaz2uabaOttwR3BuD2sexgGe1JSQSASNjbUex6QZyzCr8EoObtSS5N8wGVrnfzLYzG1FivsXGS23LuH6Iw9VqVFP1VhMbUZ9+fz/ZFP8AopH8vEV093FQfSqGjaZ9/PcUP4bFrtWpP+umVPzZGt/pjDG6prpr+o8PGH8VBPUK7n6Flj6jCdK7Tf8Ab+StHgq5g9Z2rONQXtkU/wB2mtlB9bE+sKIldxiKwiVAkinsrAKGAWKmGBOYHK3cfPcbHc7/AO0AgeIcNqCo1WnVNGoy5S3xUSRlYswa+QkJl7W9SLASvBK9ZkPj0/DdWy/EGzgAefTa5vp6QDIxo0B/Kynp3sdwehO1veAZMAQDnOP+znz3o1fKb/GPMDbTUaEXt9ZQ6Th2ektPEHx9yN5U4TiaeIQth8y5yjF1ACkAnNexI6WI0N5GMGn0U6LS2Rt/Tx9zc+I56bMa6mvRqeU2CqtEWybE+bNmJPbXebLWUeglFNYZzjjvAmw5zofEoMfLUW9hfUBh+E+9pqzg10eX1minU/t4f+iJlZzHwyjbfvBKuWJLJ1HlnnWjVyUnXwn0UdUJ2sD017zZjYnwen0vqFcsQfD/ALG04nH06f8AMqIn63Vf6mWnUPeHxSOLo6uO6kMPqIBdEAGDBDcGHi1KmIOx+6pdvDQ6sP1Pm+SrIxNi36YqH7/kmbSRQVgCAIAgCAIAgCAIAgHkreARNfgiJnegMlRszDXyiowszhTcByBa9rfU3Ai6XMb0Kgp4lHCG48VhbIRnKqzbVPKmbOoAAB1NoBs9CurgFSCCLgj12gFy0ArAEAQCloBWAIAgCAeSIMGMaBTWn75D8J06H8G3TTUm1zBk8YiuGRhsQQCGt3X1AI1GoPXvpAM6AIBS0AWgFCIHRCcR4NhvvHrWVaihGzNlTcENY6BrgAH0AmHjHJTcoODVnRy7mLhiYetlp1BURhmVgQSLk+U23PrNSSSfB5fW6eFbzB5IyROee+Fp4mKpUgSuZ0zFPj+L8PrbX0tLIR5OrpKc7HNeeDt2D4PQp/DTXMfidhmdvVna7MfczaPUmJxLga1HRqY8FgSzVqQC1NBZUvswubkMCLC1tbgC/wAJxrkvRrW8Wla5Gi1Ea+Sqo6XsQV6EEaixIHnj1dsoo0zapWORSN1X+0qf4Vv8yo6zDLqIrO59IkMLQCKqKLKoCgDoALAQuiqUnJtsvTJgQBAEAQBAEAQBAEAQBAEAs4nDq4s6hhcGx7iAa3guXGwmb+HLsMpIAK5ywsEV2cHMLXHTvYnWAbJg1cIoqlWe3mZVKqT1IUkkD5mAXoAgCAIAgCAIAgEZx7i6YWkar620Cjdm6ASLltKNRqI0Q3SM7DVQ6qw2YBh7EXEkWxluSZjcRohyi3IOYEMDYgLqeov2tqNdjBIuU65BC1NCdAw+FjrsLnLsdD3GusAyoAgCAIBHcd4YuJotSY2DW1GpBBuCB8phrKKb6Y3QcGc44vyJiEqEUF8RN1bMqt7Ne3rtNeVXPBwLfS7YzxHlGtYnDPScpVQo4/C3+3cSuSwc22iVctrRL/ZxilTEOaillYNe1NqhBDaWCgkWt/SWxl9R6jQ6WTlFxkn9PX3Oj4nmFfKKSVGzG2dqdRKa6E6s4UdLby7cdX2Gu2kesLxHE1EVlwypmAN6tUC3qAikkdtoy/BnZUu5fsYWNwmIOJw5euqFxVp/c0wCFyipq1Qtm1QdBvGG+zG+uPUc/n/0TOB4WEc1Gd6tQjLne1wt75VCgAC/Ya6dpnBGdu5YSwiQEyVL7FYMiAIAgCAIAgCAIAgCAIAgCAIAgCAIAgCAIAgCAIBoPM/DK2NxgpLcUaQAZ9gpbViL/E1rDrKZptnG1dFmpvUf/FG40sM6KFRlyqAoBU6AXA1B/R/lPfS5dHXjHasIYclnYsB5fILX/Ud1HddiRp0tBIynQEawCxhXy3Qn4bWJOpU7XJ7ajrtvcwDKgCAIBS0A8v1tv0jJh9PBx3jOExleu3i0napsAFJUAbBelpqyUmzyuohqrLXlMmOReBth8RmxAakzhvAB2ZjfxAbH4gLEKdwSekthDyzr6PTSTVs+8YwbFhcdiKIPjWxNAEr4yrZ/LfMzKLggEHXbTeWnUNhw9datNXpt5XUMrjqDqCAekAieDu9eu1Z8vh0Q1GkyXy1SSDUqAHYDIqjU6htSIBP2gFYAgCAIAgCAIAgCAIAgCAIAgCAIAgCAIAgCAIAgCAIBTLALOJrWsB8TaKLE/M26D1t2vrAPWHohVtudye5O5gF2AR3FMO7FShI3vb9vxr694BQY9qZtiAAOlZb+Gf1DU0z73H97pAJEMIBWAIBQwBAMfHYJKqFKihlPQ9CNiDuCDsRqIH3I2jwqvRUJQrr4agKqV6XiZQNAA6MhIA73PrAPR4M9QWxFYun/AGqS+DSI7NqXYemax6gwCWpUwoCgAACwA0AA2AA2EA9wBAEAQBAEAQBAEAQBAEAQBAEAQBAEAQBAEAQBAEAQBAKGAYuGGYlz10XfRb6aHqdb6DoOl4B7rYymgOd1W292At11mMohKyMe2XadQMAVNwRcHuDsZkknk9wZPLCAQeGPh4zwaflpGkXyD4Q1x8I/CNToLCATogFYAgCAIAgCAIAgCAIAgCAIAgCAIAgCAIAgCAIAgCAIAgCAIAgCAIAgCAY3Ejak/wCkwC6BbQaAAWA6QDjvOJvjq19fOB8rLpNSb+o8p6hzq2n9jsaC1gPabSPVR6PcyZP/2Q=="/>
          <p:cNvSpPr>
            <a:spLocks noChangeAspect="1" noChangeArrowheads="1"/>
          </p:cNvSpPr>
          <p:nvPr/>
        </p:nvSpPr>
        <p:spPr bwMode="auto">
          <a:xfrm>
            <a:off x="1535185" y="1584326"/>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0" name="Pladsholder til dato 9"/>
          <p:cNvSpPr>
            <a:spLocks noGrp="1"/>
          </p:cNvSpPr>
          <p:nvPr>
            <p:ph type="dt" sz="half" idx="10"/>
          </p:nvPr>
        </p:nvSpPr>
        <p:spPr/>
        <p:txBody>
          <a:bodyPr/>
          <a:lstStyle/>
          <a:p>
            <a:fld id="{81D31231-4B84-46A6-B091-EA95B17F64A4}" type="datetime1">
              <a:rPr lang="da-DK" smtClean="0"/>
              <a:t>01-02-2017</a:t>
            </a:fld>
            <a:endParaRPr lang="da-DK"/>
          </a:p>
        </p:txBody>
      </p:sp>
      <p:sp>
        <p:nvSpPr>
          <p:cNvPr id="11" name="Pladsholder til sidefod 10"/>
          <p:cNvSpPr>
            <a:spLocks noGrp="1"/>
          </p:cNvSpPr>
          <p:nvPr>
            <p:ph type="ftr" sz="quarter" idx="11"/>
          </p:nvPr>
        </p:nvSpPr>
        <p:spPr/>
        <p:txBody>
          <a:bodyPr/>
          <a:lstStyle/>
          <a:p>
            <a:r>
              <a:rPr lang="da-DK"/>
              <a:t>Projektledelse i praksis v. Maren Granlien og Charlotte Risbjerg</a:t>
            </a:r>
          </a:p>
        </p:txBody>
      </p:sp>
      <p:sp>
        <p:nvSpPr>
          <p:cNvPr id="12" name="Pladsholder til diasnummer 11"/>
          <p:cNvSpPr>
            <a:spLocks noGrp="1"/>
          </p:cNvSpPr>
          <p:nvPr>
            <p:ph type="sldNum" sz="quarter" idx="12"/>
          </p:nvPr>
        </p:nvSpPr>
        <p:spPr/>
        <p:txBody>
          <a:bodyPr/>
          <a:lstStyle/>
          <a:p>
            <a:fld id="{3031701D-1D88-4936-B228-AC091E77BDF0}" type="slidenum">
              <a:rPr lang="da-DK" smtClean="0"/>
              <a:t>83</a:t>
            </a:fld>
            <a:endParaRPr lang="da-DK"/>
          </a:p>
        </p:txBody>
      </p:sp>
      <p:pic>
        <p:nvPicPr>
          <p:cNvPr id="13" name="Billede 12" descr="ledelse-motiv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647" y="344516"/>
            <a:ext cx="4034118" cy="3025588"/>
          </a:xfrm>
          <a:prstGeom prst="rect">
            <a:avLst/>
          </a:prstGeom>
        </p:spPr>
      </p:pic>
    </p:spTree>
    <p:extLst>
      <p:ext uri="{BB962C8B-B14F-4D97-AF65-F5344CB8AC3E}">
        <p14:creationId xmlns:p14="http://schemas.microsoft.com/office/powerpoint/2010/main" val="349949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Billede 5"/>
          <p:cNvPicPr>
            <a:picLocks noChangeAspect="1"/>
          </p:cNvPicPr>
          <p:nvPr/>
        </p:nvPicPr>
        <p:blipFill>
          <a:blip r:embed="rId3"/>
          <a:stretch>
            <a:fillRect/>
          </a:stretch>
        </p:blipFill>
        <p:spPr>
          <a:xfrm>
            <a:off x="301375" y="1464473"/>
            <a:ext cx="3937000" cy="3810000"/>
          </a:xfrm>
          <a:prstGeom prst="rect">
            <a:avLst/>
          </a:prstGeom>
        </p:spPr>
      </p:pic>
      <p:sp>
        <p:nvSpPr>
          <p:cNvPr id="7" name="Titel 1"/>
          <p:cNvSpPr>
            <a:spLocks noGrp="1"/>
          </p:cNvSpPr>
          <p:nvPr>
            <p:ph type="title"/>
          </p:nvPr>
        </p:nvSpPr>
        <p:spPr>
          <a:xfrm>
            <a:off x="628650" y="239291"/>
            <a:ext cx="7886700" cy="1325563"/>
          </a:xfrm>
        </p:spPr>
        <p:txBody>
          <a:bodyPr/>
          <a:lstStyle/>
          <a:p>
            <a:r>
              <a:rPr lang="da-DK" dirty="0"/>
              <a:t>Gaven i konstruktiv feedback</a:t>
            </a:r>
          </a:p>
        </p:txBody>
      </p:sp>
      <p:sp>
        <p:nvSpPr>
          <p:cNvPr id="8" name="Tekstfelt 7"/>
          <p:cNvSpPr txBox="1"/>
          <p:nvPr/>
        </p:nvSpPr>
        <p:spPr>
          <a:xfrm>
            <a:off x="5556853" y="2372535"/>
            <a:ext cx="2421200" cy="1938992"/>
          </a:xfrm>
          <a:prstGeom prst="rect">
            <a:avLst/>
          </a:prstGeom>
          <a:noFill/>
        </p:spPr>
        <p:txBody>
          <a:bodyPr wrap="square" rtlCol="0">
            <a:spAutoFit/>
          </a:bodyPr>
          <a:lstStyle/>
          <a:p>
            <a:pPr marL="342900" indent="-342900">
              <a:buFont typeface="Arial"/>
              <a:buChar char="•"/>
            </a:pPr>
            <a:r>
              <a:rPr lang="da-DK" sz="2000" b="1" dirty="0"/>
              <a:t>Motivation</a:t>
            </a:r>
          </a:p>
          <a:p>
            <a:pPr marL="342900" indent="-342900">
              <a:buFont typeface="Arial"/>
              <a:buChar char="•"/>
            </a:pPr>
            <a:r>
              <a:rPr lang="da-DK" sz="2000" b="1" dirty="0"/>
              <a:t>Anerkendelse</a:t>
            </a:r>
          </a:p>
          <a:p>
            <a:pPr marL="342900" indent="-342900">
              <a:buFont typeface="Arial"/>
              <a:buChar char="•"/>
            </a:pPr>
            <a:r>
              <a:rPr lang="da-DK" sz="2000" b="1" dirty="0"/>
              <a:t>Videndeling</a:t>
            </a:r>
          </a:p>
          <a:p>
            <a:pPr marL="342900" indent="-342900">
              <a:buFont typeface="Arial"/>
              <a:buChar char="•"/>
            </a:pPr>
            <a:r>
              <a:rPr lang="da-DK" sz="2000" b="1" dirty="0"/>
              <a:t>Udvikling</a:t>
            </a:r>
          </a:p>
          <a:p>
            <a:pPr marL="342900" indent="-342900">
              <a:buFont typeface="Arial"/>
              <a:buChar char="•"/>
            </a:pPr>
            <a:r>
              <a:rPr lang="da-DK" sz="2000" b="1" dirty="0"/>
              <a:t>Indflydelse</a:t>
            </a:r>
          </a:p>
          <a:p>
            <a:pPr marL="342900" indent="-342900">
              <a:buFont typeface="Arial"/>
              <a:buChar char="•"/>
            </a:pPr>
            <a:r>
              <a:rPr lang="da-DK" sz="2000" b="1" dirty="0"/>
              <a:t>Tillid</a:t>
            </a:r>
          </a:p>
        </p:txBody>
      </p:sp>
      <p:sp>
        <p:nvSpPr>
          <p:cNvPr id="9" name="Tekstfelt 8"/>
          <p:cNvSpPr txBox="1"/>
          <p:nvPr/>
        </p:nvSpPr>
        <p:spPr>
          <a:xfrm>
            <a:off x="4498653" y="4251217"/>
            <a:ext cx="4144459" cy="1015663"/>
          </a:xfrm>
          <a:prstGeom prst="rect">
            <a:avLst/>
          </a:prstGeom>
          <a:noFill/>
        </p:spPr>
        <p:txBody>
          <a:bodyPr wrap="square" rtlCol="0">
            <a:spAutoFit/>
          </a:bodyPr>
          <a:lstStyle/>
          <a:p>
            <a:pPr marL="342900" indent="-342900">
              <a:buFont typeface="Arial"/>
              <a:buChar char="•"/>
            </a:pPr>
            <a:endParaRPr lang="da-DK" sz="2000" b="1" dirty="0"/>
          </a:p>
          <a:p>
            <a:pPr algn="ctr"/>
            <a:r>
              <a:rPr lang="da-DK" sz="2000" b="1" dirty="0"/>
              <a:t>Konstruktiv feedback øger produktivitet og produktkvalitet</a:t>
            </a:r>
          </a:p>
        </p:txBody>
      </p:sp>
      <p:sp>
        <p:nvSpPr>
          <p:cNvPr id="2" name="Pladsholder til dato 1"/>
          <p:cNvSpPr>
            <a:spLocks noGrp="1"/>
          </p:cNvSpPr>
          <p:nvPr>
            <p:ph type="dt" sz="half" idx="10"/>
          </p:nvPr>
        </p:nvSpPr>
        <p:spPr/>
        <p:txBody>
          <a:bodyPr/>
          <a:lstStyle/>
          <a:p>
            <a:fld id="{91D4376E-D362-4BA0-BCB6-45003F04D678}" type="datetime1">
              <a:rPr lang="da-DK" smtClean="0"/>
              <a:t>01-02-2017</a:t>
            </a:fld>
            <a:endParaRPr lang="en-US"/>
          </a:p>
        </p:txBody>
      </p:sp>
      <p:sp>
        <p:nvSpPr>
          <p:cNvPr id="10" name="Pladsholder til sidefod 9"/>
          <p:cNvSpPr>
            <a:spLocks noGrp="1"/>
          </p:cNvSpPr>
          <p:nvPr>
            <p:ph type="ftr" sz="quarter" idx="11"/>
          </p:nvPr>
        </p:nvSpPr>
        <p:spPr/>
        <p:txBody>
          <a:bodyPr/>
          <a:lstStyle/>
          <a:p>
            <a:r>
              <a:rPr lang="en-US"/>
              <a:t>Projektledelse i praksis v. Maren Granlien og Charlotte Risbjerg</a:t>
            </a:r>
          </a:p>
        </p:txBody>
      </p:sp>
      <p:sp>
        <p:nvSpPr>
          <p:cNvPr id="11" name="Pladsholder til diasnummer 10"/>
          <p:cNvSpPr>
            <a:spLocks noGrp="1"/>
          </p:cNvSpPr>
          <p:nvPr>
            <p:ph type="sldNum" sz="quarter" idx="12"/>
          </p:nvPr>
        </p:nvSpPr>
        <p:spPr/>
        <p:txBody>
          <a:bodyPr/>
          <a:lstStyle/>
          <a:p>
            <a:fld id="{E31375A4-56A4-47D6-9801-1991572033F7}" type="slidenum">
              <a:rPr lang="en-US" smtClean="0"/>
              <a:t>84</a:t>
            </a:fld>
            <a:endParaRPr lang="en-US"/>
          </a:p>
        </p:txBody>
      </p:sp>
    </p:spTree>
    <p:extLst>
      <p:ext uri="{BB962C8B-B14F-4D97-AF65-F5344CB8AC3E}">
        <p14:creationId xmlns:p14="http://schemas.microsoft.com/office/powerpoint/2010/main" val="28813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Feedback regler</a:t>
            </a:r>
          </a:p>
        </p:txBody>
      </p:sp>
      <p:sp>
        <p:nvSpPr>
          <p:cNvPr id="3" name="Pladsholder til indhold 2"/>
          <p:cNvSpPr>
            <a:spLocks noGrp="1"/>
          </p:cNvSpPr>
          <p:nvPr>
            <p:ph sz="half" idx="1"/>
          </p:nvPr>
        </p:nvSpPr>
        <p:spPr>
          <a:xfrm>
            <a:off x="535839" y="1627205"/>
            <a:ext cx="3979011" cy="3631274"/>
          </a:xfrm>
        </p:spPr>
        <p:txBody>
          <a:bodyPr>
            <a:normAutofit fontScale="92500" lnSpcReduction="20000"/>
          </a:bodyPr>
          <a:lstStyle/>
          <a:p>
            <a:pPr marL="0" indent="0">
              <a:buNone/>
            </a:pPr>
            <a:r>
              <a:rPr lang="da-DK" sz="2000" b="1" dirty="0"/>
              <a:t>Giver:</a:t>
            </a:r>
          </a:p>
          <a:p>
            <a:r>
              <a:rPr lang="da-DK" sz="2000" dirty="0"/>
              <a:t>Konkret og aktuel</a:t>
            </a:r>
          </a:p>
          <a:p>
            <a:r>
              <a:rPr lang="da-DK" sz="2000" dirty="0"/>
              <a:t>Beskrivende fremfor vurderende</a:t>
            </a:r>
          </a:p>
          <a:p>
            <a:r>
              <a:rPr lang="da-DK" sz="2000" dirty="0"/>
              <a:t>Tag ejerskab, udtryk dig i jeg-form</a:t>
            </a:r>
          </a:p>
          <a:p>
            <a:pPr lvl="1"/>
            <a:r>
              <a:rPr lang="da-DK" sz="2000" dirty="0"/>
              <a:t>Jeg oplever…</a:t>
            </a:r>
          </a:p>
          <a:p>
            <a:pPr lvl="1"/>
            <a:r>
              <a:rPr lang="da-DK" sz="2000" dirty="0"/>
              <a:t>Jeg føler…</a:t>
            </a:r>
          </a:p>
          <a:p>
            <a:r>
              <a:rPr lang="da-DK" sz="2000" dirty="0"/>
              <a:t>Fremadrettet og konstruktiv idé til ændring, rettet mod adfærd</a:t>
            </a:r>
          </a:p>
          <a:p>
            <a:r>
              <a:rPr lang="da-DK" sz="2000" dirty="0"/>
              <a:t>Efterlad den anden med et valg</a:t>
            </a:r>
          </a:p>
          <a:p>
            <a:endParaRPr lang="da-DK" sz="2000" i="1" dirty="0"/>
          </a:p>
          <a:p>
            <a:pPr marL="0" indent="0">
              <a:buNone/>
            </a:pPr>
            <a:r>
              <a:rPr lang="da-DK" sz="1900" b="1" i="1" dirty="0"/>
              <a:t>OBSERVÈR –KONKRETISÈR –SERVÈR</a:t>
            </a:r>
          </a:p>
        </p:txBody>
      </p:sp>
      <p:sp>
        <p:nvSpPr>
          <p:cNvPr id="4" name="Pladsholder til indhold 3"/>
          <p:cNvSpPr>
            <a:spLocks noGrp="1"/>
          </p:cNvSpPr>
          <p:nvPr>
            <p:ph sz="half" idx="2"/>
          </p:nvPr>
        </p:nvSpPr>
        <p:spPr>
          <a:xfrm>
            <a:off x="4629150" y="1627204"/>
            <a:ext cx="3886200" cy="3159151"/>
          </a:xfrm>
        </p:spPr>
        <p:txBody>
          <a:bodyPr>
            <a:normAutofit fontScale="92500" lnSpcReduction="20000"/>
          </a:bodyPr>
          <a:lstStyle/>
          <a:p>
            <a:pPr marL="0" indent="0">
              <a:buNone/>
            </a:pPr>
            <a:r>
              <a:rPr lang="da-DK" sz="2000" b="1" dirty="0"/>
              <a:t>Modtager:</a:t>
            </a:r>
          </a:p>
          <a:p>
            <a:r>
              <a:rPr lang="da-DK" sz="2000" dirty="0"/>
              <a:t>Vær åben og tag imod</a:t>
            </a:r>
          </a:p>
          <a:p>
            <a:r>
              <a:rPr lang="da-DK" sz="2000" dirty="0"/>
              <a:t>Lyt og notér hvad der bliver sagt</a:t>
            </a:r>
          </a:p>
          <a:p>
            <a:r>
              <a:rPr lang="da-DK" sz="2000" dirty="0"/>
              <a:t>Spørg uddybende om du har behov</a:t>
            </a:r>
          </a:p>
          <a:p>
            <a:r>
              <a:rPr lang="da-DK" sz="2000" dirty="0"/>
              <a:t>Sig tak</a:t>
            </a:r>
          </a:p>
          <a:p>
            <a:r>
              <a:rPr lang="da-DK" sz="2000" dirty="0"/>
              <a:t>Du har et valg og vælger selv hvad du vil bruge – og hvordan</a:t>
            </a:r>
          </a:p>
          <a:p>
            <a:r>
              <a:rPr lang="da-DK" sz="2000" dirty="0"/>
              <a:t>Bed om den feedback du (også) ønsker men ikke får</a:t>
            </a:r>
          </a:p>
          <a:p>
            <a:endParaRPr lang="da-DK" sz="2000" dirty="0"/>
          </a:p>
          <a:p>
            <a:pPr marL="0" indent="0">
              <a:buNone/>
            </a:pPr>
            <a:r>
              <a:rPr lang="da-DK" sz="2000" b="1" i="1" dirty="0"/>
              <a:t>LYT – REFLEKTÈR - SORTER – KVITTÈR</a:t>
            </a:r>
          </a:p>
          <a:p>
            <a:pPr marL="0" indent="0">
              <a:buNone/>
            </a:pPr>
            <a:endParaRPr lang="da-DK" sz="2000" b="1" i="1" dirty="0"/>
          </a:p>
        </p:txBody>
      </p:sp>
      <p:pic>
        <p:nvPicPr>
          <p:cNvPr id="8" name="Billede 7"/>
          <p:cNvPicPr>
            <a:picLocks noChangeAspect="1"/>
          </p:cNvPicPr>
          <p:nvPr/>
        </p:nvPicPr>
        <p:blipFill>
          <a:blip r:embed="rId3"/>
          <a:stretch>
            <a:fillRect/>
          </a:stretch>
        </p:blipFill>
        <p:spPr>
          <a:xfrm>
            <a:off x="364066" y="5444064"/>
            <a:ext cx="702733" cy="702733"/>
          </a:xfrm>
          <a:prstGeom prst="rect">
            <a:avLst/>
          </a:prstGeom>
        </p:spPr>
      </p:pic>
      <p:pic>
        <p:nvPicPr>
          <p:cNvPr id="9" name="Billede 8"/>
          <p:cNvPicPr>
            <a:picLocks noChangeAspect="1"/>
          </p:cNvPicPr>
          <p:nvPr/>
        </p:nvPicPr>
        <p:blipFill>
          <a:blip r:embed="rId3"/>
          <a:stretch>
            <a:fillRect/>
          </a:stretch>
        </p:blipFill>
        <p:spPr>
          <a:xfrm>
            <a:off x="4267342" y="5457570"/>
            <a:ext cx="702733" cy="702733"/>
          </a:xfrm>
          <a:prstGeom prst="rect">
            <a:avLst/>
          </a:prstGeom>
        </p:spPr>
      </p:pic>
      <p:sp>
        <p:nvSpPr>
          <p:cNvPr id="10" name="Pladsholder til dato 9"/>
          <p:cNvSpPr>
            <a:spLocks noGrp="1"/>
          </p:cNvSpPr>
          <p:nvPr>
            <p:ph type="dt" sz="half" idx="10"/>
          </p:nvPr>
        </p:nvSpPr>
        <p:spPr/>
        <p:txBody>
          <a:bodyPr/>
          <a:lstStyle/>
          <a:p>
            <a:fld id="{3EFA0B0F-8E29-461C-820C-0C17E3631014}" type="datetime1">
              <a:rPr lang="da-DK" smtClean="0"/>
              <a:t>01-02-2017</a:t>
            </a:fld>
            <a:endParaRPr lang="en-US"/>
          </a:p>
        </p:txBody>
      </p:sp>
      <p:sp>
        <p:nvSpPr>
          <p:cNvPr id="11" name="Pladsholder til sidefod 10"/>
          <p:cNvSpPr>
            <a:spLocks noGrp="1"/>
          </p:cNvSpPr>
          <p:nvPr>
            <p:ph type="ftr" sz="quarter" idx="11"/>
          </p:nvPr>
        </p:nvSpPr>
        <p:spPr/>
        <p:txBody>
          <a:bodyPr/>
          <a:lstStyle/>
          <a:p>
            <a:r>
              <a:rPr lang="en-US"/>
              <a:t>Projektledelse i praksis v. Maren Granlien og Charlotte Risbjerg</a:t>
            </a:r>
            <a:endParaRPr lang="en-US" dirty="0"/>
          </a:p>
        </p:txBody>
      </p:sp>
      <p:sp>
        <p:nvSpPr>
          <p:cNvPr id="12" name="Pladsholder til diasnummer 11"/>
          <p:cNvSpPr>
            <a:spLocks noGrp="1"/>
          </p:cNvSpPr>
          <p:nvPr>
            <p:ph type="sldNum" sz="quarter" idx="12"/>
          </p:nvPr>
        </p:nvSpPr>
        <p:spPr/>
        <p:txBody>
          <a:bodyPr/>
          <a:lstStyle/>
          <a:p>
            <a:fld id="{E31375A4-56A4-47D6-9801-1991572033F7}" type="slidenum">
              <a:rPr lang="en-US" smtClean="0"/>
              <a:t>85</a:t>
            </a:fld>
            <a:endParaRPr lang="en-US"/>
          </a:p>
        </p:txBody>
      </p:sp>
      <p:sp>
        <p:nvSpPr>
          <p:cNvPr id="5" name="Rektangel 4"/>
          <p:cNvSpPr/>
          <p:nvPr/>
        </p:nvSpPr>
        <p:spPr>
          <a:xfrm>
            <a:off x="1204503" y="5604951"/>
            <a:ext cx="2664662" cy="369332"/>
          </a:xfrm>
          <a:prstGeom prst="rect">
            <a:avLst/>
          </a:prstGeom>
        </p:spPr>
        <p:txBody>
          <a:bodyPr wrap="none">
            <a:spAutoFit/>
          </a:bodyPr>
          <a:lstStyle/>
          <a:p>
            <a:r>
              <a:rPr lang="da-DK" b="1" i="1" dirty="0">
                <a:solidFill>
                  <a:srgbClr val="FF0000"/>
                </a:solidFill>
              </a:rPr>
              <a:t>Moralisering og belæring</a:t>
            </a:r>
          </a:p>
        </p:txBody>
      </p:sp>
      <p:sp>
        <p:nvSpPr>
          <p:cNvPr id="6" name="Rektangel 5"/>
          <p:cNvSpPr/>
          <p:nvPr/>
        </p:nvSpPr>
        <p:spPr>
          <a:xfrm>
            <a:off x="5096948" y="5604951"/>
            <a:ext cx="2173805" cy="369332"/>
          </a:xfrm>
          <a:prstGeom prst="rect">
            <a:avLst/>
          </a:prstGeom>
        </p:spPr>
        <p:txBody>
          <a:bodyPr wrap="none">
            <a:spAutoFit/>
          </a:bodyPr>
          <a:lstStyle/>
          <a:p>
            <a:r>
              <a:rPr lang="da-DK" b="1" i="1" dirty="0">
                <a:solidFill>
                  <a:srgbClr val="FF0000"/>
                </a:solidFill>
              </a:rPr>
              <a:t>Forsvare og forklare</a:t>
            </a:r>
          </a:p>
        </p:txBody>
      </p:sp>
      <p:sp>
        <p:nvSpPr>
          <p:cNvPr id="13" name="Tekstfelt 12"/>
          <p:cNvSpPr txBox="1"/>
          <p:nvPr/>
        </p:nvSpPr>
        <p:spPr>
          <a:xfrm>
            <a:off x="8789881" y="6273224"/>
            <a:ext cx="354119" cy="584776"/>
          </a:xfrm>
          <a:prstGeom prst="rect">
            <a:avLst/>
          </a:prstGeom>
          <a:noFill/>
        </p:spPr>
        <p:txBody>
          <a:bodyPr wrap="square" rtlCol="0">
            <a:spAutoFit/>
          </a:bodyPr>
          <a:lstStyle/>
          <a:p>
            <a:r>
              <a:rPr lang="da-DK" sz="3200" dirty="0">
                <a:solidFill>
                  <a:srgbClr val="FF0000"/>
                </a:solidFill>
                <a:latin typeface="Wingdings"/>
                <a:ea typeface="Wingdings"/>
                <a:cs typeface="Wingdings"/>
              </a:rPr>
              <a:t></a:t>
            </a:r>
            <a:endParaRPr lang="da-DK" sz="3200" dirty="0">
              <a:solidFill>
                <a:srgbClr val="FF0000"/>
              </a:solidFill>
            </a:endParaRPr>
          </a:p>
        </p:txBody>
      </p:sp>
    </p:spTree>
    <p:extLst>
      <p:ext uri="{BB962C8B-B14F-4D97-AF65-F5344CB8AC3E}">
        <p14:creationId xmlns:p14="http://schemas.microsoft.com/office/powerpoint/2010/main" val="364187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2083820" y="239291"/>
            <a:ext cx="3155499" cy="1625887"/>
          </a:xfrm>
        </p:spPr>
        <p:txBody>
          <a:bodyPr>
            <a:normAutofit fontScale="90000"/>
          </a:bodyPr>
          <a:lstStyle/>
          <a:p>
            <a:pPr algn="ctr"/>
            <a:br>
              <a:rPr lang="da-DK" dirty="0"/>
            </a:br>
            <a:r>
              <a:rPr lang="da-DK" dirty="0"/>
              <a:t>Selvværd</a:t>
            </a:r>
            <a:br>
              <a:rPr lang="da-DK" dirty="0"/>
            </a:br>
            <a:r>
              <a:rPr lang="da-DK" sz="2200" dirty="0"/>
              <a:t>Anerkendelse for at være</a:t>
            </a:r>
            <a:br>
              <a:rPr lang="da-DK" sz="2200" dirty="0"/>
            </a:br>
            <a:br>
              <a:rPr lang="da-DK" sz="2200" dirty="0"/>
            </a:br>
            <a:endParaRPr lang="da-DK" sz="2000" b="1" dirty="0">
              <a:latin typeface="+mn-lt"/>
            </a:endParaRPr>
          </a:p>
        </p:txBody>
      </p:sp>
      <p:graphicFrame>
        <p:nvGraphicFramePr>
          <p:cNvPr id="7" name="Pladsholder til indhold 6"/>
          <p:cNvGraphicFramePr>
            <a:graphicFrameLocks noGrp="1"/>
          </p:cNvGraphicFramePr>
          <p:nvPr>
            <p:ph idx="1"/>
            <p:extLst/>
          </p:nvPr>
        </p:nvGraphicFramePr>
        <p:xfrm>
          <a:off x="628650" y="2993137"/>
          <a:ext cx="7886700" cy="2651760"/>
        </p:xfrm>
        <a:graphic>
          <a:graphicData uri="http://schemas.openxmlformats.org/drawingml/2006/table">
            <a:tbl>
              <a:tblPr firstRow="1" bandRow="1">
                <a:tableStyleId>{5940675A-B579-460E-94D1-54222C63F5DA}</a:tableStyleId>
              </a:tblPr>
              <a:tblGrid>
                <a:gridCol w="1514708">
                  <a:extLst>
                    <a:ext uri="{9D8B030D-6E8A-4147-A177-3AD203B41FA5}">
                      <a16:colId xmlns:a16="http://schemas.microsoft.com/office/drawing/2014/main" val="20000"/>
                    </a:ext>
                  </a:extLst>
                </a:gridCol>
                <a:gridCol w="3135652">
                  <a:extLst>
                    <a:ext uri="{9D8B030D-6E8A-4147-A177-3AD203B41FA5}">
                      <a16:colId xmlns:a16="http://schemas.microsoft.com/office/drawing/2014/main" val="20001"/>
                    </a:ext>
                  </a:extLst>
                </a:gridCol>
                <a:gridCol w="3236340">
                  <a:extLst>
                    <a:ext uri="{9D8B030D-6E8A-4147-A177-3AD203B41FA5}">
                      <a16:colId xmlns:a16="http://schemas.microsoft.com/office/drawing/2014/main" val="20002"/>
                    </a:ext>
                  </a:extLst>
                </a:gridCol>
              </a:tblGrid>
              <a:tr h="370840">
                <a:tc>
                  <a:txBody>
                    <a:bodyPr/>
                    <a:lstStyle/>
                    <a:p>
                      <a:endParaRPr lang="da-DK" dirty="0"/>
                    </a:p>
                    <a:p>
                      <a:endParaRPr lang="da-DK" dirty="0"/>
                    </a:p>
                    <a:p>
                      <a:endParaRPr lang="da-DK" dirty="0"/>
                    </a:p>
                    <a:p>
                      <a:endParaRPr lang="da-DK" dirty="0"/>
                    </a:p>
                    <a:p>
                      <a:endParaRPr lang="da-DK" dirty="0"/>
                    </a:p>
                  </a:txBody>
                  <a:tcPr/>
                </a:tc>
                <a:tc>
                  <a:txBody>
                    <a:bodyPr/>
                    <a:lstStyle/>
                    <a:p>
                      <a:endParaRPr lang="da-DK" dirty="0"/>
                    </a:p>
                    <a:p>
                      <a:r>
                        <a:rPr lang="da-DK" dirty="0"/>
                        <a:t>”Jeg synes du er et rart menneske”</a:t>
                      </a:r>
                    </a:p>
                  </a:txBody>
                  <a:tcPr/>
                </a:tc>
                <a:tc>
                  <a:txBody>
                    <a:bodyPr/>
                    <a:lstStyle/>
                    <a:p>
                      <a:endParaRPr lang="da-DK" dirty="0"/>
                    </a:p>
                    <a:p>
                      <a:r>
                        <a:rPr lang="da-DK" dirty="0"/>
                        <a:t>”Du skaber gode resultater gennem </a:t>
                      </a:r>
                      <a:r>
                        <a:rPr lang="da-DK" baseline="0" dirty="0"/>
                        <a:t>din måde at motivere andre på”</a:t>
                      </a:r>
                    </a:p>
                    <a:p>
                      <a:endParaRPr lang="da-DK" baseline="0" dirty="0"/>
                    </a:p>
                    <a:p>
                      <a:endParaRPr lang="da-DK" dirty="0"/>
                    </a:p>
                    <a:p>
                      <a:endParaRPr lang="da-DK" dirty="0"/>
                    </a:p>
                  </a:txBody>
                  <a:tcPr/>
                </a:tc>
                <a:extLst>
                  <a:ext uri="{0D108BD9-81ED-4DB2-BD59-A6C34878D82A}">
                    <a16:rowId xmlns:a16="http://schemas.microsoft.com/office/drawing/2014/main" val="10000"/>
                  </a:ext>
                </a:extLst>
              </a:tr>
              <a:tr h="370840">
                <a:tc>
                  <a:txBody>
                    <a:bodyPr/>
                    <a:lstStyle/>
                    <a:p>
                      <a:endParaRPr lang="da-DK" dirty="0"/>
                    </a:p>
                    <a:p>
                      <a:endParaRPr lang="da-DK" dirty="0"/>
                    </a:p>
                    <a:p>
                      <a:endParaRPr lang="da-DK" dirty="0"/>
                    </a:p>
                    <a:p>
                      <a:endParaRPr lang="da-DK" dirty="0"/>
                    </a:p>
                    <a:p>
                      <a:endParaRPr lang="da-DK" dirty="0"/>
                    </a:p>
                  </a:txBody>
                  <a:tcPr/>
                </a:tc>
                <a:tc>
                  <a:txBody>
                    <a:bodyPr/>
                    <a:lstStyle/>
                    <a:p>
                      <a:endParaRPr lang="da-DK" dirty="0"/>
                    </a:p>
                    <a:p>
                      <a:r>
                        <a:rPr lang="da-DK" dirty="0"/>
                        <a:t>”Du er dum og doven og ligeglad med  projektet og de andre i gruppen”</a:t>
                      </a:r>
                    </a:p>
                    <a:p>
                      <a:endParaRPr lang="da-DK" dirty="0"/>
                    </a:p>
                    <a:p>
                      <a:r>
                        <a:rPr lang="da-DK" i="1" dirty="0"/>
                        <a:t>(Denne feedback er destruktiv)</a:t>
                      </a:r>
                    </a:p>
                  </a:txBody>
                  <a:tcPr/>
                </a:tc>
                <a:tc>
                  <a:txBody>
                    <a:bodyPr/>
                    <a:lstStyle/>
                    <a:p>
                      <a:endParaRPr lang="da-DK" dirty="0"/>
                    </a:p>
                    <a:p>
                      <a:r>
                        <a:rPr lang="da-DK" dirty="0"/>
                        <a:t>”Du</a:t>
                      </a:r>
                      <a:r>
                        <a:rPr lang="da-DK" baseline="0" dirty="0"/>
                        <a:t> afleverede ikke tallene som aftalt. Jeg oplever det demotiverer gruppen og påvirker timingen i  projektet.  Jeg føler mig  ikke taget alvorlig og vil bede dig overholde aftaler fremover eller sige fra i tide”</a:t>
                      </a:r>
                      <a:endParaRPr lang="da-DK" dirty="0"/>
                    </a:p>
                  </a:txBody>
                  <a:tcPr/>
                </a:tc>
                <a:extLst>
                  <a:ext uri="{0D108BD9-81ED-4DB2-BD59-A6C34878D82A}">
                    <a16:rowId xmlns:a16="http://schemas.microsoft.com/office/drawing/2014/main" val="10001"/>
                  </a:ext>
                </a:extLst>
              </a:tr>
            </a:tbl>
          </a:graphicData>
        </a:graphic>
      </p:graphicFrame>
      <p:sp>
        <p:nvSpPr>
          <p:cNvPr id="8" name="Hjerte 7"/>
          <p:cNvSpPr/>
          <p:nvPr/>
        </p:nvSpPr>
        <p:spPr>
          <a:xfrm>
            <a:off x="833528" y="3135091"/>
            <a:ext cx="914400" cy="914400"/>
          </a:xfrm>
          <a:prstGeom prst="heart">
            <a:avLst/>
          </a:prstGeom>
          <a:noFill/>
          <a:ln w="12700">
            <a:solidFill>
              <a:srgbClr val="CB3F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Tekstfelt 8"/>
          <p:cNvSpPr txBox="1"/>
          <p:nvPr/>
        </p:nvSpPr>
        <p:spPr>
          <a:xfrm>
            <a:off x="1031987" y="3373202"/>
            <a:ext cx="569387" cy="400110"/>
          </a:xfrm>
          <a:prstGeom prst="rect">
            <a:avLst/>
          </a:prstGeom>
          <a:noFill/>
        </p:spPr>
        <p:txBody>
          <a:bodyPr wrap="none" rtlCol="0">
            <a:spAutoFit/>
          </a:bodyPr>
          <a:lstStyle/>
          <a:p>
            <a:r>
              <a:rPr lang="da-DK" sz="2000" b="1" dirty="0"/>
              <a:t>Ros</a:t>
            </a:r>
          </a:p>
        </p:txBody>
      </p:sp>
      <p:sp>
        <p:nvSpPr>
          <p:cNvPr id="10" name="Lyn 9"/>
          <p:cNvSpPr/>
          <p:nvPr/>
        </p:nvSpPr>
        <p:spPr>
          <a:xfrm rot="886788">
            <a:off x="535838" y="4504207"/>
            <a:ext cx="773991" cy="616766"/>
          </a:xfrm>
          <a:prstGeom prst="lightningBol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1" name="Sky 10"/>
          <p:cNvSpPr/>
          <p:nvPr/>
        </p:nvSpPr>
        <p:spPr>
          <a:xfrm>
            <a:off x="912912" y="4464523"/>
            <a:ext cx="914400" cy="914400"/>
          </a:xfrm>
          <a:prstGeom prst="cloud">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2" name="Tekstfelt 11"/>
          <p:cNvSpPr txBox="1"/>
          <p:nvPr/>
        </p:nvSpPr>
        <p:spPr>
          <a:xfrm>
            <a:off x="1045465" y="4656596"/>
            <a:ext cx="494371" cy="400110"/>
          </a:xfrm>
          <a:prstGeom prst="rect">
            <a:avLst/>
          </a:prstGeom>
          <a:noFill/>
        </p:spPr>
        <p:txBody>
          <a:bodyPr wrap="none" rtlCol="0">
            <a:spAutoFit/>
          </a:bodyPr>
          <a:lstStyle/>
          <a:p>
            <a:r>
              <a:rPr lang="da-DK" sz="2000" b="1" dirty="0"/>
              <a:t>Ris</a:t>
            </a:r>
          </a:p>
        </p:txBody>
      </p:sp>
      <p:sp>
        <p:nvSpPr>
          <p:cNvPr id="13" name="Titel 1"/>
          <p:cNvSpPr txBox="1">
            <a:spLocks/>
          </p:cNvSpPr>
          <p:nvPr/>
        </p:nvSpPr>
        <p:spPr>
          <a:xfrm>
            <a:off x="5510797" y="272639"/>
            <a:ext cx="3062634" cy="16258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2">
                    <a:lumMod val="25000"/>
                  </a:schemeClr>
                </a:solidFill>
                <a:latin typeface="+mj-lt"/>
                <a:ea typeface="+mj-ea"/>
                <a:cs typeface="+mj-cs"/>
              </a:defRPr>
            </a:lvl1pPr>
          </a:lstStyle>
          <a:p>
            <a:pPr algn="ctr"/>
            <a:r>
              <a:rPr lang="da-DK" dirty="0"/>
              <a:t>Selvtillid</a:t>
            </a:r>
          </a:p>
          <a:p>
            <a:pPr algn="ctr"/>
            <a:r>
              <a:rPr lang="da-DK" sz="2000" dirty="0"/>
              <a:t>Anerkendelse for at kunne og at gøre</a:t>
            </a:r>
          </a:p>
        </p:txBody>
      </p:sp>
      <p:sp>
        <p:nvSpPr>
          <p:cNvPr id="14" name="Rektangel 13"/>
          <p:cNvSpPr/>
          <p:nvPr/>
        </p:nvSpPr>
        <p:spPr>
          <a:xfrm>
            <a:off x="2166924" y="2415809"/>
            <a:ext cx="2933473" cy="369332"/>
          </a:xfrm>
          <a:prstGeom prst="rect">
            <a:avLst/>
          </a:prstGeom>
        </p:spPr>
        <p:txBody>
          <a:bodyPr wrap="square">
            <a:spAutoFit/>
          </a:bodyPr>
          <a:lstStyle/>
          <a:p>
            <a:pPr algn="ctr"/>
            <a:r>
              <a:rPr lang="da-DK" b="1" dirty="0">
                <a:solidFill>
                  <a:srgbClr val="FF0000"/>
                </a:solidFill>
              </a:rPr>
              <a:t>Feedback på personlighed</a:t>
            </a:r>
            <a:endParaRPr lang="da-DK" dirty="0">
              <a:solidFill>
                <a:srgbClr val="FF0000"/>
              </a:solidFill>
            </a:endParaRPr>
          </a:p>
        </p:txBody>
      </p:sp>
      <p:sp>
        <p:nvSpPr>
          <p:cNvPr id="15" name="Rektangel 14"/>
          <p:cNvSpPr/>
          <p:nvPr/>
        </p:nvSpPr>
        <p:spPr>
          <a:xfrm>
            <a:off x="5335906" y="2429316"/>
            <a:ext cx="2933473" cy="369332"/>
          </a:xfrm>
          <a:prstGeom prst="rect">
            <a:avLst/>
          </a:prstGeom>
        </p:spPr>
        <p:txBody>
          <a:bodyPr wrap="square">
            <a:spAutoFit/>
          </a:bodyPr>
          <a:lstStyle/>
          <a:p>
            <a:pPr algn="ctr"/>
            <a:r>
              <a:rPr lang="da-DK" b="1" dirty="0">
                <a:solidFill>
                  <a:srgbClr val="008000"/>
                </a:solidFill>
              </a:rPr>
              <a:t>Feedback på adfærd</a:t>
            </a:r>
            <a:endParaRPr lang="da-DK" dirty="0">
              <a:solidFill>
                <a:srgbClr val="008000"/>
              </a:solidFill>
            </a:endParaRPr>
          </a:p>
        </p:txBody>
      </p:sp>
      <p:cxnSp>
        <p:nvCxnSpPr>
          <p:cNvPr id="18" name="Lige forbindelse 17"/>
          <p:cNvCxnSpPr/>
          <p:nvPr/>
        </p:nvCxnSpPr>
        <p:spPr>
          <a:xfrm>
            <a:off x="2378597" y="4560812"/>
            <a:ext cx="2579967" cy="873062"/>
          </a:xfrm>
          <a:prstGeom prst="line">
            <a:avLst/>
          </a:prstGeom>
          <a:ln>
            <a:solidFill>
              <a:srgbClr val="CB3F23"/>
            </a:solidFill>
          </a:ln>
        </p:spPr>
        <p:style>
          <a:lnRef idx="2">
            <a:schemeClr val="accent1"/>
          </a:lnRef>
          <a:fillRef idx="0">
            <a:schemeClr val="accent1"/>
          </a:fillRef>
          <a:effectRef idx="1">
            <a:schemeClr val="accent1"/>
          </a:effectRef>
          <a:fontRef idx="minor">
            <a:schemeClr val="tx1"/>
          </a:fontRef>
        </p:style>
      </p:cxnSp>
      <p:cxnSp>
        <p:nvCxnSpPr>
          <p:cNvPr id="19" name="Lige forbindelse 18"/>
          <p:cNvCxnSpPr/>
          <p:nvPr/>
        </p:nvCxnSpPr>
        <p:spPr>
          <a:xfrm flipH="1">
            <a:off x="2292847" y="4600497"/>
            <a:ext cx="2685563" cy="886565"/>
          </a:xfrm>
          <a:prstGeom prst="line">
            <a:avLst/>
          </a:prstGeom>
          <a:ln>
            <a:solidFill>
              <a:srgbClr val="CB3F23"/>
            </a:solidFill>
          </a:ln>
        </p:spPr>
        <p:style>
          <a:lnRef idx="2">
            <a:schemeClr val="accent1"/>
          </a:lnRef>
          <a:fillRef idx="0">
            <a:schemeClr val="accent1"/>
          </a:fillRef>
          <a:effectRef idx="1">
            <a:schemeClr val="accent1"/>
          </a:effectRef>
          <a:fontRef idx="minor">
            <a:schemeClr val="tx1"/>
          </a:fontRef>
        </p:style>
      </p:cxnSp>
      <p:sp>
        <p:nvSpPr>
          <p:cNvPr id="3" name="Pladsholder til dato 2"/>
          <p:cNvSpPr>
            <a:spLocks noGrp="1"/>
          </p:cNvSpPr>
          <p:nvPr>
            <p:ph type="dt" sz="half" idx="10"/>
          </p:nvPr>
        </p:nvSpPr>
        <p:spPr/>
        <p:txBody>
          <a:bodyPr/>
          <a:lstStyle/>
          <a:p>
            <a:fld id="{6D285F55-4B7A-4FCE-97F7-38469209B517}" type="datetime1">
              <a:rPr lang="da-DK" smtClean="0"/>
              <a:t>01-02-2017</a:t>
            </a:fld>
            <a:endParaRPr lang="en-US"/>
          </a:p>
        </p:txBody>
      </p:sp>
      <p:sp>
        <p:nvSpPr>
          <p:cNvPr id="16" name="Pladsholder til sidefod 15"/>
          <p:cNvSpPr>
            <a:spLocks noGrp="1"/>
          </p:cNvSpPr>
          <p:nvPr>
            <p:ph type="ftr" sz="quarter" idx="11"/>
          </p:nvPr>
        </p:nvSpPr>
        <p:spPr/>
        <p:txBody>
          <a:bodyPr/>
          <a:lstStyle/>
          <a:p>
            <a:r>
              <a:rPr lang="en-US"/>
              <a:t>Projektledelse i praksis v. Maren Granlien og Charlotte Risbjerg</a:t>
            </a:r>
            <a:endParaRPr lang="en-US" dirty="0"/>
          </a:p>
        </p:txBody>
      </p:sp>
      <p:sp>
        <p:nvSpPr>
          <p:cNvPr id="17" name="Pladsholder til diasnummer 16"/>
          <p:cNvSpPr>
            <a:spLocks noGrp="1"/>
          </p:cNvSpPr>
          <p:nvPr>
            <p:ph type="sldNum" sz="quarter" idx="12"/>
          </p:nvPr>
        </p:nvSpPr>
        <p:spPr/>
        <p:txBody>
          <a:bodyPr/>
          <a:lstStyle/>
          <a:p>
            <a:fld id="{E31375A4-56A4-47D6-9801-1991572033F7}" type="slidenum">
              <a:rPr lang="en-US" smtClean="0"/>
              <a:t>86</a:t>
            </a:fld>
            <a:endParaRPr lang="en-US"/>
          </a:p>
        </p:txBody>
      </p:sp>
    </p:spTree>
    <p:extLst>
      <p:ext uri="{BB962C8B-B14F-4D97-AF65-F5344CB8AC3E}">
        <p14:creationId xmlns:p14="http://schemas.microsoft.com/office/powerpoint/2010/main" val="171230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2083820" y="239291"/>
            <a:ext cx="3155499" cy="1625887"/>
          </a:xfrm>
        </p:spPr>
        <p:txBody>
          <a:bodyPr>
            <a:normAutofit fontScale="90000"/>
          </a:bodyPr>
          <a:lstStyle/>
          <a:p>
            <a:pPr algn="ctr"/>
            <a:br>
              <a:rPr lang="da-DK" dirty="0"/>
            </a:br>
            <a:r>
              <a:rPr lang="da-DK" dirty="0"/>
              <a:t>Selvværd</a:t>
            </a:r>
            <a:br>
              <a:rPr lang="da-DK" dirty="0"/>
            </a:br>
            <a:r>
              <a:rPr lang="da-DK" sz="2200" dirty="0"/>
              <a:t>Anerkendelse for at være</a:t>
            </a:r>
            <a:br>
              <a:rPr lang="da-DK" sz="2200" dirty="0"/>
            </a:br>
            <a:br>
              <a:rPr lang="da-DK" sz="2200" dirty="0"/>
            </a:br>
            <a:endParaRPr lang="da-DK" sz="2000" b="1" dirty="0">
              <a:latin typeface="+mn-lt"/>
            </a:endParaRPr>
          </a:p>
        </p:txBody>
      </p:sp>
      <p:graphicFrame>
        <p:nvGraphicFramePr>
          <p:cNvPr id="7" name="Pladsholder til indhold 6"/>
          <p:cNvGraphicFramePr>
            <a:graphicFrameLocks noGrp="1"/>
          </p:cNvGraphicFramePr>
          <p:nvPr>
            <p:ph idx="1"/>
            <p:extLst/>
          </p:nvPr>
        </p:nvGraphicFramePr>
        <p:xfrm>
          <a:off x="628650" y="2993137"/>
          <a:ext cx="7886700" cy="2651760"/>
        </p:xfrm>
        <a:graphic>
          <a:graphicData uri="http://schemas.openxmlformats.org/drawingml/2006/table">
            <a:tbl>
              <a:tblPr firstRow="1" bandRow="1">
                <a:tableStyleId>{5940675A-B579-460E-94D1-54222C63F5DA}</a:tableStyleId>
              </a:tblPr>
              <a:tblGrid>
                <a:gridCol w="1514708">
                  <a:extLst>
                    <a:ext uri="{9D8B030D-6E8A-4147-A177-3AD203B41FA5}">
                      <a16:colId xmlns:a16="http://schemas.microsoft.com/office/drawing/2014/main" val="20000"/>
                    </a:ext>
                  </a:extLst>
                </a:gridCol>
                <a:gridCol w="3135652">
                  <a:extLst>
                    <a:ext uri="{9D8B030D-6E8A-4147-A177-3AD203B41FA5}">
                      <a16:colId xmlns:a16="http://schemas.microsoft.com/office/drawing/2014/main" val="20001"/>
                    </a:ext>
                  </a:extLst>
                </a:gridCol>
                <a:gridCol w="3236340">
                  <a:extLst>
                    <a:ext uri="{9D8B030D-6E8A-4147-A177-3AD203B41FA5}">
                      <a16:colId xmlns:a16="http://schemas.microsoft.com/office/drawing/2014/main" val="20002"/>
                    </a:ext>
                  </a:extLst>
                </a:gridCol>
              </a:tblGrid>
              <a:tr h="370840">
                <a:tc>
                  <a:txBody>
                    <a:bodyPr/>
                    <a:lstStyle/>
                    <a:p>
                      <a:endParaRPr lang="da-DK" dirty="0"/>
                    </a:p>
                    <a:p>
                      <a:endParaRPr lang="da-DK" dirty="0"/>
                    </a:p>
                    <a:p>
                      <a:endParaRPr lang="da-DK" dirty="0"/>
                    </a:p>
                    <a:p>
                      <a:endParaRPr lang="da-DK" dirty="0"/>
                    </a:p>
                    <a:p>
                      <a:endParaRPr lang="da-DK" dirty="0"/>
                    </a:p>
                  </a:txBody>
                  <a:tcPr/>
                </a:tc>
                <a:tc>
                  <a:txBody>
                    <a:bodyPr/>
                    <a:lstStyle/>
                    <a:p>
                      <a:endParaRPr lang="da-DK" dirty="0"/>
                    </a:p>
                    <a:p>
                      <a:r>
                        <a:rPr lang="da-DK" dirty="0"/>
                        <a:t>”Jeg synes du er et rart menneske”</a:t>
                      </a:r>
                    </a:p>
                  </a:txBody>
                  <a:tcPr/>
                </a:tc>
                <a:tc>
                  <a:txBody>
                    <a:bodyPr/>
                    <a:lstStyle/>
                    <a:p>
                      <a:endParaRPr lang="da-DK" dirty="0"/>
                    </a:p>
                    <a:p>
                      <a:r>
                        <a:rPr lang="da-DK" dirty="0"/>
                        <a:t>”Du skaber gode resultater gennem </a:t>
                      </a:r>
                      <a:r>
                        <a:rPr lang="da-DK" baseline="0" dirty="0"/>
                        <a:t>din måde at motivere andre på”</a:t>
                      </a:r>
                    </a:p>
                    <a:p>
                      <a:endParaRPr lang="da-DK" baseline="0" dirty="0"/>
                    </a:p>
                    <a:p>
                      <a:endParaRPr lang="da-DK" dirty="0"/>
                    </a:p>
                    <a:p>
                      <a:endParaRPr lang="da-DK" dirty="0"/>
                    </a:p>
                  </a:txBody>
                  <a:tcPr/>
                </a:tc>
                <a:extLst>
                  <a:ext uri="{0D108BD9-81ED-4DB2-BD59-A6C34878D82A}">
                    <a16:rowId xmlns:a16="http://schemas.microsoft.com/office/drawing/2014/main" val="10000"/>
                  </a:ext>
                </a:extLst>
              </a:tr>
              <a:tr h="370840">
                <a:tc>
                  <a:txBody>
                    <a:bodyPr/>
                    <a:lstStyle/>
                    <a:p>
                      <a:endParaRPr lang="da-DK" dirty="0"/>
                    </a:p>
                    <a:p>
                      <a:endParaRPr lang="da-DK" dirty="0"/>
                    </a:p>
                    <a:p>
                      <a:endParaRPr lang="da-DK" dirty="0"/>
                    </a:p>
                    <a:p>
                      <a:endParaRPr lang="da-DK" dirty="0"/>
                    </a:p>
                    <a:p>
                      <a:endParaRPr lang="da-DK" dirty="0"/>
                    </a:p>
                  </a:txBody>
                  <a:tcPr/>
                </a:tc>
                <a:tc>
                  <a:txBody>
                    <a:bodyPr/>
                    <a:lstStyle/>
                    <a:p>
                      <a:endParaRPr lang="da-DK" dirty="0"/>
                    </a:p>
                    <a:p>
                      <a:r>
                        <a:rPr lang="da-DK" dirty="0"/>
                        <a:t>”Du er dum og doven og ligeglad med  projektet og de andre i gruppen”</a:t>
                      </a:r>
                    </a:p>
                    <a:p>
                      <a:endParaRPr lang="da-DK" dirty="0"/>
                    </a:p>
                    <a:p>
                      <a:r>
                        <a:rPr lang="da-DK" i="1" dirty="0"/>
                        <a:t>(Denne feedback er destruktiv)</a:t>
                      </a:r>
                    </a:p>
                  </a:txBody>
                  <a:tcPr/>
                </a:tc>
                <a:tc>
                  <a:txBody>
                    <a:bodyPr/>
                    <a:lstStyle/>
                    <a:p>
                      <a:endParaRPr lang="da-DK" dirty="0"/>
                    </a:p>
                    <a:p>
                      <a:r>
                        <a:rPr lang="da-DK" dirty="0"/>
                        <a:t>”Du</a:t>
                      </a:r>
                      <a:r>
                        <a:rPr lang="da-DK" baseline="0" dirty="0"/>
                        <a:t> afleverede ikke tallene som aftalt. Jeg oplever det demotiverer gruppen og påvirker timingen i  projektet.  Jeg føler mig  ikke taget alvorlig og vil bede dig overholde aftaler fremover eller sige fra i tide”</a:t>
                      </a:r>
                      <a:endParaRPr lang="da-DK" dirty="0"/>
                    </a:p>
                  </a:txBody>
                  <a:tcPr/>
                </a:tc>
                <a:extLst>
                  <a:ext uri="{0D108BD9-81ED-4DB2-BD59-A6C34878D82A}">
                    <a16:rowId xmlns:a16="http://schemas.microsoft.com/office/drawing/2014/main" val="10001"/>
                  </a:ext>
                </a:extLst>
              </a:tr>
            </a:tbl>
          </a:graphicData>
        </a:graphic>
      </p:graphicFrame>
      <p:sp>
        <p:nvSpPr>
          <p:cNvPr id="8" name="Hjerte 7"/>
          <p:cNvSpPr/>
          <p:nvPr/>
        </p:nvSpPr>
        <p:spPr>
          <a:xfrm>
            <a:off x="833528" y="3135091"/>
            <a:ext cx="914400" cy="914400"/>
          </a:xfrm>
          <a:prstGeom prst="heart">
            <a:avLst/>
          </a:prstGeom>
          <a:noFill/>
          <a:ln w="12700">
            <a:solidFill>
              <a:srgbClr val="CB3F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Tekstfelt 8"/>
          <p:cNvSpPr txBox="1"/>
          <p:nvPr/>
        </p:nvSpPr>
        <p:spPr>
          <a:xfrm>
            <a:off x="1031987" y="3373202"/>
            <a:ext cx="569387" cy="400110"/>
          </a:xfrm>
          <a:prstGeom prst="rect">
            <a:avLst/>
          </a:prstGeom>
          <a:noFill/>
        </p:spPr>
        <p:txBody>
          <a:bodyPr wrap="none" rtlCol="0">
            <a:spAutoFit/>
          </a:bodyPr>
          <a:lstStyle/>
          <a:p>
            <a:r>
              <a:rPr lang="da-DK" sz="2000" b="1" dirty="0"/>
              <a:t>Ros</a:t>
            </a:r>
          </a:p>
        </p:txBody>
      </p:sp>
      <p:sp>
        <p:nvSpPr>
          <p:cNvPr id="10" name="Lyn 9"/>
          <p:cNvSpPr/>
          <p:nvPr/>
        </p:nvSpPr>
        <p:spPr>
          <a:xfrm rot="886788">
            <a:off x="535838" y="4504207"/>
            <a:ext cx="773991" cy="616766"/>
          </a:xfrm>
          <a:prstGeom prst="lightningBol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1" name="Sky 10"/>
          <p:cNvSpPr/>
          <p:nvPr/>
        </p:nvSpPr>
        <p:spPr>
          <a:xfrm>
            <a:off x="912912" y="4464523"/>
            <a:ext cx="914400" cy="914400"/>
          </a:xfrm>
          <a:prstGeom prst="cloud">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2" name="Tekstfelt 11"/>
          <p:cNvSpPr txBox="1"/>
          <p:nvPr/>
        </p:nvSpPr>
        <p:spPr>
          <a:xfrm>
            <a:off x="1045465" y="4656596"/>
            <a:ext cx="494371" cy="400110"/>
          </a:xfrm>
          <a:prstGeom prst="rect">
            <a:avLst/>
          </a:prstGeom>
          <a:noFill/>
        </p:spPr>
        <p:txBody>
          <a:bodyPr wrap="none" rtlCol="0">
            <a:spAutoFit/>
          </a:bodyPr>
          <a:lstStyle/>
          <a:p>
            <a:r>
              <a:rPr lang="da-DK" sz="2000" b="1" dirty="0"/>
              <a:t>Ris</a:t>
            </a:r>
          </a:p>
        </p:txBody>
      </p:sp>
      <p:sp>
        <p:nvSpPr>
          <p:cNvPr id="13" name="Titel 1"/>
          <p:cNvSpPr txBox="1">
            <a:spLocks/>
          </p:cNvSpPr>
          <p:nvPr/>
        </p:nvSpPr>
        <p:spPr>
          <a:xfrm>
            <a:off x="5510797" y="272639"/>
            <a:ext cx="3062634" cy="16258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2">
                    <a:lumMod val="25000"/>
                  </a:schemeClr>
                </a:solidFill>
                <a:latin typeface="+mj-lt"/>
                <a:ea typeface="+mj-ea"/>
                <a:cs typeface="+mj-cs"/>
              </a:defRPr>
            </a:lvl1pPr>
          </a:lstStyle>
          <a:p>
            <a:pPr algn="ctr"/>
            <a:r>
              <a:rPr lang="da-DK" dirty="0"/>
              <a:t>Selvtillid</a:t>
            </a:r>
          </a:p>
          <a:p>
            <a:pPr algn="ctr"/>
            <a:r>
              <a:rPr lang="da-DK" sz="2000" dirty="0"/>
              <a:t>Anerkendelse for at kunne og at gøre</a:t>
            </a:r>
          </a:p>
        </p:txBody>
      </p:sp>
      <p:sp>
        <p:nvSpPr>
          <p:cNvPr id="14" name="Rektangel 13"/>
          <p:cNvSpPr/>
          <p:nvPr/>
        </p:nvSpPr>
        <p:spPr>
          <a:xfrm>
            <a:off x="2166924" y="2415809"/>
            <a:ext cx="2933473" cy="369332"/>
          </a:xfrm>
          <a:prstGeom prst="rect">
            <a:avLst/>
          </a:prstGeom>
        </p:spPr>
        <p:txBody>
          <a:bodyPr wrap="square">
            <a:spAutoFit/>
          </a:bodyPr>
          <a:lstStyle/>
          <a:p>
            <a:pPr algn="ctr"/>
            <a:r>
              <a:rPr lang="da-DK" b="1" dirty="0">
                <a:solidFill>
                  <a:srgbClr val="FF0000"/>
                </a:solidFill>
              </a:rPr>
              <a:t>Feedback på personlighed</a:t>
            </a:r>
            <a:endParaRPr lang="da-DK" dirty="0">
              <a:solidFill>
                <a:srgbClr val="FF0000"/>
              </a:solidFill>
            </a:endParaRPr>
          </a:p>
        </p:txBody>
      </p:sp>
      <p:sp>
        <p:nvSpPr>
          <p:cNvPr id="15" name="Rektangel 14"/>
          <p:cNvSpPr/>
          <p:nvPr/>
        </p:nvSpPr>
        <p:spPr>
          <a:xfrm>
            <a:off x="5335906" y="2429316"/>
            <a:ext cx="2933473" cy="369332"/>
          </a:xfrm>
          <a:prstGeom prst="rect">
            <a:avLst/>
          </a:prstGeom>
        </p:spPr>
        <p:txBody>
          <a:bodyPr wrap="square">
            <a:spAutoFit/>
          </a:bodyPr>
          <a:lstStyle/>
          <a:p>
            <a:pPr algn="ctr"/>
            <a:r>
              <a:rPr lang="da-DK" b="1" dirty="0">
                <a:solidFill>
                  <a:srgbClr val="008000"/>
                </a:solidFill>
              </a:rPr>
              <a:t>Feedback på adfærd</a:t>
            </a:r>
            <a:endParaRPr lang="da-DK" dirty="0">
              <a:solidFill>
                <a:srgbClr val="008000"/>
              </a:solidFill>
            </a:endParaRPr>
          </a:p>
        </p:txBody>
      </p:sp>
      <p:cxnSp>
        <p:nvCxnSpPr>
          <p:cNvPr id="18" name="Lige forbindelse 17"/>
          <p:cNvCxnSpPr/>
          <p:nvPr/>
        </p:nvCxnSpPr>
        <p:spPr>
          <a:xfrm>
            <a:off x="2378597" y="4560812"/>
            <a:ext cx="2579967" cy="873062"/>
          </a:xfrm>
          <a:prstGeom prst="line">
            <a:avLst/>
          </a:prstGeom>
          <a:ln>
            <a:solidFill>
              <a:srgbClr val="CB3F23"/>
            </a:solidFill>
          </a:ln>
        </p:spPr>
        <p:style>
          <a:lnRef idx="2">
            <a:schemeClr val="accent1"/>
          </a:lnRef>
          <a:fillRef idx="0">
            <a:schemeClr val="accent1"/>
          </a:fillRef>
          <a:effectRef idx="1">
            <a:schemeClr val="accent1"/>
          </a:effectRef>
          <a:fontRef idx="minor">
            <a:schemeClr val="tx1"/>
          </a:fontRef>
        </p:style>
      </p:cxnSp>
      <p:cxnSp>
        <p:nvCxnSpPr>
          <p:cNvPr id="19" name="Lige forbindelse 18"/>
          <p:cNvCxnSpPr/>
          <p:nvPr/>
        </p:nvCxnSpPr>
        <p:spPr>
          <a:xfrm flipH="1">
            <a:off x="2292847" y="4600497"/>
            <a:ext cx="2685563" cy="886565"/>
          </a:xfrm>
          <a:prstGeom prst="line">
            <a:avLst/>
          </a:prstGeom>
          <a:ln>
            <a:solidFill>
              <a:srgbClr val="CB3F23"/>
            </a:solidFill>
          </a:ln>
        </p:spPr>
        <p:style>
          <a:lnRef idx="2">
            <a:schemeClr val="accent1"/>
          </a:lnRef>
          <a:fillRef idx="0">
            <a:schemeClr val="accent1"/>
          </a:fillRef>
          <a:effectRef idx="1">
            <a:schemeClr val="accent1"/>
          </a:effectRef>
          <a:fontRef idx="minor">
            <a:schemeClr val="tx1"/>
          </a:fontRef>
        </p:style>
      </p:cxnSp>
      <p:sp>
        <p:nvSpPr>
          <p:cNvPr id="25" name="Rektangel 24"/>
          <p:cNvSpPr/>
          <p:nvPr/>
        </p:nvSpPr>
        <p:spPr>
          <a:xfrm>
            <a:off x="5350933" y="3098800"/>
            <a:ext cx="3098800" cy="1117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6" name="Rektangel 25"/>
          <p:cNvSpPr/>
          <p:nvPr/>
        </p:nvSpPr>
        <p:spPr>
          <a:xfrm>
            <a:off x="2184401" y="3098805"/>
            <a:ext cx="3014132" cy="1117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7" name="Rektangel 26"/>
          <p:cNvSpPr/>
          <p:nvPr/>
        </p:nvSpPr>
        <p:spPr>
          <a:xfrm>
            <a:off x="5367869" y="4487309"/>
            <a:ext cx="3098800" cy="1117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8" name="Rektangel 27"/>
          <p:cNvSpPr/>
          <p:nvPr/>
        </p:nvSpPr>
        <p:spPr>
          <a:xfrm>
            <a:off x="2218270" y="4436508"/>
            <a:ext cx="3014132" cy="1117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 name="Pladsholder til dato 2"/>
          <p:cNvSpPr>
            <a:spLocks noGrp="1"/>
          </p:cNvSpPr>
          <p:nvPr>
            <p:ph type="dt" sz="half" idx="10"/>
          </p:nvPr>
        </p:nvSpPr>
        <p:spPr/>
        <p:txBody>
          <a:bodyPr/>
          <a:lstStyle/>
          <a:p>
            <a:fld id="{616667D9-6911-48AB-A04D-4C535DDA6FC7}" type="datetime1">
              <a:rPr lang="da-DK" smtClean="0"/>
              <a:t>01-02-2017</a:t>
            </a:fld>
            <a:endParaRPr lang="en-US"/>
          </a:p>
        </p:txBody>
      </p:sp>
      <p:sp>
        <p:nvSpPr>
          <p:cNvPr id="16" name="Pladsholder til sidefod 15"/>
          <p:cNvSpPr>
            <a:spLocks noGrp="1"/>
          </p:cNvSpPr>
          <p:nvPr>
            <p:ph type="ftr" sz="quarter" idx="11"/>
          </p:nvPr>
        </p:nvSpPr>
        <p:spPr/>
        <p:txBody>
          <a:bodyPr/>
          <a:lstStyle/>
          <a:p>
            <a:r>
              <a:rPr lang="en-US"/>
              <a:t>Projektledelse i praksis v. Maren Granlien og Charlotte Risbjerg</a:t>
            </a:r>
            <a:endParaRPr lang="en-US" dirty="0"/>
          </a:p>
        </p:txBody>
      </p:sp>
      <p:sp>
        <p:nvSpPr>
          <p:cNvPr id="17" name="Pladsholder til diasnummer 16"/>
          <p:cNvSpPr>
            <a:spLocks noGrp="1"/>
          </p:cNvSpPr>
          <p:nvPr>
            <p:ph type="sldNum" sz="quarter" idx="12"/>
          </p:nvPr>
        </p:nvSpPr>
        <p:spPr/>
        <p:txBody>
          <a:bodyPr/>
          <a:lstStyle/>
          <a:p>
            <a:fld id="{E31375A4-56A4-47D6-9801-1991572033F7}" type="slidenum">
              <a:rPr lang="en-US" smtClean="0"/>
              <a:t>87</a:t>
            </a:fld>
            <a:endParaRPr lang="en-US"/>
          </a:p>
        </p:txBody>
      </p:sp>
      <p:sp>
        <p:nvSpPr>
          <p:cNvPr id="21" name="Tekstfelt 20"/>
          <p:cNvSpPr txBox="1"/>
          <p:nvPr/>
        </p:nvSpPr>
        <p:spPr>
          <a:xfrm>
            <a:off x="8789881" y="6273224"/>
            <a:ext cx="354119" cy="584776"/>
          </a:xfrm>
          <a:prstGeom prst="rect">
            <a:avLst/>
          </a:prstGeom>
          <a:noFill/>
        </p:spPr>
        <p:txBody>
          <a:bodyPr wrap="square" rtlCol="0">
            <a:spAutoFit/>
          </a:bodyPr>
          <a:lstStyle/>
          <a:p>
            <a:r>
              <a:rPr lang="da-DK" sz="3200" dirty="0">
                <a:solidFill>
                  <a:srgbClr val="FF0000"/>
                </a:solidFill>
                <a:latin typeface="Wingdings"/>
                <a:ea typeface="Wingdings"/>
                <a:cs typeface="Wingdings"/>
              </a:rPr>
              <a:t></a:t>
            </a:r>
            <a:endParaRPr lang="da-DK" sz="3200" dirty="0">
              <a:solidFill>
                <a:srgbClr val="FF0000"/>
              </a:solidFill>
            </a:endParaRPr>
          </a:p>
        </p:txBody>
      </p:sp>
    </p:spTree>
    <p:extLst>
      <p:ext uri="{BB962C8B-B14F-4D97-AF65-F5344CB8AC3E}">
        <p14:creationId xmlns:p14="http://schemas.microsoft.com/office/powerpoint/2010/main" val="11351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Billede 6"/>
          <p:cNvPicPr>
            <a:picLocks noChangeAspect="1"/>
          </p:cNvPicPr>
          <p:nvPr/>
        </p:nvPicPr>
        <p:blipFill>
          <a:blip r:embed="rId3"/>
          <a:stretch>
            <a:fillRect/>
          </a:stretch>
        </p:blipFill>
        <p:spPr>
          <a:xfrm>
            <a:off x="4823657" y="3762072"/>
            <a:ext cx="3635993" cy="2330764"/>
          </a:xfrm>
          <a:prstGeom prst="rect">
            <a:avLst/>
          </a:prstGeom>
        </p:spPr>
      </p:pic>
      <p:sp>
        <p:nvSpPr>
          <p:cNvPr id="2" name="Titel 1"/>
          <p:cNvSpPr>
            <a:spLocks noGrp="1"/>
          </p:cNvSpPr>
          <p:nvPr>
            <p:ph type="title"/>
          </p:nvPr>
        </p:nvSpPr>
        <p:spPr/>
        <p:txBody>
          <a:bodyPr/>
          <a:lstStyle/>
          <a:p>
            <a:r>
              <a:rPr lang="da-DK" dirty="0"/>
              <a:t>Speedback øvelse</a:t>
            </a:r>
          </a:p>
        </p:txBody>
      </p:sp>
      <p:sp>
        <p:nvSpPr>
          <p:cNvPr id="3" name="Pladsholder til indhold 2"/>
          <p:cNvSpPr>
            <a:spLocks noGrp="1"/>
          </p:cNvSpPr>
          <p:nvPr>
            <p:ph idx="1"/>
          </p:nvPr>
        </p:nvSpPr>
        <p:spPr>
          <a:xfrm>
            <a:off x="628650" y="1725887"/>
            <a:ext cx="7886700" cy="4440951"/>
          </a:xfrm>
        </p:spPr>
        <p:txBody>
          <a:bodyPr/>
          <a:lstStyle/>
          <a:p>
            <a:pPr marL="0" indent="0">
              <a:buNone/>
            </a:pPr>
            <a:r>
              <a:rPr lang="da-DK" dirty="0"/>
              <a:t>Tag afsæt i jeres relationer og/ eller samarbejde omkring kommunikationsplanen og fordel jer i to rækker overfor hinanden</a:t>
            </a:r>
          </a:p>
          <a:p>
            <a:pPr marL="0" indent="0">
              <a:buNone/>
            </a:pPr>
            <a:endParaRPr lang="da-DK" dirty="0"/>
          </a:p>
          <a:p>
            <a:r>
              <a:rPr lang="da-DK" dirty="0"/>
              <a:t>Én ting jeg værdsætter ved den måde du er på</a:t>
            </a:r>
          </a:p>
          <a:p>
            <a:r>
              <a:rPr lang="da-DK" dirty="0" err="1"/>
              <a:t>Èn</a:t>
            </a:r>
            <a:r>
              <a:rPr lang="da-DK" dirty="0"/>
              <a:t> ting jeg værdsætter ved det du kan og gør</a:t>
            </a:r>
          </a:p>
          <a:p>
            <a:r>
              <a:rPr lang="da-DK" dirty="0"/>
              <a:t>Og eventuelt en konstruktiv idé til ændring</a:t>
            </a:r>
          </a:p>
          <a:p>
            <a:endParaRPr lang="da-DK" dirty="0"/>
          </a:p>
          <a:p>
            <a:endParaRPr lang="da-DK" dirty="0"/>
          </a:p>
          <a:p>
            <a:pPr marL="0" indent="0">
              <a:buNone/>
            </a:pPr>
            <a:r>
              <a:rPr lang="da-DK" dirty="0"/>
              <a:t>        </a:t>
            </a:r>
          </a:p>
          <a:p>
            <a:pPr marL="0" indent="0">
              <a:buNone/>
            </a:pPr>
            <a:r>
              <a:rPr lang="da-DK" dirty="0"/>
              <a:t>                    1 ½   minut pr. person</a:t>
            </a:r>
          </a:p>
        </p:txBody>
      </p:sp>
      <p:sp>
        <p:nvSpPr>
          <p:cNvPr id="8" name="Pladsholder til dato 7"/>
          <p:cNvSpPr>
            <a:spLocks noGrp="1"/>
          </p:cNvSpPr>
          <p:nvPr>
            <p:ph type="dt" sz="half" idx="10"/>
          </p:nvPr>
        </p:nvSpPr>
        <p:spPr/>
        <p:txBody>
          <a:bodyPr/>
          <a:lstStyle/>
          <a:p>
            <a:fld id="{9F886BC1-E2E7-4551-AAB1-1A40954662DE}" type="datetime1">
              <a:rPr lang="da-DK" smtClean="0"/>
              <a:t>01-02-2017</a:t>
            </a:fld>
            <a:endParaRPr lang="en-US"/>
          </a:p>
        </p:txBody>
      </p:sp>
      <p:sp>
        <p:nvSpPr>
          <p:cNvPr id="9" name="Pladsholder til sidefod 8"/>
          <p:cNvSpPr>
            <a:spLocks noGrp="1"/>
          </p:cNvSpPr>
          <p:nvPr>
            <p:ph type="ftr" sz="quarter" idx="11"/>
          </p:nvPr>
        </p:nvSpPr>
        <p:spPr/>
        <p:txBody>
          <a:bodyPr/>
          <a:lstStyle/>
          <a:p>
            <a:r>
              <a:rPr lang="en-US"/>
              <a:t>Projektledelse i praksis v. Maren Granlien og Charlotte Risbjerg</a:t>
            </a:r>
            <a:endParaRPr lang="en-US" dirty="0"/>
          </a:p>
        </p:txBody>
      </p:sp>
      <p:sp>
        <p:nvSpPr>
          <p:cNvPr id="10" name="Pladsholder til diasnummer 9"/>
          <p:cNvSpPr>
            <a:spLocks noGrp="1"/>
          </p:cNvSpPr>
          <p:nvPr>
            <p:ph type="sldNum" sz="quarter" idx="12"/>
          </p:nvPr>
        </p:nvSpPr>
        <p:spPr/>
        <p:txBody>
          <a:bodyPr/>
          <a:lstStyle/>
          <a:p>
            <a:fld id="{E31375A4-56A4-47D6-9801-1991572033F7}" type="slidenum">
              <a:rPr lang="en-US" smtClean="0"/>
              <a:t>88</a:t>
            </a:fld>
            <a:endParaRPr lang="en-US"/>
          </a:p>
        </p:txBody>
      </p:sp>
    </p:spTree>
    <p:extLst>
      <p:ext uri="{BB962C8B-B14F-4D97-AF65-F5344CB8AC3E}">
        <p14:creationId xmlns:p14="http://schemas.microsoft.com/office/powerpoint/2010/main" val="251902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4" name="Pladsholder til dato 3"/>
          <p:cNvSpPr>
            <a:spLocks noGrp="1"/>
          </p:cNvSpPr>
          <p:nvPr>
            <p:ph type="dt" sz="half" idx="10"/>
          </p:nvPr>
        </p:nvSpPr>
        <p:spPr/>
        <p:txBody>
          <a:bodyPr/>
          <a:lstStyle/>
          <a:p>
            <a:fld id="{94C8CDB2-EC8A-44FE-8A2B-ED6F252A94EB}" type="datetime1">
              <a:rPr lang="da-DK" smtClean="0"/>
              <a:t>01-02-2017</a:t>
            </a:fld>
            <a:endParaRPr lang="en-US"/>
          </a:p>
        </p:txBody>
      </p:sp>
      <p:sp>
        <p:nvSpPr>
          <p:cNvPr id="5" name="Pladsholder til sidefod 4"/>
          <p:cNvSpPr>
            <a:spLocks noGrp="1"/>
          </p:cNvSpPr>
          <p:nvPr>
            <p:ph type="ftr" sz="quarter" idx="11"/>
          </p:nvPr>
        </p:nvSpPr>
        <p:spPr/>
        <p:txBody>
          <a:bodyPr/>
          <a:lstStyle/>
          <a:p>
            <a:r>
              <a:rPr lang="en-US"/>
              <a:t>Projektledelse i praksis v. Maren Granlien og Charlotte Risbjerg</a:t>
            </a:r>
            <a:endParaRPr lang="en-US" dirty="0"/>
          </a:p>
        </p:txBody>
      </p:sp>
      <p:sp>
        <p:nvSpPr>
          <p:cNvPr id="6" name="Pladsholder til slidenummer 5"/>
          <p:cNvSpPr>
            <a:spLocks noGrp="1"/>
          </p:cNvSpPr>
          <p:nvPr>
            <p:ph type="sldNum" sz="quarter" idx="12"/>
          </p:nvPr>
        </p:nvSpPr>
        <p:spPr/>
        <p:txBody>
          <a:bodyPr/>
          <a:lstStyle/>
          <a:p>
            <a:fld id="{E31375A4-56A4-47D6-9801-1991572033F7}" type="slidenum">
              <a:rPr lang="en-US" smtClean="0"/>
              <a:t>9</a:t>
            </a:fld>
            <a:endParaRPr lang="en-US"/>
          </a:p>
        </p:txBody>
      </p:sp>
      <p:sp>
        <p:nvSpPr>
          <p:cNvPr id="9" name="Ellipse 8"/>
          <p:cNvSpPr/>
          <p:nvPr/>
        </p:nvSpPr>
        <p:spPr>
          <a:xfrm>
            <a:off x="6729296" y="1109563"/>
            <a:ext cx="851539" cy="732338"/>
          </a:xfrm>
          <a:prstGeom prst="ellipse">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da-DK">
              <a:solidFill>
                <a:schemeClr val="dk1"/>
              </a:solidFill>
            </a:endParaRPr>
          </a:p>
        </p:txBody>
      </p:sp>
      <p:sp>
        <p:nvSpPr>
          <p:cNvPr id="11" name="Rektangel 10"/>
          <p:cNvSpPr/>
          <p:nvPr/>
        </p:nvSpPr>
        <p:spPr>
          <a:xfrm>
            <a:off x="0" y="6129580"/>
            <a:ext cx="9144000" cy="728420"/>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da-DK">
              <a:solidFill>
                <a:schemeClr val="dk1"/>
              </a:solidFill>
            </a:endParaRPr>
          </a:p>
        </p:txBody>
      </p:sp>
      <p:pic>
        <p:nvPicPr>
          <p:cNvPr id="12" name="Pladsholder til indhold 11"/>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2078"/>
          <a:stretch/>
        </p:blipFill>
        <p:spPr>
          <a:xfrm rot="16200000">
            <a:off x="1301804" y="-928145"/>
            <a:ext cx="6358374" cy="8575742"/>
          </a:xfrm>
        </p:spPr>
      </p:pic>
    </p:spTree>
    <p:extLst>
      <p:ext uri="{BB962C8B-B14F-4D97-AF65-F5344CB8AC3E}">
        <p14:creationId xmlns:p14="http://schemas.microsoft.com/office/powerpoint/2010/main" val="328639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Blågrø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087C0F-7449-45C4-B248-63D02665BF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7453</Words>
  <Application>Microsoft Office PowerPoint</Application>
  <PresentationFormat>Skærmshow (4:3)</PresentationFormat>
  <Paragraphs>1308</Paragraphs>
  <Slides>88</Slides>
  <Notes>79</Notes>
  <HiddenSlides>32</HiddenSlides>
  <MMClips>0</MMClips>
  <ScaleCrop>false</ScaleCrop>
  <HeadingPairs>
    <vt:vector size="6" baseType="variant">
      <vt:variant>
        <vt:lpstr>Benyttede skrifttyper</vt:lpstr>
      </vt:variant>
      <vt:variant>
        <vt:i4>13</vt:i4>
      </vt:variant>
      <vt:variant>
        <vt:lpstr>Tema</vt:lpstr>
      </vt:variant>
      <vt:variant>
        <vt:i4>1</vt:i4>
      </vt:variant>
      <vt:variant>
        <vt:lpstr>Slidetitler</vt:lpstr>
      </vt:variant>
      <vt:variant>
        <vt:i4>88</vt:i4>
      </vt:variant>
    </vt:vector>
  </HeadingPairs>
  <TitlesOfParts>
    <vt:vector size="102" baseType="lpstr">
      <vt:lpstr>MS PGothic</vt:lpstr>
      <vt:lpstr>MS PGothic</vt:lpstr>
      <vt:lpstr>Arial</vt:lpstr>
      <vt:lpstr>Calibri</vt:lpstr>
      <vt:lpstr>Calibri Light</vt:lpstr>
      <vt:lpstr>Copperplate Gothic Bold</vt:lpstr>
      <vt:lpstr>Humanst521 BT</vt:lpstr>
      <vt:lpstr>inherit</vt:lpstr>
      <vt:lpstr>Merriweather</vt:lpstr>
      <vt:lpstr>Open Sans Condensed</vt:lpstr>
      <vt:lpstr>Times New Roman</vt:lpstr>
      <vt:lpstr>Ubuntu</vt:lpstr>
      <vt:lpstr>Wingdings</vt:lpstr>
      <vt:lpstr>Office-tema</vt:lpstr>
      <vt:lpstr>Projektledelse i praksis</vt:lpstr>
      <vt:lpstr>Velkommen </vt:lpstr>
      <vt:lpstr>Formål med kurset</vt:lpstr>
      <vt:lpstr>Indhold på kurset</vt:lpstr>
      <vt:lpstr>Indhold  –  dag 1</vt:lpstr>
      <vt:lpstr>Indhold  –  dag 2</vt:lpstr>
      <vt:lpstr>Indhold  –  dag 3</vt:lpstr>
      <vt:lpstr>PowerPoint-præsentation</vt:lpstr>
      <vt:lpstr>PowerPoint-præsentation</vt:lpstr>
      <vt:lpstr>PowerPoint-præsentation</vt:lpstr>
      <vt:lpstr>Planlægning og estimering</vt:lpstr>
      <vt:lpstr>PowerPoint-præsentation</vt:lpstr>
      <vt:lpstr>PowerPoint-præsentation</vt:lpstr>
      <vt:lpstr>PowerPoint-præsentation</vt:lpstr>
      <vt:lpstr>Planlægningsprocessen </vt:lpstr>
      <vt:lpstr>Planlægningsniveauer</vt:lpstr>
      <vt:lpstr>PowerPoint-præsentation</vt:lpstr>
      <vt:lpstr>Aktivitetsplanlægning</vt:lpstr>
      <vt:lpstr>Estimering</vt:lpstr>
      <vt:lpstr>Estimering – at vurdere</vt:lpstr>
      <vt:lpstr>Estimering og planlægning</vt:lpstr>
      <vt:lpstr>Estimering</vt:lpstr>
      <vt:lpstr>Trepunktsestimering</vt:lpstr>
      <vt:lpstr>PowerPoint-præsentation</vt:lpstr>
      <vt:lpstr>Usikkerhed</vt:lpstr>
      <vt:lpstr>Estimering</vt:lpstr>
      <vt:lpstr>Praksisøvelse </vt:lpstr>
      <vt:lpstr>Praksisøvelse </vt:lpstr>
      <vt:lpstr>Fra estimat til plan</vt:lpstr>
      <vt:lpstr>Du er ikke effektiv ! - 8 time om dagen, 40 timer om ugen</vt:lpstr>
      <vt:lpstr>Plan i eget arbejde</vt:lpstr>
      <vt:lpstr>Summeøvelse</vt:lpstr>
      <vt:lpstr>Ledelse og motivation</vt:lpstr>
      <vt:lpstr>Projektlederen</vt:lpstr>
      <vt:lpstr>Om ledelse</vt:lpstr>
      <vt:lpstr>De 3 dimensioner i (projekt)ledelse </vt:lpstr>
      <vt:lpstr>Projektleders mange roller</vt:lpstr>
      <vt:lpstr>Projektlederens lederrolle </vt:lpstr>
      <vt:lpstr>Hvad kan ledere påvirke?</vt:lpstr>
      <vt:lpstr>Joharis vindue</vt:lpstr>
      <vt:lpstr>Joharis vindue</vt:lpstr>
      <vt:lpstr>Øvelse til Johari:   At åbne  hinandens vinduer </vt:lpstr>
      <vt:lpstr>PowerPoint-præsentation</vt:lpstr>
      <vt:lpstr>Ledelse – om magt og tillid</vt:lpstr>
      <vt:lpstr>Definitioner</vt:lpstr>
      <vt:lpstr>Formel magt og uformel magt</vt:lpstr>
      <vt:lpstr>Kommunikation og relation</vt:lpstr>
      <vt:lpstr>Motivation</vt:lpstr>
      <vt:lpstr>Udfordringer i projektledelse</vt:lpstr>
      <vt:lpstr>PowerPoint-præsentation</vt:lpstr>
      <vt:lpstr>Motivation</vt:lpstr>
      <vt:lpstr>Maslows behovspyramide</vt:lpstr>
      <vt:lpstr>Motivation og engagement (Herzberg motivationsteori)</vt:lpstr>
      <vt:lpstr>Maslow og Herzberg</vt:lpstr>
      <vt:lpstr>Herzberg motivationstest</vt:lpstr>
      <vt:lpstr>Refleksionsøvelse: Mit lederikon</vt:lpstr>
      <vt:lpstr>Tiltag til motivation i projektgruppen</vt:lpstr>
      <vt:lpstr>Samarbejde på distancen</vt:lpstr>
      <vt:lpstr>3 slags distance</vt:lpstr>
      <vt:lpstr>Opmærksomhedspunkter ved projekter på distancen</vt:lpstr>
      <vt:lpstr>Hjemmeøvelse </vt:lpstr>
      <vt:lpstr>Øvelse :   Distance </vt:lpstr>
      <vt:lpstr>Gode værktøjer til distanceledere: </vt:lpstr>
      <vt:lpstr>Projektledelse og samarbejde på distancen</vt:lpstr>
      <vt:lpstr>Fordele ved distance arbejde</vt:lpstr>
      <vt:lpstr>Værktøjer</vt:lpstr>
      <vt:lpstr>PowerPoint-præsentation</vt:lpstr>
      <vt:lpstr>PowerPoint-præsentation</vt:lpstr>
      <vt:lpstr>Øvelse :   LEGO byggeri </vt:lpstr>
      <vt:lpstr>Øvelse :   LEGO byggeri </vt:lpstr>
      <vt:lpstr>1. Opsamling LEGO </vt:lpstr>
      <vt:lpstr>1 . Opsamling på Legoøvelse</vt:lpstr>
      <vt:lpstr>PowerPoint-præsentation</vt:lpstr>
      <vt:lpstr>Refleksion: Tillid</vt:lpstr>
      <vt:lpstr>Tillid &amp; relationer – at opbygge tillid</vt:lpstr>
      <vt:lpstr>Øvelse: Graden og udvikling af tillid</vt:lpstr>
      <vt:lpstr>Gruppedannelser</vt:lpstr>
      <vt:lpstr>Udviklingsfaser i en gruppe</vt:lpstr>
      <vt:lpstr>Udviklingsfaser</vt:lpstr>
      <vt:lpstr>Grundelementer i et velfungerende team</vt:lpstr>
      <vt:lpstr>Effektive teams – de fem styrker</vt:lpstr>
      <vt:lpstr>De 5 R’er  </vt:lpstr>
      <vt:lpstr>Feedback</vt:lpstr>
      <vt:lpstr>Gaven i konstruktiv feedback</vt:lpstr>
      <vt:lpstr>Feedback regler</vt:lpstr>
      <vt:lpstr> Selvværd Anerkendelse for at være  </vt:lpstr>
      <vt:lpstr> Selvværd Anerkendelse for at være  </vt:lpstr>
      <vt:lpstr>Speedback øvelse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2017-01-30T19:58:25Z</cp:lastPrinted>
  <dcterms:created xsi:type="dcterms:W3CDTF">2014-11-08T15:20:25Z</dcterms:created>
  <dcterms:modified xsi:type="dcterms:W3CDTF">2017-02-01T15:12:57Z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TC030310159991</vt:lpwstr>
  </property>
</Properties>
</file>