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3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73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1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4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0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8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9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6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6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7EA73-F957-42CE-8CE4-B24B38FB91E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C260-D811-4BB0-8C58-63DC0781E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4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05185" y="1477643"/>
            <a:ext cx="1585690" cy="830997"/>
            <a:chOff x="538437" y="1571822"/>
            <a:chExt cx="1585690" cy="770947"/>
          </a:xfrm>
        </p:grpSpPr>
        <p:sp>
          <p:nvSpPr>
            <p:cNvPr id="4" name="TextBox 3"/>
            <p:cNvSpPr txBox="1"/>
            <p:nvPr/>
          </p:nvSpPr>
          <p:spPr>
            <a:xfrm>
              <a:off x="538437" y="1571822"/>
              <a:ext cx="1585690" cy="7709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  G I T A L </a:t>
              </a:r>
            </a:p>
            <a:p>
              <a:r>
                <a:rPr lang="en-US" sz="2400" dirty="0" smtClean="0"/>
                <a:t>V  N E</a:t>
              </a:r>
              <a:endParaRPr lang="en-US" sz="2400" dirty="0"/>
            </a:p>
          </p:txBody>
        </p:sp>
        <p:grpSp>
          <p:nvGrpSpPr>
            <p:cNvPr id="5" name="Group 4"/>
            <p:cNvGrpSpPr>
              <a:grpSpLocks noChangeAspect="1"/>
            </p:cNvGrpSpPr>
            <p:nvPr/>
          </p:nvGrpSpPr>
          <p:grpSpPr>
            <a:xfrm>
              <a:off x="850779" y="1673947"/>
              <a:ext cx="55306" cy="558592"/>
              <a:chOff x="1775744" y="5487028"/>
              <a:chExt cx="98322" cy="993050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1828338" y="5487028"/>
                <a:ext cx="0" cy="944879"/>
              </a:xfrm>
              <a:prstGeom prst="line">
                <a:avLst/>
              </a:prstGeom>
              <a:ln w="15875">
                <a:solidFill>
                  <a:srgbClr val="09E6E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" name="Flowchart: Connector 6"/>
              <p:cNvSpPr>
                <a:spLocks noChangeAspect="1"/>
              </p:cNvSpPr>
              <p:nvPr/>
            </p:nvSpPr>
            <p:spPr>
              <a:xfrm>
                <a:off x="1782627" y="6388638"/>
                <a:ext cx="91439" cy="91440"/>
              </a:xfrm>
              <a:prstGeom prst="flowChartConnector">
                <a:avLst/>
              </a:prstGeom>
              <a:solidFill>
                <a:srgbClr val="09E6E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lowchart: Connector 7"/>
              <p:cNvSpPr>
                <a:spLocks noChangeAspect="1"/>
              </p:cNvSpPr>
              <p:nvPr/>
            </p:nvSpPr>
            <p:spPr>
              <a:xfrm>
                <a:off x="1775744" y="5942527"/>
                <a:ext cx="91438" cy="91440"/>
              </a:xfrm>
              <a:prstGeom prst="flowChartConnector">
                <a:avLst/>
              </a:prstGeom>
              <a:solidFill>
                <a:srgbClr val="09E6E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lowchart: Connector 8"/>
              <p:cNvSpPr>
                <a:spLocks noChangeAspect="1"/>
              </p:cNvSpPr>
              <p:nvPr/>
            </p:nvSpPr>
            <p:spPr>
              <a:xfrm>
                <a:off x="1782617" y="5500739"/>
                <a:ext cx="91440" cy="91441"/>
              </a:xfrm>
              <a:prstGeom prst="flowChartConnector">
                <a:avLst/>
              </a:prstGeom>
              <a:solidFill>
                <a:srgbClr val="09E6E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859" y="3771348"/>
            <a:ext cx="2740798" cy="813820"/>
          </a:xfrm>
          <a:prstGeom prst="rect">
            <a:avLst/>
          </a:prstGeom>
        </p:spPr>
      </p:pic>
      <p:cxnSp>
        <p:nvCxnSpPr>
          <p:cNvPr id="20" name="Straight Arrow Connector 19"/>
          <p:cNvCxnSpPr/>
          <p:nvPr/>
        </p:nvCxnSpPr>
        <p:spPr>
          <a:xfrm flipH="1" flipV="1">
            <a:off x="930876" y="2270697"/>
            <a:ext cx="1900364" cy="157011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364258" y="3015050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Apply this style to this logo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224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cathy lott</dc:creator>
  <cp:lastModifiedBy>cathy lott</cp:lastModifiedBy>
  <cp:revision>4</cp:revision>
  <dcterms:created xsi:type="dcterms:W3CDTF">2017-07-27T21:19:46Z</dcterms:created>
  <dcterms:modified xsi:type="dcterms:W3CDTF">2017-07-27T21:26:53Z</dcterms:modified>
</cp:coreProperties>
</file>