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7ADAB-F439-4713-AE73-6B29D2EA89C8}" type="datetimeFigureOut">
              <a:rPr lang="en-GB" smtClean="0"/>
              <a:pPr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50E1A-3FC8-41AB-965A-F4E282D9152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18" Type="http://schemas.openxmlformats.org/officeDocument/2006/relationships/image" Target="../media/image20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image" Target="../media/image4.jpeg"/><Relationship Id="rId16" Type="http://schemas.openxmlformats.org/officeDocument/2006/relationships/image" Target="../media/image18.png"/><Relationship Id="rId20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png"/><Relationship Id="rId10" Type="http://schemas.openxmlformats.org/officeDocument/2006/relationships/image" Target="../media/image12.jpeg"/><Relationship Id="rId19" Type="http://schemas.openxmlformats.org/officeDocument/2006/relationships/image" Target="../media/image21.pn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/>
          <a:lstStyle/>
          <a:p>
            <a:r>
              <a:rPr lang="en-GB" dirty="0"/>
              <a:t>AX Website Brand 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16760"/>
            <a:ext cx="6400800" cy="1752600"/>
          </a:xfrm>
        </p:spPr>
        <p:txBody>
          <a:bodyPr/>
          <a:lstStyle/>
          <a:p>
            <a:r>
              <a:rPr lang="en-GB" dirty="0"/>
              <a:t>Draft  June 2017</a:t>
            </a:r>
          </a:p>
        </p:txBody>
      </p:sp>
      <p:pic>
        <p:nvPicPr>
          <p:cNvPr id="4" name="Picture 3" descr="AX New Logo March.bmp"/>
          <p:cNvPicPr>
            <a:picLocks noChangeAspect="1"/>
          </p:cNvPicPr>
          <p:nvPr/>
        </p:nvPicPr>
        <p:blipFill>
          <a:blip r:embed="rId2" cstate="print"/>
          <a:srcRect t="14383" b="21444"/>
          <a:stretch>
            <a:fillRect/>
          </a:stretch>
        </p:blipFill>
        <p:spPr>
          <a:xfrm>
            <a:off x="467544" y="332656"/>
            <a:ext cx="8145593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dirty="0"/>
              <a:t>Brand Positioning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/>
              <a:t>Target: UK and US Millennials (18-30) and Generation X (35-50)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/>
              <a:t>‘Once in a lifetime experiences’ for affluent busy working people with little spare time but good disposable income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/>
              <a:t>Or less well-off people wanting something for a special occasion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/>
              <a:t>Site to position brand as Welcoming, Elegant, Quality, Aspirational, Cultured, Contemporary and ’Hip’: somewhere between:</a:t>
            </a:r>
          </a:p>
          <a:p>
            <a:endParaRPr lang="en-GB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710" y="4753187"/>
            <a:ext cx="1512168" cy="1115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74926" y="5113227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and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046" y="4725144"/>
            <a:ext cx="1157114" cy="1157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073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663857"/>
            <a:ext cx="1475656" cy="983771"/>
          </a:xfrm>
          <a:prstGeom prst="rect">
            <a:avLst/>
          </a:prstGeom>
        </p:spPr>
      </p:pic>
      <p:sp>
        <p:nvSpPr>
          <p:cNvPr id="75" name="Rectangle 74"/>
          <p:cNvSpPr/>
          <p:nvPr/>
        </p:nvSpPr>
        <p:spPr>
          <a:xfrm>
            <a:off x="7673646" y="3501008"/>
            <a:ext cx="1445736" cy="1819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968585"/>
            <a:ext cx="1456697" cy="874018"/>
          </a:xfrm>
          <a:prstGeom prst="round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9944"/>
            <a:ext cx="8229600" cy="1143000"/>
          </a:xfrm>
        </p:spPr>
        <p:txBody>
          <a:bodyPr/>
          <a:lstStyle/>
          <a:p>
            <a:r>
              <a:rPr lang="en-GB" dirty="0"/>
              <a:t>AX Rolling Images Banner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764704"/>
            <a:ext cx="8280920" cy="998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5496" y="0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AX Outline Homepage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825660"/>
            <a:ext cx="13681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Destinations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5656" y="1825660"/>
            <a:ext cx="12961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Experiences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71800" y="1825660"/>
            <a:ext cx="15841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Trips by Month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55976" y="1825660"/>
            <a:ext cx="13681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Topical Now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4128" y="1825660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Tailored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60232" y="1825660"/>
            <a:ext cx="86409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Pioneers </a:t>
            </a:r>
          </a:p>
          <a:p>
            <a:r>
              <a:rPr lang="en-GB" sz="1400" dirty="0"/>
              <a:t>Club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24328" y="1815788"/>
            <a:ext cx="64807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Client Log-In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72400" y="1815788"/>
            <a:ext cx="86409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err="1"/>
              <a:t>Vlogs</a:t>
            </a:r>
            <a:r>
              <a:rPr lang="en-GB" sz="1400" dirty="0"/>
              <a:t> &amp; Reviews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7544" y="5733256"/>
            <a:ext cx="8280920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83568" y="5805264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About Us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3568" y="5960313"/>
            <a:ext cx="9786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Our Partners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3568" y="6248345"/>
            <a:ext cx="499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FAQs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9183" y="5805264"/>
            <a:ext cx="9235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Contacts 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49183" y="5960313"/>
            <a:ext cx="1393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Booking Conditions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19672" y="6237312"/>
            <a:ext cx="996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Terms of Use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87824" y="5805264"/>
            <a:ext cx="14228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Financial Protection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92841" y="6093296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Visas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92841" y="5949280"/>
            <a:ext cx="11923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Travel Insurance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33001" y="5805264"/>
            <a:ext cx="11760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Group Bookings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27984" y="5949280"/>
            <a:ext cx="18612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Tailor-Made &amp; Extra Nights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27984" y="6093296"/>
            <a:ext cx="1129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Booking Flights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11121" y="5805264"/>
            <a:ext cx="2302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AX Protecting wildlife &amp; animals,</a:t>
            </a:r>
          </a:p>
          <a:p>
            <a:r>
              <a:rPr lang="en-GB" sz="1200" dirty="0"/>
              <a:t>and supporting local communities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9592" y="6577607"/>
            <a:ext cx="664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Logo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47411" y="6577607"/>
            <a:ext cx="664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Logo 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83768" y="6577607"/>
            <a:ext cx="664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Logo 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31587" y="6577607"/>
            <a:ext cx="664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Logo 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3568" y="6093296"/>
            <a:ext cx="8703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Newsletter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619672" y="6093296"/>
            <a:ext cx="1326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 Privacy &amp; Cookies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00192" y="6248345"/>
            <a:ext cx="9168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Press Room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987824" y="6248345"/>
            <a:ext cx="10030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Travel Advice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78976" y="44624"/>
            <a:ext cx="905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cs typeface="David" panose="020E0502060401010101" pitchFamily="34" charset="-79"/>
              </a:rPr>
              <a:t>Follow Us:</a:t>
            </a:r>
            <a:endParaRPr lang="en-GB" sz="1200" dirty="0">
              <a:cs typeface="David" panose="020E0502060401010101" pitchFamily="34" charset="-79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4155" y="2987660"/>
            <a:ext cx="1440160" cy="792088"/>
          </a:xfrm>
          <a:prstGeom prst="round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Photo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6163" y="3790781"/>
            <a:ext cx="142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Wonders of Wildlife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08331" y="3760003"/>
            <a:ext cx="1787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World’s Greatest Festivals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111823" y="3760003"/>
            <a:ext cx="13242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Must Do Activities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754737" y="3760003"/>
            <a:ext cx="1553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Unique Annual Events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495363" y="4275921"/>
            <a:ext cx="1221139" cy="792088"/>
          </a:xfrm>
          <a:prstGeom prst="round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Photo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475656" y="5079042"/>
            <a:ext cx="1204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Extraordinary &amp; Secret Places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203848" y="4283804"/>
            <a:ext cx="1221139" cy="792088"/>
          </a:xfrm>
          <a:prstGeom prst="round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Photo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275856" y="5086925"/>
            <a:ext cx="1204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Unforgettable Performances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004048" y="5086925"/>
            <a:ext cx="1204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Spectacular Hiking, Climbing &amp; Walking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31640" y="2348880"/>
            <a:ext cx="5522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/>
              <a:t>Awesome Experiences in less than 7 Days!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427984" y="6245696"/>
            <a:ext cx="11738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Careers with AX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98"/>
          <a:stretch/>
        </p:blipFill>
        <p:spPr>
          <a:xfrm>
            <a:off x="5112380" y="766439"/>
            <a:ext cx="4068132" cy="9965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764705"/>
            <a:ext cx="3921160" cy="100207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28" r="17190"/>
          <a:stretch/>
        </p:blipFill>
        <p:spPr>
          <a:xfrm>
            <a:off x="0" y="766439"/>
            <a:ext cx="1240277" cy="99650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963436"/>
            <a:ext cx="1473421" cy="884053"/>
          </a:xfrm>
          <a:prstGeom prst="roundRect">
            <a:avLst/>
          </a:prstGeom>
          <a:effectLst/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27" y="2963437"/>
            <a:ext cx="1465277" cy="879166"/>
          </a:xfrm>
          <a:prstGeom prst="round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019" y="2963436"/>
            <a:ext cx="1465277" cy="879167"/>
          </a:xfrm>
          <a:prstGeom prst="round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788" y="4181280"/>
            <a:ext cx="1491020" cy="894612"/>
          </a:xfrm>
          <a:prstGeom prst="round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209" y="4202872"/>
            <a:ext cx="1473421" cy="884053"/>
          </a:xfrm>
          <a:prstGeom prst="round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205219"/>
            <a:ext cx="1469508" cy="881705"/>
          </a:xfrm>
          <a:prstGeom prst="round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827631"/>
            <a:ext cx="1475656" cy="84531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3647628"/>
            <a:ext cx="1473141" cy="1180004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7673645" y="2348880"/>
            <a:ext cx="14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>
                <a:latin typeface="AngsanaUPC" panose="02020603050405020304" pitchFamily="18" charset="-34"/>
                <a:cs typeface="AngsanaUPC" panose="02020603050405020304" pitchFamily="18" charset="-34"/>
              </a:rPr>
              <a:t>Last Few Places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73646" y="3429000"/>
            <a:ext cx="14882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Venice Carnival £599pp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68344" y="4615244"/>
            <a:ext cx="14510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Easter Island £2,999pp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596336" y="5479340"/>
            <a:ext cx="16369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Day of the Dead £3,299pp</a:t>
            </a:r>
          </a:p>
        </p:txBody>
      </p:sp>
      <p:pic>
        <p:nvPicPr>
          <p:cNvPr id="1026" name="Picture 2" descr="https://www.seeklogo.net/wp-content/uploads/2016/09/facebook-icon-preview-1-400x400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648" y="31187"/>
            <a:ext cx="370732" cy="37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6.googleusercontent.com/-mrbBq9eVcyI/UEn3xzJ1c6I/AAAAAAAAFQg/vNWxmPEuEEM/s64/twitter-2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691" y="37439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ytimg.com/vi/NlVpLOb_7c0/maxresdefault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838" y="44624"/>
            <a:ext cx="606507" cy="340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www.brandsoftheworld.com/sites/default/files/styles/logo-thumbnail/public/052016/untitled-1_151.png?itok=5pgkMHV0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4204" y="374394"/>
            <a:ext cx="338276" cy="33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eeklogo.com/images/P/pinterest-logo-8561DDA2E1-seeklogo.com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171" y="404664"/>
            <a:ext cx="274530" cy="27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834" y="1082"/>
            <a:ext cx="2655928" cy="74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52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209</Words>
  <Application>Microsoft Office PowerPoint</Application>
  <PresentationFormat>On-screen Show (4:3)</PresentationFormat>
  <Paragraphs>58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AngsanaUPC</vt:lpstr>
      <vt:lpstr>Arial</vt:lpstr>
      <vt:lpstr>Calibri</vt:lpstr>
      <vt:lpstr>David</vt:lpstr>
      <vt:lpstr>Office Theme</vt:lpstr>
      <vt:lpstr>AX Website Brand Brief</vt:lpstr>
      <vt:lpstr>Brand Positioning</vt:lpstr>
      <vt:lpstr>AX Rolling Images Banner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 Website</dc:title>
  <dc:creator>William Burton</dc:creator>
  <cp:lastModifiedBy>William Burton</cp:lastModifiedBy>
  <cp:revision>100</cp:revision>
  <dcterms:created xsi:type="dcterms:W3CDTF">2017-06-06T16:40:55Z</dcterms:created>
  <dcterms:modified xsi:type="dcterms:W3CDTF">2017-06-21T15:14:21Z</dcterms:modified>
</cp:coreProperties>
</file>