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369D869E-F29D-435D-8B74-303D034D3DB3}" type="datetimeFigureOut">
              <a:rPr lang="en-SG" smtClean="0"/>
              <a:t>22/6/2017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273146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369D869E-F29D-435D-8B74-303D034D3DB3}" type="datetimeFigureOut">
              <a:rPr lang="en-SG" smtClean="0"/>
              <a:t>22/6/2017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3436313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369D869E-F29D-435D-8B74-303D034D3DB3}" type="datetimeFigureOut">
              <a:rPr lang="en-SG" smtClean="0"/>
              <a:t>22/6/2017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108074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369D869E-F29D-435D-8B74-303D034D3DB3}" type="datetimeFigureOut">
              <a:rPr lang="en-SG" smtClean="0"/>
              <a:t>22/6/2017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149918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9D869E-F29D-435D-8B74-303D034D3DB3}" type="datetimeFigureOut">
              <a:rPr lang="en-SG" smtClean="0"/>
              <a:t>22/6/2017</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3145054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p:cNvSpPr>
            <a:spLocks noGrp="1"/>
          </p:cNvSpPr>
          <p:nvPr>
            <p:ph type="dt" sz="half" idx="10"/>
          </p:nvPr>
        </p:nvSpPr>
        <p:spPr/>
        <p:txBody>
          <a:bodyPr/>
          <a:lstStyle/>
          <a:p>
            <a:fld id="{369D869E-F29D-435D-8B74-303D034D3DB3}" type="datetimeFigureOut">
              <a:rPr lang="en-SG" smtClean="0"/>
              <a:t>22/6/2017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2843562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p:cNvSpPr>
            <a:spLocks noGrp="1"/>
          </p:cNvSpPr>
          <p:nvPr>
            <p:ph type="dt" sz="half" idx="10"/>
          </p:nvPr>
        </p:nvSpPr>
        <p:spPr/>
        <p:txBody>
          <a:bodyPr/>
          <a:lstStyle/>
          <a:p>
            <a:fld id="{369D869E-F29D-435D-8B74-303D034D3DB3}" type="datetimeFigureOut">
              <a:rPr lang="en-SG" smtClean="0"/>
              <a:t>22/6/2017</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51357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369D869E-F29D-435D-8B74-303D034D3DB3}" type="datetimeFigureOut">
              <a:rPr lang="en-SG" smtClean="0"/>
              <a:t>22/6/2017</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1892124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9D869E-F29D-435D-8B74-303D034D3DB3}" type="datetimeFigureOut">
              <a:rPr lang="en-SG" smtClean="0"/>
              <a:t>22/6/2017</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277819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9D869E-F29D-435D-8B74-303D034D3DB3}" type="datetimeFigureOut">
              <a:rPr lang="en-SG" smtClean="0"/>
              <a:t>22/6/2017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3013192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9D869E-F29D-435D-8B74-303D034D3DB3}" type="datetimeFigureOut">
              <a:rPr lang="en-SG" smtClean="0"/>
              <a:t>22/6/2017</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67D5FD5-0346-478E-8574-464F8712D5AB}" type="slidenum">
              <a:rPr lang="en-SG" smtClean="0"/>
              <a:t>‹#›</a:t>
            </a:fld>
            <a:endParaRPr lang="en-SG"/>
          </a:p>
        </p:txBody>
      </p:sp>
    </p:spTree>
    <p:extLst>
      <p:ext uri="{BB962C8B-B14F-4D97-AF65-F5344CB8AC3E}">
        <p14:creationId xmlns:p14="http://schemas.microsoft.com/office/powerpoint/2010/main" val="4130925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9D869E-F29D-435D-8B74-303D034D3DB3}" type="datetimeFigureOut">
              <a:rPr lang="en-SG" smtClean="0"/>
              <a:t>22/6/2017</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7D5FD5-0346-478E-8574-464F8712D5AB}" type="slidenum">
              <a:rPr lang="en-SG" smtClean="0"/>
              <a:t>‹#›</a:t>
            </a:fld>
            <a:endParaRPr lang="en-SG"/>
          </a:p>
        </p:txBody>
      </p:sp>
    </p:spTree>
    <p:extLst>
      <p:ext uri="{BB962C8B-B14F-4D97-AF65-F5344CB8AC3E}">
        <p14:creationId xmlns:p14="http://schemas.microsoft.com/office/powerpoint/2010/main" val="2948664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771" y="762000"/>
            <a:ext cx="9144000" cy="5214257"/>
          </a:xfrm>
        </p:spPr>
        <p:txBody>
          <a:bodyPr>
            <a:noAutofit/>
          </a:bodyPr>
          <a:lstStyle/>
          <a:p>
            <a:r>
              <a:rPr lang="en-US" sz="1800" dirty="0"/>
              <a:t>Organic Wild Honey</a:t>
            </a:r>
          </a:p>
          <a:p>
            <a:r>
              <a:rPr lang="zh-CN" altLang="en-US" sz="1800" dirty="0"/>
              <a:t>有机野生蜂蜜</a:t>
            </a:r>
            <a:endParaRPr lang="en-US" sz="1800" dirty="0"/>
          </a:p>
          <a:p>
            <a:endParaRPr lang="en-US" sz="1800" dirty="0"/>
          </a:p>
          <a:p>
            <a:r>
              <a:rPr lang="en-US" sz="1800" dirty="0"/>
              <a:t>Organic Wild Honey is freshly collected from the remote unpolluted lands of the Himalayans in Bhutan. The bees are not fed sugar and antibiotics and the honey is free from chemical preservatives, coloring and additives. The wild honey is not heat treated and unprocessed to retain the optimum level of nutritional value and enzymes</a:t>
            </a:r>
          </a:p>
          <a:p>
            <a:endParaRPr lang="en-US" sz="1800" dirty="0"/>
          </a:p>
          <a:p>
            <a:r>
              <a:rPr lang="en-US" sz="1800" dirty="0"/>
              <a:t>Store in a cool and dry place</a:t>
            </a:r>
          </a:p>
          <a:p>
            <a:r>
              <a:rPr lang="en-US" sz="1800" dirty="0"/>
              <a:t>Ingredients: Organic Bhutanese Wild Honey</a:t>
            </a:r>
          </a:p>
          <a:p>
            <a:r>
              <a:rPr lang="en-US" sz="1800" dirty="0"/>
              <a:t>Net Weight 250</a:t>
            </a:r>
            <a:r>
              <a:rPr lang="en-US" altLang="zh-CN" sz="1800" dirty="0"/>
              <a:t>ml</a:t>
            </a:r>
            <a:endParaRPr lang="en-US" sz="1800" dirty="0"/>
          </a:p>
          <a:p>
            <a:r>
              <a:rPr lang="en-US" sz="1800" dirty="0"/>
              <a:t>Best before 31/12/19</a:t>
            </a:r>
          </a:p>
          <a:p>
            <a:endParaRPr lang="en-US" sz="1800" dirty="0"/>
          </a:p>
          <a:p>
            <a:r>
              <a:rPr lang="en-US" sz="1800" dirty="0"/>
              <a:t>Product of Bhutan</a:t>
            </a:r>
          </a:p>
          <a:p>
            <a:endParaRPr lang="en-US" sz="1800" dirty="0"/>
          </a:p>
          <a:p>
            <a:r>
              <a:rPr lang="en-US" sz="1800" dirty="0"/>
              <a:t>Distributed by </a:t>
            </a:r>
            <a:r>
              <a:rPr lang="en-US" sz="1800" dirty="0" err="1"/>
              <a:t>Organicken</a:t>
            </a:r>
            <a:endParaRPr lang="en-US" sz="1800" dirty="0"/>
          </a:p>
          <a:p>
            <a:r>
              <a:rPr lang="en-US" sz="1800" dirty="0"/>
              <a:t>18 Chin Bee Avenue Singapore 619940</a:t>
            </a:r>
            <a:endParaRPr lang="en-SG" sz="1800" dirty="0"/>
          </a:p>
        </p:txBody>
      </p:sp>
    </p:spTree>
    <p:extLst>
      <p:ext uri="{BB962C8B-B14F-4D97-AF65-F5344CB8AC3E}">
        <p14:creationId xmlns:p14="http://schemas.microsoft.com/office/powerpoint/2010/main" val="1416387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5771" y="762000"/>
            <a:ext cx="9144000" cy="5214257"/>
          </a:xfrm>
        </p:spPr>
        <p:txBody>
          <a:bodyPr>
            <a:noAutofit/>
          </a:bodyPr>
          <a:lstStyle/>
          <a:p>
            <a:r>
              <a:rPr lang="en-US" sz="1800" dirty="0"/>
              <a:t>Organic Red Rice</a:t>
            </a:r>
          </a:p>
          <a:p>
            <a:r>
              <a:rPr lang="zh-CN" altLang="en-US" sz="1800" dirty="0"/>
              <a:t>有机红米</a:t>
            </a:r>
            <a:endParaRPr lang="en-US" sz="1800" dirty="0"/>
          </a:p>
          <a:p>
            <a:endParaRPr lang="en-US" sz="1800" dirty="0"/>
          </a:p>
          <a:p>
            <a:r>
              <a:rPr lang="en-US" altLang="zh-CN" sz="1800" dirty="0"/>
              <a:t>This organic red rice is 100% sourced from families farming around the remote unpolluted lands in the Himalayans in Bhutan. Chemical preservatives free, Gluten free, Mineral rich, Organic Red Rice is the healthiest choice for you and your loved ones.</a:t>
            </a:r>
          </a:p>
          <a:p>
            <a:endParaRPr lang="en-US" sz="1800" dirty="0"/>
          </a:p>
          <a:p>
            <a:r>
              <a:rPr lang="en-US" sz="1800" dirty="0"/>
              <a:t>Store in a cool and dry place</a:t>
            </a:r>
          </a:p>
          <a:p>
            <a:r>
              <a:rPr lang="en-US" sz="1800" dirty="0"/>
              <a:t>Ingredients: Organic Bhutanese Red Rice</a:t>
            </a:r>
          </a:p>
          <a:p>
            <a:r>
              <a:rPr lang="en-US" sz="1800" dirty="0"/>
              <a:t>Net Weight </a:t>
            </a:r>
            <a:r>
              <a:rPr lang="en-US" sz="1800" dirty="0">
                <a:solidFill>
                  <a:srgbClr val="FF0000"/>
                </a:solidFill>
              </a:rPr>
              <a:t>500gm</a:t>
            </a:r>
          </a:p>
          <a:p>
            <a:r>
              <a:rPr lang="en-US" sz="1800" dirty="0"/>
              <a:t>Best before 31/12/19</a:t>
            </a:r>
          </a:p>
          <a:p>
            <a:endParaRPr lang="en-US" sz="1800" dirty="0"/>
          </a:p>
          <a:p>
            <a:r>
              <a:rPr lang="en-US" sz="1800" dirty="0"/>
              <a:t>Product of Bhutan</a:t>
            </a:r>
          </a:p>
          <a:p>
            <a:endParaRPr lang="en-US" sz="1800" dirty="0"/>
          </a:p>
          <a:p>
            <a:r>
              <a:rPr lang="en-US" sz="1800" dirty="0"/>
              <a:t>Distributed by </a:t>
            </a:r>
            <a:r>
              <a:rPr lang="en-US" sz="1800" dirty="0" err="1"/>
              <a:t>Organicken</a:t>
            </a:r>
            <a:endParaRPr lang="en-US" sz="1800" dirty="0"/>
          </a:p>
          <a:p>
            <a:r>
              <a:rPr lang="en-US" sz="1800" dirty="0"/>
              <a:t>18 Chin Bee Avenue Singapore 619940</a:t>
            </a:r>
            <a:endParaRPr lang="en-SG" sz="1800" dirty="0"/>
          </a:p>
        </p:txBody>
      </p:sp>
    </p:spTree>
    <p:extLst>
      <p:ext uri="{BB962C8B-B14F-4D97-AF65-F5344CB8AC3E}">
        <p14:creationId xmlns:p14="http://schemas.microsoft.com/office/powerpoint/2010/main" val="214218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181</Words>
  <Application>Microsoft Office PowerPoint</Application>
  <PresentationFormat>Widescreen</PresentationFormat>
  <Paragraphs>28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宋体</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kenkohpw@gmail.com</dc:creator>
  <cp:lastModifiedBy>Gillian Guan</cp:lastModifiedBy>
  <cp:revision>10</cp:revision>
  <dcterms:created xsi:type="dcterms:W3CDTF">2017-06-20T03:15:32Z</dcterms:created>
  <dcterms:modified xsi:type="dcterms:W3CDTF">2017-06-22T06:33:49Z</dcterms:modified>
</cp:coreProperties>
</file>