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3577-A5D9-4A3B-86EC-9F91AF569BD8}" type="datetimeFigureOut">
              <a:rPr lang="en-NZ" smtClean="0"/>
              <a:t>27/06/2017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0B8-071B-45C0-83B6-833B524B9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994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3577-A5D9-4A3B-86EC-9F91AF569BD8}" type="datetimeFigureOut">
              <a:rPr lang="en-NZ" smtClean="0"/>
              <a:t>27/06/2017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0B8-071B-45C0-83B6-833B524B9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437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3577-A5D9-4A3B-86EC-9F91AF569BD8}" type="datetimeFigureOut">
              <a:rPr lang="en-NZ" smtClean="0"/>
              <a:t>27/06/2017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0B8-071B-45C0-83B6-833B524B9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361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3577-A5D9-4A3B-86EC-9F91AF569BD8}" type="datetimeFigureOut">
              <a:rPr lang="en-NZ" smtClean="0"/>
              <a:t>27/06/2017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0B8-071B-45C0-83B6-833B524B9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968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3577-A5D9-4A3B-86EC-9F91AF569BD8}" type="datetimeFigureOut">
              <a:rPr lang="en-NZ" smtClean="0"/>
              <a:t>27/06/2017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0B8-071B-45C0-83B6-833B524B9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69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3577-A5D9-4A3B-86EC-9F91AF569BD8}" type="datetimeFigureOut">
              <a:rPr lang="en-NZ" smtClean="0"/>
              <a:t>27/06/2017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0B8-071B-45C0-83B6-833B524B9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712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3577-A5D9-4A3B-86EC-9F91AF569BD8}" type="datetimeFigureOut">
              <a:rPr lang="en-NZ" smtClean="0"/>
              <a:t>27/06/2017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0B8-071B-45C0-83B6-833B524B9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376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3577-A5D9-4A3B-86EC-9F91AF569BD8}" type="datetimeFigureOut">
              <a:rPr lang="en-NZ" smtClean="0"/>
              <a:t>27/06/2017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0B8-071B-45C0-83B6-833B524B9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57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3577-A5D9-4A3B-86EC-9F91AF569BD8}" type="datetimeFigureOut">
              <a:rPr lang="en-NZ" smtClean="0"/>
              <a:t>27/06/2017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0B8-071B-45C0-83B6-833B524B9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376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3577-A5D9-4A3B-86EC-9F91AF569BD8}" type="datetimeFigureOut">
              <a:rPr lang="en-NZ" smtClean="0"/>
              <a:t>27/06/2017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0B8-071B-45C0-83B6-833B524B9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548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3577-A5D9-4A3B-86EC-9F91AF569BD8}" type="datetimeFigureOut">
              <a:rPr lang="en-NZ" smtClean="0"/>
              <a:t>27/06/2017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70B8-071B-45C0-83B6-833B524B9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133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43577-A5D9-4A3B-86EC-9F91AF569BD8}" type="datetimeFigureOut">
              <a:rPr lang="en-NZ" smtClean="0"/>
              <a:t>27/06/2017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70B8-071B-45C0-83B6-833B524B9B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991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0" r="-1"/>
          <a:stretch/>
        </p:blipFill>
        <p:spPr bwMode="auto">
          <a:xfrm>
            <a:off x="6629400" y="228600"/>
            <a:ext cx="2284977" cy="574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9711"/>
            <a:ext cx="2889738" cy="257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119" y="3172063"/>
            <a:ext cx="2209800" cy="279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669" y="228600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8" y="261425"/>
            <a:ext cx="3390900" cy="178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8" y="4774664"/>
            <a:ext cx="1195814" cy="19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38" y="5035576"/>
            <a:ext cx="1524000" cy="139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072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</dc:creator>
  <cp:lastModifiedBy>Charlotte</cp:lastModifiedBy>
  <cp:revision>2</cp:revision>
  <dcterms:created xsi:type="dcterms:W3CDTF">2017-06-26T20:36:38Z</dcterms:created>
  <dcterms:modified xsi:type="dcterms:W3CDTF">2017-06-26T20:45:35Z</dcterms:modified>
</cp:coreProperties>
</file>