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4703"/>
  </p:normalViewPr>
  <p:slideViewPr>
    <p:cSldViewPr snapToGrid="0" snapToObjects="1">
      <p:cViewPr>
        <p:scale>
          <a:sx n="80" d="100"/>
          <a:sy n="80" d="100"/>
        </p:scale>
        <p:origin x="144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9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5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18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2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1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1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4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85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1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2FC92-8461-CE49-95C9-91D1F3A25A56}" type="datetimeFigureOut">
              <a:rPr lang="en-US" smtClean="0"/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626EB-831A-274B-9E0B-D4CD8F11F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1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0321" y="5383699"/>
            <a:ext cx="1734746" cy="920612"/>
          </a:xfrm>
          <a:prstGeom prst="rect">
            <a:avLst/>
          </a:prstGeom>
          <a:noFill/>
          <a:ln w="66675" cap="sq">
            <a:solidFill>
              <a:schemeClr val="tx1"/>
            </a:solidFill>
            <a:miter lim="800000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3466" y="6236651"/>
            <a:ext cx="1010651" cy="2369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128694" y="5383699"/>
            <a:ext cx="2040193" cy="1238251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marL="0" marR="0" indent="0" algn="ctr" defTabSz="914144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600" b="0" kern="1200" cap="none" normalizeH="0" baseline="0">
                <a:solidFill>
                  <a:schemeClr val="bg1"/>
                </a:solidFill>
                <a:latin typeface="Minion Pro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400" dirty="0" smtClean="0">
                <a:solidFill>
                  <a:schemeClr val="tx1"/>
                </a:solidFill>
                <a:latin typeface="Futura Medium" charset="0"/>
                <a:ea typeface="Futura Medium" charset="0"/>
                <a:cs typeface="Futura Medium" charset="0"/>
              </a:rPr>
              <a:t>PARO</a:t>
            </a:r>
            <a:r>
              <a:rPr lang="en-US" sz="4800" dirty="0" smtClean="0">
                <a:solidFill>
                  <a:schemeClr val="tx1"/>
                </a:solidFill>
                <a:latin typeface="Futura Medium" charset="0"/>
                <a:ea typeface="Futura Medium" charset="0"/>
                <a:cs typeface="Futura Medium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Futura Medium" charset="0"/>
                <a:ea typeface="Futura Medium" charset="0"/>
                <a:cs typeface="Futura Medium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Futura Medium" charset="0"/>
                <a:ea typeface="Futura Medium" charset="0"/>
                <a:cs typeface="Futura Medium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Futura Medium" charset="0"/>
                <a:ea typeface="Futura Medium" charset="0"/>
                <a:cs typeface="Futura Medium" charset="0"/>
              </a:rPr>
              <a:t>SOL</a:t>
            </a:r>
            <a:endParaRPr lang="en-US" sz="4000" dirty="0">
              <a:solidFill>
                <a:schemeClr val="tx1"/>
              </a:solidFill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11" name="Chord 10"/>
          <p:cNvSpPr/>
          <p:nvPr/>
        </p:nvSpPr>
        <p:spPr>
          <a:xfrm rot="16429185">
            <a:off x="1001220" y="6114016"/>
            <a:ext cx="374510" cy="323892"/>
          </a:xfrm>
          <a:prstGeom prst="chord">
            <a:avLst>
              <a:gd name="adj1" fmla="val 4777651"/>
              <a:gd name="adj2" fmla="val 163115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89" y="5431827"/>
            <a:ext cx="1738311" cy="920612"/>
          </a:xfrm>
          <a:prstGeom prst="rect">
            <a:avLst/>
          </a:prstGeom>
          <a:noFill/>
          <a:ln w="66675" cap="sq">
            <a:solidFill>
              <a:schemeClr val="bg1"/>
            </a:solidFill>
            <a:miter lim="800000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799" y="6284779"/>
            <a:ext cx="1044000" cy="236938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187702" y="5431827"/>
            <a:ext cx="2040193" cy="1238251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marL="0" marR="0" indent="0" algn="ctr" defTabSz="914144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600" b="0" kern="1200" cap="none" normalizeH="0" baseline="0">
                <a:solidFill>
                  <a:schemeClr val="bg1"/>
                </a:solidFill>
                <a:latin typeface="Minion Pro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400" dirty="0" smtClean="0">
                <a:latin typeface="Futura Medium" charset="0"/>
                <a:ea typeface="Futura Medium" charset="0"/>
                <a:cs typeface="Futura Medium" charset="0"/>
              </a:rPr>
              <a:t>PARO</a:t>
            </a:r>
            <a:r>
              <a:rPr lang="en-US" sz="4800" dirty="0" smtClean="0">
                <a:latin typeface="Futura Medium" charset="0"/>
                <a:ea typeface="Futura Medium" charset="0"/>
                <a:cs typeface="Futura Medium" charset="0"/>
              </a:rPr>
              <a:t> </a:t>
            </a:r>
            <a: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  <a:t/>
            </a:r>
            <a:b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</a:br>
            <a:r>
              <a:rPr lang="en-US" sz="4000" dirty="0" smtClean="0">
                <a:latin typeface="Futura Medium" charset="0"/>
                <a:ea typeface="Futura Medium" charset="0"/>
                <a:cs typeface="Futura Medium" charset="0"/>
              </a:rPr>
              <a:t>SOL</a:t>
            </a:r>
            <a:endParaRPr lang="en-US" sz="4000" dirty="0"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5" name="Chord 4"/>
          <p:cNvSpPr/>
          <p:nvPr/>
        </p:nvSpPr>
        <p:spPr>
          <a:xfrm rot="16429185">
            <a:off x="1065388" y="6162144"/>
            <a:ext cx="374510" cy="323892"/>
          </a:xfrm>
          <a:prstGeom prst="chord">
            <a:avLst>
              <a:gd name="adj1" fmla="val 4777651"/>
              <a:gd name="adj2" fmla="val 1631159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5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89" y="5431827"/>
            <a:ext cx="1738311" cy="920612"/>
          </a:xfrm>
          <a:prstGeom prst="rect">
            <a:avLst/>
          </a:prstGeom>
          <a:noFill/>
          <a:ln w="66675" cap="sq">
            <a:solidFill>
              <a:schemeClr val="bg1"/>
            </a:solidFill>
            <a:miter lim="800000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799" y="6284779"/>
            <a:ext cx="1044000" cy="236938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187702" y="5431827"/>
            <a:ext cx="2040193" cy="1238251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marL="0" marR="0" indent="0" algn="ctr" defTabSz="914144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600" b="0" kern="1200" cap="none" normalizeH="0" baseline="0">
                <a:solidFill>
                  <a:schemeClr val="bg1"/>
                </a:solidFill>
                <a:latin typeface="Minion Pro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400" dirty="0" smtClean="0">
                <a:latin typeface="Futura Medium" charset="0"/>
                <a:ea typeface="Futura Medium" charset="0"/>
                <a:cs typeface="Futura Medium" charset="0"/>
              </a:rPr>
              <a:t>PARO</a:t>
            </a:r>
            <a:r>
              <a:rPr lang="en-US" sz="4800" dirty="0" smtClean="0">
                <a:latin typeface="Futura Medium" charset="0"/>
                <a:ea typeface="Futura Medium" charset="0"/>
                <a:cs typeface="Futura Medium" charset="0"/>
              </a:rPr>
              <a:t> </a:t>
            </a:r>
            <a: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  <a:t/>
            </a:r>
            <a:b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</a:br>
            <a:r>
              <a:rPr lang="en-US" sz="4000" dirty="0" smtClean="0">
                <a:latin typeface="Futura Medium" charset="0"/>
                <a:ea typeface="Futura Medium" charset="0"/>
                <a:cs typeface="Futura Medium" charset="0"/>
              </a:rPr>
              <a:t>SOL</a:t>
            </a:r>
            <a:endParaRPr lang="en-US" sz="4000" dirty="0"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5" name="Chord 4"/>
          <p:cNvSpPr/>
          <p:nvPr/>
        </p:nvSpPr>
        <p:spPr>
          <a:xfrm rot="16429185">
            <a:off x="1065388" y="6162144"/>
            <a:ext cx="374510" cy="323892"/>
          </a:xfrm>
          <a:prstGeom prst="chord">
            <a:avLst>
              <a:gd name="adj1" fmla="val 4777651"/>
              <a:gd name="adj2" fmla="val 1631159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89" y="5431827"/>
            <a:ext cx="1738311" cy="920612"/>
          </a:xfrm>
          <a:prstGeom prst="rect">
            <a:avLst/>
          </a:prstGeom>
          <a:noFill/>
          <a:ln w="66675" cap="sq">
            <a:solidFill>
              <a:schemeClr val="bg1"/>
            </a:solidFill>
            <a:miter lim="800000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799" y="6284779"/>
            <a:ext cx="1044000" cy="23693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187702" y="5431827"/>
            <a:ext cx="2040193" cy="1238251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marL="0" marR="0" indent="0" algn="ctr" defTabSz="914144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600" b="0" kern="1200" cap="none" normalizeH="0" baseline="0">
                <a:solidFill>
                  <a:schemeClr val="bg1"/>
                </a:solidFill>
                <a:latin typeface="Minion Pro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400" dirty="0" smtClean="0">
                <a:latin typeface="Futura Medium" charset="0"/>
                <a:ea typeface="Futura Medium" charset="0"/>
                <a:cs typeface="Futura Medium" charset="0"/>
              </a:rPr>
              <a:t>PARO</a:t>
            </a:r>
            <a:r>
              <a:rPr lang="en-US" sz="4800" dirty="0" smtClean="0">
                <a:latin typeface="Futura Medium" charset="0"/>
                <a:ea typeface="Futura Medium" charset="0"/>
                <a:cs typeface="Futura Medium" charset="0"/>
              </a:rPr>
              <a:t> </a:t>
            </a:r>
            <a: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  <a:t/>
            </a:r>
            <a:br>
              <a:rPr lang="en-US" dirty="0" smtClean="0">
                <a:latin typeface="Futura Medium" charset="0"/>
                <a:ea typeface="Futura Medium" charset="0"/>
                <a:cs typeface="Futura Medium" charset="0"/>
              </a:rPr>
            </a:br>
            <a:r>
              <a:rPr lang="en-US" sz="4000" dirty="0" smtClean="0">
                <a:latin typeface="Futura Medium" charset="0"/>
                <a:ea typeface="Futura Medium" charset="0"/>
                <a:cs typeface="Futura Medium" charset="0"/>
              </a:rPr>
              <a:t>SOL</a:t>
            </a:r>
            <a:endParaRPr lang="en-US" sz="4000" dirty="0"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5" name="Chord 4"/>
          <p:cNvSpPr/>
          <p:nvPr/>
        </p:nvSpPr>
        <p:spPr>
          <a:xfrm rot="16429185">
            <a:off x="1065388" y="6162144"/>
            <a:ext cx="374510" cy="323892"/>
          </a:xfrm>
          <a:prstGeom prst="chord">
            <a:avLst>
              <a:gd name="adj1" fmla="val 4777651"/>
              <a:gd name="adj2" fmla="val 1631159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12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Futura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Sadler</dc:creator>
  <cp:lastModifiedBy>Jill Sadler</cp:lastModifiedBy>
  <cp:revision>5</cp:revision>
  <dcterms:created xsi:type="dcterms:W3CDTF">2017-06-09T02:50:05Z</dcterms:created>
  <dcterms:modified xsi:type="dcterms:W3CDTF">2017-06-16T03:19:02Z</dcterms:modified>
</cp:coreProperties>
</file>