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31" autoAdjust="0"/>
    <p:restoredTop sz="94660"/>
  </p:normalViewPr>
  <p:slideViewPr>
    <p:cSldViewPr snapToGrid="0">
      <p:cViewPr varScale="1">
        <p:scale>
          <a:sx n="118" d="100"/>
          <a:sy n="118" d="100"/>
        </p:scale>
        <p:origin x="13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961FCA-BFA5-4556-AF03-7006CBFEFC88}" type="datetimeFigureOut">
              <a:rPr lang="en-US" smtClean="0"/>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2970208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61FCA-BFA5-4556-AF03-7006CBFEFC88}" type="datetimeFigureOut">
              <a:rPr lang="en-US" smtClean="0"/>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1407922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61FCA-BFA5-4556-AF03-7006CBFEFC88}" type="datetimeFigureOut">
              <a:rPr lang="en-US" smtClean="0"/>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298964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61FCA-BFA5-4556-AF03-7006CBFEFC88}" type="datetimeFigureOut">
              <a:rPr lang="en-US" smtClean="0"/>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2672259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961FCA-BFA5-4556-AF03-7006CBFEFC88}" type="datetimeFigureOut">
              <a:rPr lang="en-US" smtClean="0"/>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3892282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961FCA-BFA5-4556-AF03-7006CBFEFC88}" type="datetimeFigureOut">
              <a:rPr lang="en-US" smtClean="0"/>
              <a:t>6/15/2017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2504108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961FCA-BFA5-4556-AF03-7006CBFEFC88}" type="datetimeFigureOut">
              <a:rPr lang="en-US" smtClean="0"/>
              <a:t>6/15/2017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79722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961FCA-BFA5-4556-AF03-7006CBFEFC88}" type="datetimeFigureOut">
              <a:rPr lang="en-US" smtClean="0"/>
              <a:t>6/15/2017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3339157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961FCA-BFA5-4556-AF03-7006CBFEFC88}" type="datetimeFigureOut">
              <a:rPr lang="en-US" smtClean="0"/>
              <a:t>6/15/2017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2450898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961FCA-BFA5-4556-AF03-7006CBFEFC88}" type="datetimeFigureOut">
              <a:rPr lang="en-US" smtClean="0"/>
              <a:t>6/15/2017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591260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961FCA-BFA5-4556-AF03-7006CBFEFC88}" type="datetimeFigureOut">
              <a:rPr lang="en-US" smtClean="0"/>
              <a:t>6/15/2017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12384-F904-423B-A49D-CB02749F752B}" type="slidenum">
              <a:rPr lang="en-US" smtClean="0"/>
              <a:t>‹#›</a:t>
            </a:fld>
            <a:endParaRPr lang="en-US"/>
          </a:p>
        </p:txBody>
      </p:sp>
    </p:spTree>
    <p:extLst>
      <p:ext uri="{BB962C8B-B14F-4D97-AF65-F5344CB8AC3E}">
        <p14:creationId xmlns:p14="http://schemas.microsoft.com/office/powerpoint/2010/main" val="341292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61FCA-BFA5-4556-AF03-7006CBFEFC88}" type="datetimeFigureOut">
              <a:rPr lang="en-US" smtClean="0"/>
              <a:t>6/15/2017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E12384-F904-423B-A49D-CB02749F752B}" type="slidenum">
              <a:rPr lang="en-US" smtClean="0"/>
              <a:t>‹#›</a:t>
            </a:fld>
            <a:endParaRPr lang="en-US"/>
          </a:p>
        </p:txBody>
      </p:sp>
    </p:spTree>
    <p:extLst>
      <p:ext uri="{BB962C8B-B14F-4D97-AF65-F5344CB8AC3E}">
        <p14:creationId xmlns:p14="http://schemas.microsoft.com/office/powerpoint/2010/main" val="984970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2721" y="788778"/>
            <a:ext cx="10685930" cy="4031873"/>
          </a:xfrm>
          <a:prstGeom prst="rect">
            <a:avLst/>
          </a:prstGeom>
        </p:spPr>
        <p:txBody>
          <a:bodyPr wrap="square">
            <a:spAutoFit/>
          </a:bodyPr>
          <a:lstStyle/>
          <a:p>
            <a:r>
              <a:rPr lang="en-US" sz="3200" b="1" i="1" u="sng" strike="noStrike" baseline="0" dirty="0" smtClean="0">
                <a:latin typeface="Arial" panose="020B0604020202020204" pitchFamily="34" charset="0"/>
              </a:rPr>
              <a:t>BoldIQ Values Statement</a:t>
            </a:r>
          </a:p>
          <a:p>
            <a:endParaRPr lang="en-US" sz="3200" b="0" i="1" u="none" strike="noStrike" baseline="0" dirty="0" smtClean="0">
              <a:latin typeface="Arial" panose="020B0604020202020204" pitchFamily="34" charset="0"/>
            </a:endParaRPr>
          </a:p>
          <a:p>
            <a:r>
              <a:rPr lang="en-US" sz="3200" b="0" i="1" u="none" strike="noStrike" baseline="0" dirty="0" smtClean="0">
                <a:latin typeface="Arial" panose="020B0604020202020204" pitchFamily="34" charset="0"/>
              </a:rPr>
              <a:t>Today </a:t>
            </a:r>
            <a:r>
              <a:rPr lang="en-US" sz="3200" b="0" i="1" u="none" strike="noStrike" baseline="0" dirty="0" smtClean="0">
                <a:latin typeface="Arial" panose="020B0604020202020204" pitchFamily="34" charset="0"/>
              </a:rPr>
              <a:t>we create the future by striving to exceed in</a:t>
            </a:r>
          </a:p>
          <a:p>
            <a:r>
              <a:rPr lang="en-US" sz="3200" b="0" i="0" u="none" strike="noStrike" baseline="0" dirty="0" smtClean="0">
                <a:latin typeface="ArialMT"/>
              </a:rPr>
              <a:t>• </a:t>
            </a:r>
            <a:r>
              <a:rPr lang="en-US" sz="3200" b="0" i="1" u="none" strike="noStrike" baseline="0" dirty="0" smtClean="0">
                <a:latin typeface="Arial" panose="020B0604020202020204" pitchFamily="34" charset="0"/>
              </a:rPr>
              <a:t>Customer Partnership</a:t>
            </a:r>
          </a:p>
          <a:p>
            <a:r>
              <a:rPr lang="en-US" sz="3200" b="0" i="0" u="none" strike="noStrike" baseline="0" dirty="0" smtClean="0">
                <a:latin typeface="ArialMT"/>
              </a:rPr>
              <a:t>• </a:t>
            </a:r>
            <a:r>
              <a:rPr lang="en-US" sz="3200" b="0" i="1" u="none" strike="noStrike" baseline="0" dirty="0" smtClean="0">
                <a:latin typeface="Arial" panose="020B0604020202020204" pitchFamily="34" charset="0"/>
              </a:rPr>
              <a:t>Proactive Adaptation to Change</a:t>
            </a:r>
          </a:p>
          <a:p>
            <a:r>
              <a:rPr lang="en-US" sz="3200" b="0" i="0" u="none" strike="noStrike" baseline="0" dirty="0" smtClean="0">
                <a:latin typeface="ArialMT"/>
              </a:rPr>
              <a:t>• </a:t>
            </a:r>
            <a:r>
              <a:rPr lang="en-US" sz="3200" b="0" i="1" u="none" strike="noStrike" baseline="0" dirty="0" smtClean="0">
                <a:latin typeface="Arial" panose="020B0604020202020204" pitchFamily="34" charset="0"/>
              </a:rPr>
              <a:t>Continuous Innovation</a:t>
            </a:r>
          </a:p>
          <a:p>
            <a:r>
              <a:rPr lang="en-US" sz="3200" b="0" i="1" u="none" strike="noStrike" baseline="0" dirty="0" smtClean="0">
                <a:latin typeface="Arial" panose="020B0604020202020204" pitchFamily="34" charset="0"/>
              </a:rPr>
              <a:t>all while maintaining the highest standards of dignity and integrity.</a:t>
            </a:r>
            <a:endParaRPr lang="en-US" sz="3200" dirty="0"/>
          </a:p>
        </p:txBody>
      </p:sp>
    </p:spTree>
    <p:extLst>
      <p:ext uri="{BB962C8B-B14F-4D97-AF65-F5344CB8AC3E}">
        <p14:creationId xmlns:p14="http://schemas.microsoft.com/office/powerpoint/2010/main" val="1794065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7542" y="861572"/>
            <a:ext cx="9740126" cy="2246769"/>
          </a:xfrm>
          <a:prstGeom prst="rect">
            <a:avLst/>
          </a:prstGeom>
        </p:spPr>
        <p:txBody>
          <a:bodyPr wrap="square">
            <a:spAutoFit/>
          </a:bodyPr>
          <a:lstStyle/>
          <a:p>
            <a:r>
              <a:rPr lang="en-US" sz="2800" b="0" i="1" u="none" strike="noStrike" baseline="0" dirty="0" smtClean="0">
                <a:latin typeface="Arial" panose="020B0604020202020204" pitchFamily="34" charset="0"/>
              </a:rPr>
              <a:t>Customer Partnership</a:t>
            </a:r>
          </a:p>
          <a:p>
            <a:endParaRPr lang="en-US" sz="2800" i="1" dirty="0">
              <a:latin typeface="Arial" panose="020B0604020202020204" pitchFamily="34" charset="0"/>
            </a:endParaRPr>
          </a:p>
          <a:p>
            <a:r>
              <a:rPr lang="en-US" sz="2800" i="1" dirty="0"/>
              <a:t>We will work together with our customers, on an ongoing basis, to ensure our technology continues to add value to their operation, while also ensuring both their and our success.</a:t>
            </a:r>
            <a:endParaRPr lang="en-US" sz="2800" dirty="0"/>
          </a:p>
        </p:txBody>
      </p:sp>
    </p:spTree>
    <p:extLst>
      <p:ext uri="{BB962C8B-B14F-4D97-AF65-F5344CB8AC3E}">
        <p14:creationId xmlns:p14="http://schemas.microsoft.com/office/powerpoint/2010/main" val="379826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7542" y="861572"/>
            <a:ext cx="9740126" cy="2677656"/>
          </a:xfrm>
          <a:prstGeom prst="rect">
            <a:avLst/>
          </a:prstGeom>
        </p:spPr>
        <p:txBody>
          <a:bodyPr wrap="square">
            <a:spAutoFit/>
          </a:bodyPr>
          <a:lstStyle/>
          <a:p>
            <a:r>
              <a:rPr lang="en-US" sz="2800" b="0" i="1" u="none" strike="noStrike" baseline="0" dirty="0" smtClean="0">
                <a:latin typeface="Arial" panose="020B0604020202020204" pitchFamily="34" charset="0"/>
              </a:rPr>
              <a:t>Proactive Adaptation to Change</a:t>
            </a:r>
          </a:p>
          <a:p>
            <a:endParaRPr lang="en-US" sz="2800" i="1" dirty="0">
              <a:latin typeface="Arial" panose="020B0604020202020204" pitchFamily="34" charset="0"/>
            </a:endParaRPr>
          </a:p>
          <a:p>
            <a:r>
              <a:rPr lang="en-US" sz="2800" i="1" dirty="0"/>
              <a:t>We will listen to our customers, and to the markets we are in, as well as watch for trends, impacts and changes, to foresee, embrace, and help shape what is to come. We will try to always stay ahead of the curve.</a:t>
            </a:r>
            <a:endParaRPr lang="en-US" sz="2800" dirty="0"/>
          </a:p>
        </p:txBody>
      </p:sp>
    </p:spTree>
    <p:extLst>
      <p:ext uri="{BB962C8B-B14F-4D97-AF65-F5344CB8AC3E}">
        <p14:creationId xmlns:p14="http://schemas.microsoft.com/office/powerpoint/2010/main" val="1342208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7542" y="861572"/>
            <a:ext cx="9740126" cy="2677656"/>
          </a:xfrm>
          <a:prstGeom prst="rect">
            <a:avLst/>
          </a:prstGeom>
        </p:spPr>
        <p:txBody>
          <a:bodyPr wrap="square">
            <a:spAutoFit/>
          </a:bodyPr>
          <a:lstStyle/>
          <a:p>
            <a:r>
              <a:rPr lang="en-US" sz="2800" b="0" i="1" u="none" strike="noStrike" baseline="0" dirty="0" smtClean="0">
                <a:latin typeface="Arial" panose="020B0604020202020204" pitchFamily="34" charset="0"/>
              </a:rPr>
              <a:t>Continuous Innovation</a:t>
            </a:r>
          </a:p>
          <a:p>
            <a:endParaRPr lang="en-US" sz="2800" i="1" dirty="0">
              <a:latin typeface="Arial" panose="020B0604020202020204" pitchFamily="34" charset="0"/>
            </a:endParaRPr>
          </a:p>
          <a:p>
            <a:r>
              <a:rPr lang="en-US" sz="2800" i="1" dirty="0"/>
              <a:t>We will strive to provide ongoing upgrades and enhancements to our technologies. We will try to not fundamentally change the dynamics of our end users, but rather provide them superior value in their ongoing operations.</a:t>
            </a:r>
            <a:endParaRPr lang="en-US" sz="2800" dirty="0"/>
          </a:p>
        </p:txBody>
      </p:sp>
    </p:spTree>
    <p:extLst>
      <p:ext uri="{BB962C8B-B14F-4D97-AF65-F5344CB8AC3E}">
        <p14:creationId xmlns:p14="http://schemas.microsoft.com/office/powerpoint/2010/main" val="173597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8572" y="905115"/>
            <a:ext cx="10607040" cy="2246769"/>
          </a:xfrm>
          <a:prstGeom prst="rect">
            <a:avLst/>
          </a:prstGeom>
        </p:spPr>
        <p:txBody>
          <a:bodyPr wrap="square">
            <a:spAutoFit/>
          </a:bodyPr>
          <a:lstStyle/>
          <a:p>
            <a:r>
              <a:rPr lang="en-US" sz="2800" b="0" i="1" u="none" strike="noStrike" baseline="0" dirty="0" smtClean="0">
                <a:latin typeface="Arial" panose="020B0604020202020204" pitchFamily="34" charset="0"/>
              </a:rPr>
              <a:t>Dignity</a:t>
            </a:r>
          </a:p>
          <a:p>
            <a:endParaRPr lang="en-US" sz="2800" i="1" dirty="0">
              <a:latin typeface="Arial" panose="020B0604020202020204" pitchFamily="34" charset="0"/>
            </a:endParaRPr>
          </a:p>
          <a:p>
            <a:r>
              <a:rPr lang="en-US" sz="2800" i="1" dirty="0"/>
              <a:t>We will speak, write, and overall behave with self-respect and appreciation of the formality or gravity of a situation - no matter how hard or stressful - both internally and externally.</a:t>
            </a:r>
            <a:endParaRPr lang="en-US" sz="2800" dirty="0"/>
          </a:p>
        </p:txBody>
      </p:sp>
    </p:spTree>
    <p:extLst>
      <p:ext uri="{BB962C8B-B14F-4D97-AF65-F5344CB8AC3E}">
        <p14:creationId xmlns:p14="http://schemas.microsoft.com/office/powerpoint/2010/main" val="1845765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8572" y="905115"/>
            <a:ext cx="10607040" cy="2677656"/>
          </a:xfrm>
          <a:prstGeom prst="rect">
            <a:avLst/>
          </a:prstGeom>
        </p:spPr>
        <p:txBody>
          <a:bodyPr wrap="square">
            <a:spAutoFit/>
          </a:bodyPr>
          <a:lstStyle/>
          <a:p>
            <a:r>
              <a:rPr lang="en-US" sz="2800" b="0" i="1" u="none" strike="noStrike" baseline="0" dirty="0" smtClean="0">
                <a:latin typeface="Arial" panose="020B0604020202020204" pitchFamily="34" charset="0"/>
              </a:rPr>
              <a:t>Integrity</a:t>
            </a:r>
          </a:p>
          <a:p>
            <a:endParaRPr lang="en-US" sz="2800" i="1" dirty="0">
              <a:latin typeface="Arial" panose="020B0604020202020204" pitchFamily="34" charset="0"/>
            </a:endParaRPr>
          </a:p>
          <a:p>
            <a:r>
              <a:rPr lang="en-US" sz="2800" i="1" dirty="0"/>
              <a:t>We will always be honest and act with strong moral principles and uprightness. We will do so in all of our relationships with coworkers, customers and stakeholders. </a:t>
            </a:r>
            <a:r>
              <a:rPr lang="en-US" sz="2800" i="1"/>
              <a:t>We will always behave with, and in turn, assume positive intent.</a:t>
            </a:r>
            <a:endParaRPr lang="en-US" sz="2800"/>
          </a:p>
        </p:txBody>
      </p:sp>
    </p:spTree>
    <p:extLst>
      <p:ext uri="{BB962C8B-B14F-4D97-AF65-F5344CB8AC3E}">
        <p14:creationId xmlns:p14="http://schemas.microsoft.com/office/powerpoint/2010/main" val="22161946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2586</TotalTime>
  <Words>221</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ArialMT</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Roei Ganzarski</dc:creator>
  <cp:lastModifiedBy>Roei Ganzarski</cp:lastModifiedBy>
  <cp:revision>10</cp:revision>
  <dcterms:created xsi:type="dcterms:W3CDTF">2017-03-22T16:38:53Z</dcterms:created>
  <dcterms:modified xsi:type="dcterms:W3CDTF">2017-06-15T23:46:06Z</dcterms:modified>
</cp:coreProperties>
</file>