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"/>
  </p:notesMasterIdLst>
  <p:sldIdLst>
    <p:sldId id="508" r:id="rId2"/>
    <p:sldId id="518" r:id="rId3"/>
    <p:sldId id="530" r:id="rId4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74C"/>
    <a:srgbClr val="0009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16"/>
    <p:restoredTop sz="94552"/>
  </p:normalViewPr>
  <p:slideViewPr>
    <p:cSldViewPr snapToGrid="0" snapToObjects="1">
      <p:cViewPr varScale="1">
        <p:scale>
          <a:sx n="86" d="100"/>
          <a:sy n="86" d="100"/>
        </p:scale>
        <p:origin x="208" y="536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8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99C58C-7ABE-8444-8E03-73FDF8FB1EA5}" type="datetimeFigureOut">
              <a:rPr lang="en-US" smtClean="0"/>
              <a:t>3/6/18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9667C8-C199-1D40-8497-376233C26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871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8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A8F7A-7C83-2149-97DD-56917EDFEC20}" type="datetimeFigureOut">
              <a:rPr lang="en-US" smtClean="0"/>
              <a:t>3/6/18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DC6F8-36DC-4F4B-8076-A481A196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375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A8F7A-7C83-2149-97DD-56917EDFEC20}" type="datetimeFigureOut">
              <a:rPr lang="en-US" smtClean="0"/>
              <a:t>3/6/18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DC6F8-36DC-4F4B-8076-A481A196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875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A8F7A-7C83-2149-97DD-56917EDFEC20}" type="datetimeFigureOut">
              <a:rPr lang="en-US" smtClean="0"/>
              <a:t>3/6/18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DC6F8-36DC-4F4B-8076-A481A196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619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A8F7A-7C83-2149-97DD-56917EDFEC20}" type="datetimeFigureOut">
              <a:rPr lang="en-US" smtClean="0"/>
              <a:t>3/6/18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DC6F8-36DC-4F4B-8076-A481A196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289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9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A8F7A-7C83-2149-97DD-56917EDFEC20}" type="datetimeFigureOut">
              <a:rPr lang="en-US" smtClean="0"/>
              <a:t>3/6/18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DC6F8-36DC-4F4B-8076-A481A196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434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A8F7A-7C83-2149-97DD-56917EDFEC20}" type="datetimeFigureOut">
              <a:rPr lang="en-US" smtClean="0"/>
              <a:t>3/6/18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DC6F8-36DC-4F4B-8076-A481A196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261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3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279263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A8F7A-7C83-2149-97DD-56917EDFEC20}" type="datetimeFigureOut">
              <a:rPr lang="en-US" smtClean="0"/>
              <a:t>3/6/18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DC6F8-36DC-4F4B-8076-A481A196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905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A8F7A-7C83-2149-97DD-56917EDFEC20}" type="datetimeFigureOut">
              <a:rPr lang="en-US" smtClean="0"/>
              <a:t>3/6/18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DC6F8-36DC-4F4B-8076-A481A196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430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A8F7A-7C83-2149-97DD-56917EDFEC20}" type="datetimeFigureOut">
              <a:rPr lang="en-US" smtClean="0"/>
              <a:t>3/6/18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DC6F8-36DC-4F4B-8076-A481A196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393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7" y="227543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7" y="1195920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A8F7A-7C83-2149-97DD-56917EDFEC20}" type="datetimeFigureOut">
              <a:rPr lang="en-US" smtClean="0"/>
              <a:t>3/6/18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DC6F8-36DC-4F4B-8076-A481A196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797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A8F7A-7C83-2149-97DD-56917EDFEC20}" type="datetimeFigureOut">
              <a:rPr lang="en-US" smtClean="0"/>
              <a:t>3/6/18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DC6F8-36DC-4F4B-8076-A481A196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201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2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9A8F7A-7C83-2149-97DD-56917EDFEC20}" type="datetimeFigureOut">
              <a:rPr lang="en-US" smtClean="0"/>
              <a:t>3/6/18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2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2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2DC6F8-36DC-4F4B-8076-A481A196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148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9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D498AC-E900-F044-8F81-D9D06104B6A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474" y="66597"/>
            <a:ext cx="1530087" cy="579733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2874AA-0D20-B84A-9E1F-DF40909BA7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7674"/>
          <a:stretch/>
        </p:blipFill>
        <p:spPr>
          <a:xfrm>
            <a:off x="169888" y="1170986"/>
            <a:ext cx="5266646" cy="27864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C652CDB-C33F-144A-ACB5-2FF1172265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4042"/>
          <a:stretch/>
        </p:blipFill>
        <p:spPr>
          <a:xfrm>
            <a:off x="5164319" y="881445"/>
            <a:ext cx="2840428" cy="3365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627C27-AE81-3243-916A-35BB983417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0108" y="3762530"/>
            <a:ext cx="1789035" cy="1789035"/>
          </a:xfrm>
          <a:prstGeom prst="rect">
            <a:avLst/>
          </a:prstGeom>
        </p:spPr>
      </p:pic>
      <p:cxnSp>
        <p:nvCxnSpPr>
          <p:cNvPr id="8" name="Elbow Connector 7">
            <a:extLst>
              <a:ext uri="{FF2B5EF4-FFF2-40B4-BE49-F238E27FC236}">
                <a16:creationId xmlns:a16="http://schemas.microsoft.com/office/drawing/2014/main" id="{E656A53C-5980-5A4D-B1CD-0B3F47E31165}"/>
              </a:ext>
            </a:extLst>
          </p:cNvPr>
          <p:cNvCxnSpPr>
            <a:cxnSpLocks/>
          </p:cNvCxnSpPr>
          <p:nvPr/>
        </p:nvCxnSpPr>
        <p:spPr>
          <a:xfrm rot="10800000">
            <a:off x="1618939" y="2353457"/>
            <a:ext cx="3545381" cy="210739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171D51D-CE34-8547-8490-6EBA8964A055}"/>
              </a:ext>
            </a:extLst>
          </p:cNvPr>
          <p:cNvSpPr txBox="1"/>
          <p:nvPr/>
        </p:nvSpPr>
        <p:spPr>
          <a:xfrm>
            <a:off x="569626" y="4482060"/>
            <a:ext cx="3987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Please change the flower to the sample  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6F6C23A-0655-D34B-8DD9-D8FA1D288540}"/>
              </a:ext>
            </a:extLst>
          </p:cNvPr>
          <p:cNvCxnSpPr>
            <a:stCxn id="11" idx="0"/>
          </p:cNvCxnSpPr>
          <p:nvPr/>
        </p:nvCxnSpPr>
        <p:spPr>
          <a:xfrm flipH="1" flipV="1">
            <a:off x="1618939" y="2564195"/>
            <a:ext cx="944631" cy="191786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00CC547-6455-8C4D-942C-89CB91378B7E}"/>
              </a:ext>
            </a:extLst>
          </p:cNvPr>
          <p:cNvCxnSpPr>
            <a:stCxn id="11" idx="0"/>
          </p:cNvCxnSpPr>
          <p:nvPr/>
        </p:nvCxnSpPr>
        <p:spPr>
          <a:xfrm flipV="1">
            <a:off x="2563570" y="2998033"/>
            <a:ext cx="3684755" cy="14840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68719B8-C045-5349-8192-86B8E74301F6}"/>
              </a:ext>
            </a:extLst>
          </p:cNvPr>
          <p:cNvSpPr txBox="1"/>
          <p:nvPr/>
        </p:nvSpPr>
        <p:spPr>
          <a:xfrm>
            <a:off x="2091254" y="356463"/>
            <a:ext cx="2270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Option 1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9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D498AC-E900-F044-8F81-D9D06104B6A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474" y="66597"/>
            <a:ext cx="1530087" cy="579733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C77220-332B-E143-98C4-96A3EC86DC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40" t="29744" r="12224" b="31282"/>
          <a:stretch/>
        </p:blipFill>
        <p:spPr>
          <a:xfrm>
            <a:off x="4853580" y="874450"/>
            <a:ext cx="3629838" cy="163428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F8A043-102C-A54D-B099-5E2B016D22FB}"/>
              </a:ext>
            </a:extLst>
          </p:cNvPr>
          <p:cNvSpPr txBox="1"/>
          <p:nvPr/>
        </p:nvSpPr>
        <p:spPr>
          <a:xfrm>
            <a:off x="2091254" y="356463"/>
            <a:ext cx="22708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Option 2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9EE8D9-C9BC-714A-B7B6-D29D789EAA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7674"/>
          <a:stretch/>
        </p:blipFill>
        <p:spPr>
          <a:xfrm>
            <a:off x="214857" y="2736858"/>
            <a:ext cx="5266646" cy="27864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0D1822F-4E30-5E4A-BEE4-EE145F899C48}"/>
              </a:ext>
            </a:extLst>
          </p:cNvPr>
          <p:cNvSpPr txBox="1"/>
          <p:nvPr/>
        </p:nvSpPr>
        <p:spPr>
          <a:xfrm>
            <a:off x="214857" y="1279793"/>
            <a:ext cx="41472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For this option – same as Option 1 (new flower)</a:t>
            </a:r>
          </a:p>
          <a:p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And on the ‘F’ use the 2 chopsticks – also change font to attached sample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E3260A6-F918-F544-BDFD-BA70005DEF25}"/>
              </a:ext>
            </a:extLst>
          </p:cNvPr>
          <p:cNvCxnSpPr/>
          <p:nvPr/>
        </p:nvCxnSpPr>
        <p:spPr>
          <a:xfrm flipV="1">
            <a:off x="4362138" y="1843790"/>
            <a:ext cx="491442" cy="1648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595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7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849" y="1600949"/>
            <a:ext cx="4065530" cy="4034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36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The Next Idea</a:t>
            </a:r>
          </a:p>
          <a:p>
            <a:pPr>
              <a:lnSpc>
                <a:spcPct val="80000"/>
              </a:lnSpc>
            </a:pPr>
            <a:r>
              <a:rPr lang="en-US" sz="1600" spc="300" dirty="0">
                <a:solidFill>
                  <a:prstClr val="white"/>
                </a:solidFill>
                <a:latin typeface="Avenir Light"/>
                <a:cs typeface="Avenir Light"/>
              </a:rPr>
              <a:t>WWW.THENEXTIDEA.NET</a:t>
            </a:r>
          </a:p>
          <a:p>
            <a:pPr>
              <a:lnSpc>
                <a:spcPct val="70000"/>
              </a:lnSpc>
            </a:pPr>
            <a:endParaRPr lang="en-US" sz="3600" dirty="0">
              <a:solidFill>
                <a:prstClr val="white"/>
              </a:solidFill>
              <a:latin typeface="BigNoodleTitling"/>
              <a:cs typeface="BigNoodleTitling"/>
            </a:endParaRPr>
          </a:p>
          <a:p>
            <a:pPr>
              <a:lnSpc>
                <a:spcPct val="70000"/>
              </a:lnSpc>
            </a:pPr>
            <a:r>
              <a:rPr lang="en-US" sz="36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TNI graphics</a:t>
            </a:r>
          </a:p>
          <a:p>
            <a:pPr>
              <a:lnSpc>
                <a:spcPct val="70000"/>
              </a:lnSpc>
            </a:pPr>
            <a:r>
              <a:rPr lang="en-US" sz="10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en-US" sz="1600" spc="300" dirty="0">
                <a:solidFill>
                  <a:prstClr val="white"/>
                </a:solidFill>
                <a:latin typeface="Avenir Light"/>
                <a:cs typeface="Avenir Light"/>
              </a:rPr>
              <a:t>WWW.TNIGRAPHICS.COM</a:t>
            </a:r>
          </a:p>
          <a:p>
            <a:pPr>
              <a:lnSpc>
                <a:spcPct val="70000"/>
              </a:lnSpc>
            </a:pPr>
            <a:endParaRPr lang="en-US" sz="3600" dirty="0">
              <a:solidFill>
                <a:prstClr val="white"/>
              </a:solidFill>
              <a:latin typeface="BigNoodleTitling"/>
              <a:cs typeface="BigNoodleTitling"/>
            </a:endParaRPr>
          </a:p>
          <a:p>
            <a:pPr>
              <a:lnSpc>
                <a:spcPct val="70000"/>
              </a:lnSpc>
            </a:pPr>
            <a:r>
              <a:rPr lang="en-US" sz="36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TNI interiors</a:t>
            </a:r>
          </a:p>
          <a:p>
            <a:pPr>
              <a:lnSpc>
                <a:spcPct val="80000"/>
              </a:lnSpc>
            </a:pPr>
            <a:r>
              <a:rPr lang="en-US" sz="1600" spc="300" dirty="0">
                <a:solidFill>
                  <a:prstClr val="white"/>
                </a:solidFill>
                <a:latin typeface="Avenir Light"/>
                <a:cs typeface="Avenir Light"/>
              </a:rPr>
              <a:t>WWW.TNIINTERIORS.COM</a:t>
            </a:r>
          </a:p>
          <a:p>
            <a:pPr>
              <a:lnSpc>
                <a:spcPct val="80000"/>
              </a:lnSpc>
            </a:pPr>
            <a:endParaRPr lang="en-US" sz="1600" spc="300" dirty="0">
              <a:solidFill>
                <a:prstClr val="white"/>
              </a:solidFill>
              <a:latin typeface="Avenir Light"/>
              <a:cs typeface="Avenir Light"/>
            </a:endParaRPr>
          </a:p>
          <a:p>
            <a:pPr>
              <a:lnSpc>
                <a:spcPct val="80000"/>
              </a:lnSpc>
            </a:pPr>
            <a:endParaRPr lang="en-US" sz="1600" spc="300" dirty="0">
              <a:solidFill>
                <a:prstClr val="white"/>
              </a:solidFill>
              <a:latin typeface="Avenir Light"/>
              <a:cs typeface="Avenir Light"/>
            </a:endParaRPr>
          </a:p>
          <a:p>
            <a:pPr>
              <a:lnSpc>
                <a:spcPct val="80000"/>
              </a:lnSpc>
            </a:pPr>
            <a:r>
              <a:rPr lang="en-US" sz="36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CONTACT INFO</a:t>
            </a:r>
          </a:p>
          <a:p>
            <a:pPr>
              <a:lnSpc>
                <a:spcPct val="80000"/>
              </a:lnSpc>
            </a:pPr>
            <a:r>
              <a:rPr lang="en-US" sz="1600" spc="300" dirty="0">
                <a:solidFill>
                  <a:prstClr val="white"/>
                </a:solidFill>
                <a:latin typeface="Avenir Light"/>
                <a:cs typeface="Avenir Light"/>
              </a:rPr>
              <a:t>(818) 877-7714</a:t>
            </a:r>
          </a:p>
          <a:p>
            <a:pPr>
              <a:lnSpc>
                <a:spcPct val="110000"/>
              </a:lnSpc>
            </a:pPr>
            <a:r>
              <a:rPr lang="en-US" sz="1600" spc="300" dirty="0">
                <a:solidFill>
                  <a:prstClr val="white"/>
                </a:solidFill>
                <a:latin typeface="Avenir Light"/>
                <a:cs typeface="Avenir Light"/>
              </a:rPr>
              <a:t>INFO@THENEXTIDEA.NET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827848" y="1306564"/>
            <a:ext cx="750436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386557" y="821633"/>
            <a:ext cx="35781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latin typeface="Avenir Light"/>
                <a:cs typeface="Avenir Light"/>
              </a:rPr>
              <a:t>CREATING THE FUTURE. CHANGING THE PAST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1B4497-EA90-C347-A03E-FDD2AF33FAF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92" y="289773"/>
            <a:ext cx="2683612" cy="10167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0209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12236</TotalTime>
  <Words>81</Words>
  <Application>Microsoft Macintosh PowerPoint</Application>
  <PresentationFormat>On-screen Show (16:10)</PresentationFormat>
  <Paragraphs>21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Avenir Light</vt:lpstr>
      <vt:lpstr>BigNoodleTitling</vt:lpstr>
      <vt:lpstr>Calibri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Mareav Chiprut</dc:creator>
  <cp:lastModifiedBy>Jonathon Daley - Accounts Receivable</cp:lastModifiedBy>
  <cp:revision>275</cp:revision>
  <cp:lastPrinted>2016-06-17T20:43:21Z</cp:lastPrinted>
  <dcterms:created xsi:type="dcterms:W3CDTF">2015-02-03T21:51:41Z</dcterms:created>
  <dcterms:modified xsi:type="dcterms:W3CDTF">2018-03-06T20:52:57Z</dcterms:modified>
</cp:coreProperties>
</file>