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58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C0139-B601-4057-9EDE-8CAE2BC47093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56B3D-F212-46D0-A2B4-AB5E67DEACA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6B3D-F212-46D0-A2B4-AB5E67DEACA9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add other pattern</a:t>
            </a:r>
            <a:r>
              <a:rPr lang="en-US" altLang="zh-TW" baseline="0" dirty="0" smtClean="0"/>
              <a:t> as below reference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6B3D-F212-46D0-A2B4-AB5E67DEACA9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6B3D-F212-46D0-A2B4-AB5E67DEACA9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6B3D-F212-46D0-A2B4-AB5E67DEACA9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6B3D-F212-46D0-A2B4-AB5E67DEACA9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BE33-CC9F-4B69-9BD9-76A11965A045}" type="datetimeFigureOut">
              <a:rPr lang="zh-TW" altLang="en-US" smtClean="0"/>
              <a:t>2017/8/7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CD91C-DA20-4BF3-A1CA-ECF379151C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57392" cy="59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125700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We like this kind of color tone</a:t>
            </a:r>
          </a:p>
          <a:p>
            <a:r>
              <a:rPr lang="en-US" altLang="zh-TW" sz="2400" dirty="0" smtClean="0"/>
              <a:t>Keep the color gender neutral</a:t>
            </a:r>
          </a:p>
          <a:p>
            <a:pPr>
              <a:buNone/>
            </a:pP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6984776" cy="306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512" y="0"/>
            <a:ext cx="2432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Color reference</a:t>
            </a:r>
            <a:endParaRPr lang="zh-TW" alt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592288" cy="20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653136"/>
            <a:ext cx="5184576" cy="18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4727770" cy="353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6488668"/>
            <a:ext cx="685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These three are for </a:t>
            </a:r>
            <a:r>
              <a:rPr lang="en-US" altLang="zh-TW" dirty="0"/>
              <a:t>p</a:t>
            </a:r>
            <a:r>
              <a:rPr lang="en-US" altLang="zh-TW" dirty="0" smtClean="0"/>
              <a:t>attern reference, but we need it in different colors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699792" y="260648"/>
            <a:ext cx="1944216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187624" y="504056"/>
            <a:ext cx="1944216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339752" y="1916832"/>
            <a:ext cx="1944216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OK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76672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/>
              <a:t>This pattern is ok, would like to change the color and add the pennant on it as the</a:t>
            </a:r>
            <a:r>
              <a:rPr lang="en-US" altLang="zh-TW" dirty="0" smtClean="0"/>
              <a:t> reference below.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67944" y="1166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/>
              <a:t>This pattern is ok, would like to change the color</a:t>
            </a:r>
            <a:endParaRPr lang="zh-TW" altLang="en-US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9299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437112"/>
            <a:ext cx="1259143" cy="205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437112"/>
            <a:ext cx="1460837" cy="20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7449152" y="5517232"/>
            <a:ext cx="194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/>
              <a:t>Total : 6 different hot air balloon patterns</a:t>
            </a:r>
            <a:endParaRPr lang="zh-TW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437112"/>
            <a:ext cx="1352839" cy="21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501008"/>
            <a:ext cx="136815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6372200" y="2132856"/>
            <a:ext cx="2771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basket color should be lighter, and could add different designs for the basket as the reference below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386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Hot Air Balloon</a:t>
            </a:r>
            <a:r>
              <a:rPr lang="en-US" altLang="zh-TW" sz="2800" dirty="0" smtClean="0"/>
              <a:t> reference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913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092280" y="2132856"/>
            <a:ext cx="2051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Animals we want:</a:t>
            </a:r>
          </a:p>
          <a:p>
            <a:r>
              <a:rPr lang="en-US" altLang="zh-TW" dirty="0" smtClean="0"/>
              <a:t>Elephant</a:t>
            </a:r>
          </a:p>
          <a:p>
            <a:r>
              <a:rPr lang="en-US" altLang="zh-TW" dirty="0" smtClean="0"/>
              <a:t>Giraffe</a:t>
            </a:r>
          </a:p>
          <a:p>
            <a:r>
              <a:rPr lang="en-US" altLang="zh-TW" dirty="0" smtClean="0"/>
              <a:t>Squirrel </a:t>
            </a:r>
          </a:p>
          <a:p>
            <a:r>
              <a:rPr lang="en-US" altLang="zh-TW" dirty="0" smtClean="0"/>
              <a:t>Rabbit</a:t>
            </a:r>
          </a:p>
          <a:p>
            <a:r>
              <a:rPr lang="en-US" altLang="zh-TW" dirty="0" smtClean="0"/>
              <a:t>Bear</a:t>
            </a:r>
          </a:p>
          <a:p>
            <a:r>
              <a:rPr lang="en-US" altLang="zh-TW" dirty="0" smtClean="0"/>
              <a:t>Raccoon</a:t>
            </a:r>
          </a:p>
          <a:p>
            <a:r>
              <a:rPr lang="en-US" altLang="zh-TW" dirty="0" smtClean="0"/>
              <a:t>Sloth</a:t>
            </a:r>
          </a:p>
          <a:p>
            <a:r>
              <a:rPr lang="en-US" altLang="zh-TW" dirty="0" smtClean="0"/>
              <a:t>Dog </a:t>
            </a:r>
          </a:p>
          <a:p>
            <a:r>
              <a:rPr lang="en-US" altLang="zh-TW" dirty="0" smtClean="0"/>
              <a:t>Cat</a:t>
            </a:r>
          </a:p>
          <a:p>
            <a:r>
              <a:rPr lang="en-US" altLang="zh-TW" dirty="0" smtClean="0"/>
              <a:t>hedgehog</a:t>
            </a:r>
          </a:p>
          <a:p>
            <a:endParaRPr lang="en-US" altLang="zh-TW" dirty="0" smtClean="0"/>
          </a:p>
        </p:txBody>
      </p:sp>
      <p:sp>
        <p:nvSpPr>
          <p:cNvPr id="6" name="橢圓 5"/>
          <p:cNvSpPr/>
          <p:nvPr/>
        </p:nvSpPr>
        <p:spPr>
          <a:xfrm>
            <a:off x="2843808" y="980728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OK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3928" y="476672"/>
            <a:ext cx="35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Need whole body of the</a:t>
            </a:r>
            <a:r>
              <a:rPr lang="en-US" altLang="zh-TW" baseline="0" dirty="0" smtClean="0"/>
              <a:t> elephant and giraffe/ color could be revised to match with the main color tone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67515"/>
            <a:ext cx="4320480" cy="449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0" y="3573016"/>
            <a:ext cx="27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look of the animal</a:t>
            </a:r>
            <a:r>
              <a:rPr lang="en-US" altLang="zh-TW" baseline="0" dirty="0" smtClean="0"/>
              <a:t> that we like.</a:t>
            </a:r>
          </a:p>
          <a:p>
            <a:r>
              <a:rPr lang="en-US" altLang="zh-TW" dirty="0" smtClean="0"/>
              <a:t>We want the animals to be cuter and with action(ex: photographing, reading a map)</a:t>
            </a:r>
          </a:p>
          <a:p>
            <a:r>
              <a:rPr lang="en-US" altLang="zh-TW" dirty="0" smtClean="0"/>
              <a:t>We need the whole body of the animals.</a:t>
            </a: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96616" y="6021288"/>
            <a:ext cx="1947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aseline="0" dirty="0" smtClean="0"/>
              <a:t>Total : 10 different animals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9512" y="0"/>
            <a:ext cx="2676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Animal reference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620688"/>
            <a:ext cx="28014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512" y="0"/>
            <a:ext cx="2214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Size reference</a:t>
            </a:r>
          </a:p>
        </p:txBody>
      </p:sp>
      <p:sp>
        <p:nvSpPr>
          <p:cNvPr id="6" name="矩形 5"/>
          <p:cNvSpPr/>
          <p:nvPr/>
        </p:nvSpPr>
        <p:spPr>
          <a:xfrm>
            <a:off x="4283968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The size</a:t>
            </a:r>
            <a:r>
              <a:rPr lang="en-US" altLang="zh-TW" baseline="0" dirty="0" smtClean="0"/>
              <a:t> of </a:t>
            </a:r>
            <a:r>
              <a:rPr lang="en-US" altLang="zh-TW" dirty="0" smtClean="0"/>
              <a:t>hot air balloon / animal / basket should</a:t>
            </a:r>
            <a:r>
              <a:rPr lang="en-US" altLang="zh-TW" baseline="0" dirty="0" smtClean="0"/>
              <a:t> be as this scale.</a:t>
            </a:r>
          </a:p>
          <a:p>
            <a:r>
              <a:rPr lang="en-US" altLang="zh-TW" baseline="0" dirty="0" smtClean="0"/>
              <a:t>Please add strings on it.</a:t>
            </a:r>
            <a:r>
              <a:rPr lang="en-US" altLang="zh-TW" dirty="0" smtClean="0"/>
              <a:t> To hold the basket.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79"/>
            <a:ext cx="4896544" cy="36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30073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92696"/>
            <a:ext cx="3528392" cy="12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7504" y="43651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We</a:t>
            </a:r>
            <a:r>
              <a:rPr lang="en-US" altLang="zh-TW" baseline="0" dirty="0" smtClean="0"/>
              <a:t> would like the drawings to be more simple and cuter ( The original one is too realistic)</a:t>
            </a:r>
          </a:p>
          <a:p>
            <a:r>
              <a:rPr lang="en-US" altLang="zh-TW" dirty="0" smtClean="0"/>
              <a:t>Please keep New York / London/ Paris / Italy, </a:t>
            </a:r>
            <a:r>
              <a:rPr lang="en-US" altLang="zh-TW" dirty="0"/>
              <a:t>a</a:t>
            </a:r>
            <a:r>
              <a:rPr lang="en-US" altLang="zh-TW" baseline="0" dirty="0" smtClean="0"/>
              <a:t>nd</a:t>
            </a:r>
            <a:r>
              <a:rPr lang="en-US" altLang="zh-TW" dirty="0" smtClean="0"/>
              <a:t> add Egypt and China (Great Wall…) in the drawings. 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63102" y="332656"/>
            <a:ext cx="398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kind of drawing style is what we like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9512" y="0"/>
            <a:ext cx="2211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City</a:t>
            </a:r>
            <a:r>
              <a:rPr lang="en-US" altLang="zh-TW" sz="2800" dirty="0" smtClean="0"/>
              <a:t> reference</a:t>
            </a:r>
            <a:endParaRPr lang="zh-TW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264</Words>
  <Application>Microsoft Office PowerPoint</Application>
  <PresentationFormat>如螢幕大小 (4:3)</PresentationFormat>
  <Paragraphs>41</Paragraphs>
  <Slides>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george huang</dc:creator>
  <cp:lastModifiedBy>george huang</cp:lastModifiedBy>
  <cp:revision>13</cp:revision>
  <dcterms:created xsi:type="dcterms:W3CDTF">2017-08-07T09:04:15Z</dcterms:created>
  <dcterms:modified xsi:type="dcterms:W3CDTF">2017-08-08T03:55:05Z</dcterms:modified>
</cp:coreProperties>
</file>