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14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29695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68468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971214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27103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41367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77672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5005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6038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7996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971299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7907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CFAF7-254E-4FF7-ADBE-0D3D490A3F79}" type="datetimeFigureOut">
              <a:rPr lang="en-CA" smtClean="0"/>
              <a:pPr/>
              <a:t>2017-04-24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35493-870C-4579-970B-18745C7AB5A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93717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75291" y="1017027"/>
            <a:ext cx="7466274" cy="449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92986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01366" y="5949281"/>
            <a:ext cx="85892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6000" b="1" dirty="0">
                <a:solidFill>
                  <a:srgbClr val="FFFF00"/>
                </a:solidFill>
                <a:latin typeface="Book Antiqua"/>
              </a:rPr>
              <a:t>Trillium </a:t>
            </a:r>
            <a:r>
              <a:rPr lang="en-CA" sz="6000" b="1" dirty="0" err="1">
                <a:solidFill>
                  <a:srgbClr val="FFFF00"/>
                </a:solidFill>
                <a:latin typeface="Book Antiqua"/>
              </a:rPr>
              <a:t>ovatum</a:t>
            </a:r>
            <a:endParaRPr lang="en-CA" sz="6000" b="1" dirty="0">
              <a:solidFill>
                <a:srgbClr val="FFFF00"/>
              </a:solidFill>
              <a:latin typeface="Book Antiqu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01367" y="0"/>
            <a:ext cx="9541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4000" b="1" dirty="0">
                <a:solidFill>
                  <a:srgbClr val="FF0000"/>
                </a:solidFill>
                <a:latin typeface="Book Antiqua"/>
              </a:rPr>
              <a:t>319</a:t>
            </a:r>
          </a:p>
        </p:txBody>
      </p:sp>
    </p:spTree>
    <p:extLst>
      <p:ext uri="{BB962C8B-B14F-4D97-AF65-F5344CB8AC3E}">
        <p14:creationId xmlns:p14="http://schemas.microsoft.com/office/powerpoint/2010/main" xmlns="" val="1084178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</dc:creator>
  <cp:lastModifiedBy>antimattr</cp:lastModifiedBy>
  <cp:revision>2</cp:revision>
  <dcterms:created xsi:type="dcterms:W3CDTF">2017-04-14T06:14:25Z</dcterms:created>
  <dcterms:modified xsi:type="dcterms:W3CDTF">2017-04-25T00:00:05Z</dcterms:modified>
</cp:coreProperties>
</file>