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B542F"/>
    <a:srgbClr val="DF13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8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61457-5E66-477E-A6A8-D1C536AB59B4}" type="datetimeFigureOut">
              <a:rPr lang="ko-KR" altLang="en-US" smtClean="0"/>
              <a:t>2017-06-08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6BFEC-23CC-4A92-86BD-D29086CD840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99606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61457-5E66-477E-A6A8-D1C536AB59B4}" type="datetimeFigureOut">
              <a:rPr lang="ko-KR" altLang="en-US" smtClean="0"/>
              <a:t>2017-06-08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6BFEC-23CC-4A92-86BD-D29086CD840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1444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61457-5E66-477E-A6A8-D1C536AB59B4}" type="datetimeFigureOut">
              <a:rPr lang="ko-KR" altLang="en-US" smtClean="0"/>
              <a:t>2017-06-08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6BFEC-23CC-4A92-86BD-D29086CD840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233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61457-5E66-477E-A6A8-D1C536AB59B4}" type="datetimeFigureOut">
              <a:rPr lang="ko-KR" altLang="en-US" smtClean="0"/>
              <a:t>2017-06-08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6BFEC-23CC-4A92-86BD-D29086CD840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93560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61457-5E66-477E-A6A8-D1C536AB59B4}" type="datetimeFigureOut">
              <a:rPr lang="ko-KR" altLang="en-US" smtClean="0"/>
              <a:t>2017-06-08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6BFEC-23CC-4A92-86BD-D29086CD840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35064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61457-5E66-477E-A6A8-D1C536AB59B4}" type="datetimeFigureOut">
              <a:rPr lang="ko-KR" altLang="en-US" smtClean="0"/>
              <a:t>2017-06-08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6BFEC-23CC-4A92-86BD-D29086CD840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8021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61457-5E66-477E-A6A8-D1C536AB59B4}" type="datetimeFigureOut">
              <a:rPr lang="ko-KR" altLang="en-US" smtClean="0"/>
              <a:t>2017-06-08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6BFEC-23CC-4A92-86BD-D29086CD840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8902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61457-5E66-477E-A6A8-D1C536AB59B4}" type="datetimeFigureOut">
              <a:rPr lang="ko-KR" altLang="en-US" smtClean="0"/>
              <a:t>2017-06-08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6BFEC-23CC-4A92-86BD-D29086CD840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560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61457-5E66-477E-A6A8-D1C536AB59B4}" type="datetimeFigureOut">
              <a:rPr lang="ko-KR" altLang="en-US" smtClean="0"/>
              <a:t>2017-06-08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6BFEC-23CC-4A92-86BD-D29086CD840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2968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61457-5E66-477E-A6A8-D1C536AB59B4}" type="datetimeFigureOut">
              <a:rPr lang="ko-KR" altLang="en-US" smtClean="0"/>
              <a:t>2017-06-08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6BFEC-23CC-4A92-86BD-D29086CD840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9332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61457-5E66-477E-A6A8-D1C536AB59B4}" type="datetimeFigureOut">
              <a:rPr lang="ko-KR" altLang="en-US" smtClean="0"/>
              <a:t>2017-06-08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6BFEC-23CC-4A92-86BD-D29086CD840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3218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61457-5E66-477E-A6A8-D1C536AB59B4}" type="datetimeFigureOut">
              <a:rPr lang="ko-KR" altLang="en-US" smtClean="0"/>
              <a:t>2017-06-08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86BFEC-23CC-4A92-86BD-D29086CD840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29505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1979712" y="1844824"/>
            <a:ext cx="5256584" cy="2448272"/>
          </a:xfrm>
          <a:prstGeom prst="roundRect">
            <a:avLst/>
          </a:prstGeom>
          <a:solidFill>
            <a:srgbClr val="CB54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2195736" y="2132856"/>
            <a:ext cx="352839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5000" dirty="0" smtClean="0"/>
              <a:t>WI  NE</a:t>
            </a:r>
            <a:endParaRPr lang="ko-KR" altLang="en-US" sz="5000" dirty="0"/>
          </a:p>
        </p:txBody>
      </p:sp>
      <p:cxnSp>
        <p:nvCxnSpPr>
          <p:cNvPr id="8" name="직선 화살표 연결선 7"/>
          <p:cNvCxnSpPr/>
          <p:nvPr/>
        </p:nvCxnSpPr>
        <p:spPr>
          <a:xfrm flipV="1">
            <a:off x="1115616" y="3717032"/>
            <a:ext cx="1368152" cy="13681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79512" y="5098609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Half of Wine Bottle Shape</a:t>
            </a:r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628285" y="3284984"/>
            <a:ext cx="25202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000" dirty="0" smtClean="0"/>
              <a:t>BIZ GROUP</a:t>
            </a:r>
            <a:endParaRPr lang="ko-KR" altLang="en-US" sz="3000" dirty="0"/>
          </a:p>
        </p:txBody>
      </p:sp>
      <p:sp>
        <p:nvSpPr>
          <p:cNvPr id="11" name="TextBox 10"/>
          <p:cNvSpPr txBox="1"/>
          <p:nvPr/>
        </p:nvSpPr>
        <p:spPr>
          <a:xfrm>
            <a:off x="719572" y="373306"/>
            <a:ext cx="43564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Wine Glass Shape (Not a straight one, maybe a curved one, or half shape?</a:t>
            </a:r>
            <a:endParaRPr lang="ko-KR" altLang="en-US" dirty="0"/>
          </a:p>
        </p:txBody>
      </p:sp>
      <p:cxnSp>
        <p:nvCxnSpPr>
          <p:cNvPr id="13" name="직선 화살표 연결선 12"/>
          <p:cNvCxnSpPr/>
          <p:nvPr/>
        </p:nvCxnSpPr>
        <p:spPr>
          <a:xfrm>
            <a:off x="2339752" y="836712"/>
            <a:ext cx="936104" cy="15841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화살표 연결선 14"/>
          <p:cNvCxnSpPr/>
          <p:nvPr/>
        </p:nvCxnSpPr>
        <p:spPr>
          <a:xfrm flipH="1">
            <a:off x="4427984" y="1019637"/>
            <a:ext cx="1800200" cy="14012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화살표 연결선 16"/>
          <p:cNvCxnSpPr/>
          <p:nvPr/>
        </p:nvCxnSpPr>
        <p:spPr>
          <a:xfrm flipH="1">
            <a:off x="5508104" y="1019637"/>
            <a:ext cx="720080" cy="22653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199831" y="96306"/>
            <a:ext cx="27363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Help me to choose a color for texts. Hesitating between black and White</a:t>
            </a:r>
            <a:endParaRPr lang="ko-KR" altLang="en-US" dirty="0"/>
          </a:p>
        </p:txBody>
      </p:sp>
      <p:cxnSp>
        <p:nvCxnSpPr>
          <p:cNvPr id="20" name="직선 화살표 연결선 19"/>
          <p:cNvCxnSpPr/>
          <p:nvPr/>
        </p:nvCxnSpPr>
        <p:spPr>
          <a:xfrm flipH="1" flipV="1">
            <a:off x="3959932" y="3717032"/>
            <a:ext cx="668353" cy="18722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139952" y="5589240"/>
            <a:ext cx="22322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Should be the red wine color, much deeper than this color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526628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53</Words>
  <Application>Microsoft Office PowerPoint</Application>
  <PresentationFormat>화면 슬라이드 쇼(4:3)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MINYOUNG YOO</dc:creator>
  <cp:lastModifiedBy>MINYOUNG YOO</cp:lastModifiedBy>
  <cp:revision>1</cp:revision>
  <dcterms:created xsi:type="dcterms:W3CDTF">2017-06-08T02:35:12Z</dcterms:created>
  <dcterms:modified xsi:type="dcterms:W3CDTF">2017-06-08T02:41:46Z</dcterms:modified>
</cp:coreProperties>
</file>