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01405-D136-442E-AD6C-058D948D1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166F6-AC05-4775-B18D-FE45FF26E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1569-BF0A-47A6-A2BB-452A5CF74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6E9D-5EBD-4918-9002-CA77A25CBBDB}" type="datetimeFigureOut">
              <a:rPr lang="en-CA" smtClean="0"/>
              <a:t>2017-08-23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810BF-1282-4726-A2F3-B77D4A583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02931-A845-4027-910E-DD5AC230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A3BE-779E-4E29-9214-1581B84A1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478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AF821-009E-465A-85D4-9E31E7049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D3FAA-0619-4B2B-97CA-D5132C833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C592C-E963-4260-8F14-5C568D515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6E9D-5EBD-4918-9002-CA77A25CBBDB}" type="datetimeFigureOut">
              <a:rPr lang="en-CA" smtClean="0"/>
              <a:t>2017-08-23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A6ABA-6191-4C67-9738-7C423A9F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A30AB-E633-46D3-8A0D-5A28BFCD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A3BE-779E-4E29-9214-1581B84A1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4415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6A6F64-76F1-4D5C-99E3-54FAE14472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4D42DB-4E3A-43A0-ABFD-0A4C2BABA2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3707-728D-4018-8923-8DA7939C5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6E9D-5EBD-4918-9002-CA77A25CBBDB}" type="datetimeFigureOut">
              <a:rPr lang="en-CA" smtClean="0"/>
              <a:t>2017-08-23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4D6D9-BCB8-4C08-8846-A4F9E09EE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29D8E-E257-4D2D-9D51-49FC94C16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A3BE-779E-4E29-9214-1581B84A1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98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DD782-C52D-425D-B835-75BB5CED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038385-8D53-44E4-A3A3-5F38A52C1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C9046-A660-48E5-84CC-8DC05A3D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6E9D-5EBD-4918-9002-CA77A25CBBDB}" type="datetimeFigureOut">
              <a:rPr lang="en-CA" smtClean="0"/>
              <a:t>2017-08-23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1984B-A2C9-446C-A10A-E714B78B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66D8B-1115-4A02-82C7-207857AF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A3BE-779E-4E29-9214-1581B84A1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279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8FB7-4EBC-4273-BB1A-3183A5E4A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A2D92-0A57-4A15-971A-B30FB0D7C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96CFB-7BEA-4F1F-9692-C0DBF5E1B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6E9D-5EBD-4918-9002-CA77A25CBBDB}" type="datetimeFigureOut">
              <a:rPr lang="en-CA" smtClean="0"/>
              <a:t>2017-08-23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2CB2F-1363-4307-910D-5549CA22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A399B-E13F-4D0C-95DE-1160E6F4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A3BE-779E-4E29-9214-1581B84A1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829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4F62C-7693-41AA-B7B8-0E6F606AD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270DD-A354-4FD0-8CCD-07AF3DA8D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93985-24CD-4930-A410-2CA48EAB5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7C2A1-91EC-4F70-A266-7D3CDEC8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6E9D-5EBD-4918-9002-CA77A25CBBDB}" type="datetimeFigureOut">
              <a:rPr lang="en-CA" smtClean="0"/>
              <a:t>2017-08-23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05540-3E9A-4A42-9AB9-D4A6E592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41242-72BB-4A13-850E-103A47EA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A3BE-779E-4E29-9214-1581B84A1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921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15667-94E0-42BC-AA53-FCBB92FD3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68785-1DC0-43A4-8CFA-07EE8F5EA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75F404-0E8C-4DD7-B6E3-8A60CA0BB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E1443B-82F6-46F3-9732-EAD3AB18AB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7CAF6-74AC-4DB0-816F-14114F42E6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7F9D80-B6B1-429D-9977-11218E72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6E9D-5EBD-4918-9002-CA77A25CBBDB}" type="datetimeFigureOut">
              <a:rPr lang="en-CA" smtClean="0"/>
              <a:t>2017-08-23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AAA3E9-F3C7-4AD8-838C-E9610E4B4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F39002-1649-404F-9F5B-F0644F95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A3BE-779E-4E29-9214-1581B84A1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54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1C564-45B8-4977-B870-809FB19DB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AAE419-FBF9-4B9B-9409-B039902AC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6E9D-5EBD-4918-9002-CA77A25CBBDB}" type="datetimeFigureOut">
              <a:rPr lang="en-CA" smtClean="0"/>
              <a:t>2017-08-23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A209D-F517-470B-8472-62A02D7D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6B884-F7B0-4722-9E93-30064A8C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A3BE-779E-4E29-9214-1581B84A1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36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103731-1D3D-4617-A3CC-90A74C4F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6E9D-5EBD-4918-9002-CA77A25CBBDB}" type="datetimeFigureOut">
              <a:rPr lang="en-CA" smtClean="0"/>
              <a:t>2017-08-23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ACB7D5-CECC-4A44-9991-7CC0EE59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64817-7CB0-4387-AAA2-9ADF48532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A3BE-779E-4E29-9214-1581B84A1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18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40ED-EF8E-4A9F-9274-901D339F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935C7-72F6-401E-A868-1835237E3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81982-24EA-4CF5-BCE8-080D4E81D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A72FC-CBB6-42B7-8E48-B68467CE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6E9D-5EBD-4918-9002-CA77A25CBBDB}" type="datetimeFigureOut">
              <a:rPr lang="en-CA" smtClean="0"/>
              <a:t>2017-08-23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AAD70-7EBA-4290-AEFD-1DEC72E2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34F27-3AB1-49C7-9BBE-2F3111D2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A3BE-779E-4E29-9214-1581B84A1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9120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3C64-559C-408F-B1C9-A1D42355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D6D6B9-64D0-40D9-B4CA-FB8809800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84617-A157-4A90-A661-29553BB84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4825E2-1733-45EB-BB64-5642D0DE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A6E9D-5EBD-4918-9002-CA77A25CBBDB}" type="datetimeFigureOut">
              <a:rPr lang="en-CA" smtClean="0"/>
              <a:t>2017-08-23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5522D-487D-4239-B062-8D5E5196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748313-EDDC-4231-BA43-E3507E237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2A3BE-779E-4E29-9214-1581B84A1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4206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71933D-1030-4C69-8396-6001E947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AB5D6-3B8C-498B-8B89-9AEE9E1D2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7DC5B-B32A-453A-A6EC-4A02ADE619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A6E9D-5EBD-4918-9002-CA77A25CBBDB}" type="datetimeFigureOut">
              <a:rPr lang="en-CA" smtClean="0"/>
              <a:t>2017-08-23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2B6D5-3420-42C8-98AD-D91107CFAB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A30CF-9854-4D8D-92D0-3A90D9FA6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2A3BE-779E-4E29-9214-1581B84A19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279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6C507-4813-4D16-9244-A118DB08DC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27A95-11B1-4C52-A8DA-8AC847C476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79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4EA6C4-0F55-4020-AB18-3E06A2CB9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096"/>
          <a:stretch/>
        </p:blipFill>
        <p:spPr>
          <a:xfrm>
            <a:off x="418012" y="2083245"/>
            <a:ext cx="3454884" cy="2235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4F7A36-CA8C-46AB-AE32-F79B91329F4F}"/>
              </a:ext>
            </a:extLst>
          </p:cNvPr>
          <p:cNvSpPr txBox="1"/>
          <p:nvPr/>
        </p:nvSpPr>
        <p:spPr>
          <a:xfrm>
            <a:off x="418012" y="1436914"/>
            <a:ext cx="322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to use for Blade Inspections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F3E54B-D065-4342-8192-35AF166FB390}"/>
              </a:ext>
            </a:extLst>
          </p:cNvPr>
          <p:cNvSpPr txBox="1"/>
          <p:nvPr/>
        </p:nvSpPr>
        <p:spPr>
          <a:xfrm>
            <a:off x="7141029" y="1436914"/>
            <a:ext cx="322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to use for Mechanical Maintenance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64429B-4A85-46FB-AF9E-0C33AE4EA0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23" y="2248486"/>
            <a:ext cx="5521234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51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Talbot</dc:creator>
  <cp:lastModifiedBy>Bill Talbot</cp:lastModifiedBy>
  <cp:revision>3</cp:revision>
  <dcterms:created xsi:type="dcterms:W3CDTF">2017-08-23T14:45:42Z</dcterms:created>
  <dcterms:modified xsi:type="dcterms:W3CDTF">2017-08-23T14:52:52Z</dcterms:modified>
</cp:coreProperties>
</file>