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0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4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F700-F165-422A-A7B4-33509D40E9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87DE-77D9-4AD1-96BC-BD135A49C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17950" r="11022" b="34261"/>
          <a:stretch/>
        </p:blipFill>
        <p:spPr>
          <a:xfrm>
            <a:off x="3421932" y="0"/>
            <a:ext cx="5460476" cy="2521195"/>
          </a:xfrm>
        </p:spPr>
      </p:pic>
      <p:sp>
        <p:nvSpPr>
          <p:cNvPr id="9" name="TextBox 8"/>
          <p:cNvSpPr txBox="1"/>
          <p:nvPr/>
        </p:nvSpPr>
        <p:spPr>
          <a:xfrm>
            <a:off x="3874417" y="2521195"/>
            <a:ext cx="424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</a:rPr>
              <a:t>Empowering you to empower others...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163" y="3269010"/>
            <a:ext cx="3041533" cy="3607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368" y="3269010"/>
            <a:ext cx="3027385" cy="3687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548" y="3269010"/>
            <a:ext cx="4789509" cy="35889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r="25096"/>
          <a:stretch/>
        </p:blipFill>
        <p:spPr>
          <a:xfrm>
            <a:off x="9985056" y="3269010"/>
            <a:ext cx="2206943" cy="1428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229" y="609600"/>
            <a:ext cx="358475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/>
          <a:srcRect l="1" t="565" r="25307" b="-565"/>
          <a:stretch/>
        </p:blipFill>
        <p:spPr>
          <a:xfrm>
            <a:off x="9985055" y="4697155"/>
            <a:ext cx="2206944" cy="216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3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55" y="0"/>
            <a:ext cx="5462489" cy="25239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112005"/>
            <a:ext cx="12192000" cy="38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426" y="2523963"/>
            <a:ext cx="4328535" cy="536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823" y="0"/>
            <a:ext cx="3532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Innovative Maintenance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Blade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Blade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Retrofits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Turbine Maintenance</a:t>
            </a:r>
          </a:p>
        </p:txBody>
      </p:sp>
    </p:spTree>
    <p:extLst>
      <p:ext uri="{BB962C8B-B14F-4D97-AF65-F5344CB8AC3E}">
        <p14:creationId xmlns:p14="http://schemas.microsoft.com/office/powerpoint/2010/main" val="294799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55" y="0"/>
            <a:ext cx="5462489" cy="252396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112005"/>
            <a:ext cx="12192000" cy="383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426" y="2523963"/>
            <a:ext cx="4328535" cy="536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0823" y="0"/>
            <a:ext cx="3532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Innovative Maintenance Solutions: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Blade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Blade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Retrofits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Turbine Maintenance</a:t>
            </a:r>
          </a:p>
        </p:txBody>
      </p:sp>
    </p:spTree>
    <p:extLst>
      <p:ext uri="{BB962C8B-B14F-4D97-AF65-F5344CB8AC3E}">
        <p14:creationId xmlns:p14="http://schemas.microsoft.com/office/powerpoint/2010/main" val="402098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28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Talbot</dc:creator>
  <cp:lastModifiedBy>William Talbot</cp:lastModifiedBy>
  <cp:revision>7</cp:revision>
  <dcterms:created xsi:type="dcterms:W3CDTF">2017-06-07T12:11:32Z</dcterms:created>
  <dcterms:modified xsi:type="dcterms:W3CDTF">2017-06-07T13:56:59Z</dcterms:modified>
</cp:coreProperties>
</file>