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9715"/>
    <a:srgbClr val="52D41E"/>
    <a:srgbClr val="00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9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26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4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98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2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6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29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6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77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520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47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36926-F323-495B-A088-4194942087B3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61796-F9C5-466B-8104-77FCB4BF8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7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497136" y="990067"/>
            <a:ext cx="4748791" cy="3443388"/>
            <a:chOff x="6687067" y="2479408"/>
            <a:chExt cx="4083769" cy="3215217"/>
          </a:xfrm>
        </p:grpSpPr>
        <p:grpSp>
          <p:nvGrpSpPr>
            <p:cNvPr id="5" name="Group 4"/>
            <p:cNvGrpSpPr/>
            <p:nvPr/>
          </p:nvGrpSpPr>
          <p:grpSpPr>
            <a:xfrm>
              <a:off x="6687067" y="2479408"/>
              <a:ext cx="4083769" cy="3215217"/>
              <a:chOff x="3262599" y="1950115"/>
              <a:chExt cx="4083769" cy="3215217"/>
            </a:xfrm>
          </p:grpSpPr>
          <p:sp>
            <p:nvSpPr>
              <p:cNvPr id="10" name="Chord 9"/>
              <p:cNvSpPr/>
              <p:nvPr/>
            </p:nvSpPr>
            <p:spPr>
              <a:xfrm rot="5400000">
                <a:off x="3950764" y="1833154"/>
                <a:ext cx="2949159" cy="3183082"/>
              </a:xfrm>
              <a:prstGeom prst="chord">
                <a:avLst>
                  <a:gd name="adj1" fmla="val 5321545"/>
                  <a:gd name="adj2" fmla="val 16292889"/>
                </a:avLst>
              </a:prstGeom>
              <a:solidFill>
                <a:srgbClr val="FFFF00"/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920393" y="2574029"/>
                <a:ext cx="3096492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>
                    <a:ln>
                      <a:solidFill>
                        <a:schemeClr val="tx1"/>
                      </a:solidFill>
                    </a:ln>
                    <a:solidFill>
                      <a:srgbClr val="3A9715"/>
                    </a:solidFill>
                    <a:latin typeface="Century Schoolbook" panose="02040604050505020304" pitchFamily="18" charset="0"/>
                  </a:rPr>
                  <a:t>Good Life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564077" y="3424694"/>
                <a:ext cx="3782291" cy="151083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2D41E"/>
                  </a:solidFill>
                </a:endParaRPr>
              </a:p>
            </p:txBody>
          </p:sp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9807" b="89896" l="9199" r="90476">
                            <a14:foregroundMark x1="90584" y1="28232" x2="90584" y2="28232"/>
                            <a14:foregroundMark x1="9199" y1="83655" x2="9199" y2="83655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62599" y="3424695"/>
                <a:ext cx="2389820" cy="1740637"/>
              </a:xfrm>
              <a:prstGeom prst="rect">
                <a:avLst/>
              </a:prstGeom>
            </p:spPr>
          </p:pic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5625" b="96250" l="8021" r="90677">
                            <a14:foregroundMark x1="21719" y1="5703" x2="21719" y2="5703"/>
                            <a14:foregroundMark x1="16094" y1="8594" x2="25573" y2="8594"/>
                            <a14:foregroundMark x1="8021" y1="26875" x2="8256" y2="19606"/>
                            <a14:foregroundMark x1="34844" y1="95625" x2="39740" y2="87969"/>
                            <a14:foregroundMark x1="49948" y1="96328" x2="49948" y2="96328"/>
                            <a14:foregroundMark x1="90677" y1="33438" x2="90208" y2="27969"/>
                            <a14:backgroundMark x1="8281" y1="19219" x2="8281" y2="19219"/>
                            <a14:backgroundMark x1="8021" y1="27266" x2="8021" y2="27266"/>
                            <a14:backgroundMark x1="7292" y1="19922" x2="9531" y2="17344"/>
                            <a14:backgroundMark x1="8281" y1="19531" x2="8281" y2="19531"/>
                            <a14:backgroundMark x1="8021" y1="27266" x2="8021" y2="27266"/>
                            <a14:backgroundMark x1="8021" y1="27266" x2="8021" y2="27266"/>
                            <a14:backgroundMark x1="7813" y1="26875" x2="7813" y2="26875"/>
                          </a14:backgroundRemoval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5652419" y="3879873"/>
                <a:ext cx="1472044" cy="981363"/>
              </a:xfrm>
              <a:prstGeom prst="rect">
                <a:avLst/>
              </a:prstGeom>
            </p:spPr>
          </p:pic>
        </p:grp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0877" y="4734428"/>
              <a:ext cx="637871" cy="625113"/>
            </a:xfrm>
            <a:prstGeom prst="rect">
              <a:avLst/>
            </a:prstGeom>
          </p:spPr>
        </p:pic>
      </p:grpSp>
      <p:sp>
        <p:nvSpPr>
          <p:cNvPr id="16" name="Rectangle 15"/>
          <p:cNvSpPr/>
          <p:nvPr/>
        </p:nvSpPr>
        <p:spPr>
          <a:xfrm>
            <a:off x="3236586" y="4235504"/>
            <a:ext cx="35509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92D050"/>
                </a:solidFill>
                <a:latin typeface="Century Schoolbook" panose="02040604050505020304" pitchFamily="18" charset="0"/>
              </a:rPr>
              <a:t>Grass Farms</a:t>
            </a:r>
          </a:p>
        </p:txBody>
      </p:sp>
    </p:spTree>
    <p:extLst>
      <p:ext uri="{BB962C8B-B14F-4D97-AF65-F5344CB8AC3E}">
        <p14:creationId xmlns:p14="http://schemas.microsoft.com/office/powerpoint/2010/main" val="3412885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76645" y="367147"/>
            <a:ext cx="6380018" cy="3844637"/>
            <a:chOff x="2116281" y="1530929"/>
            <a:chExt cx="6380018" cy="3844637"/>
          </a:xfrm>
        </p:grpSpPr>
        <p:sp>
          <p:nvSpPr>
            <p:cNvPr id="4" name="Chord 3"/>
            <p:cNvSpPr/>
            <p:nvPr/>
          </p:nvSpPr>
          <p:spPr>
            <a:xfrm rot="5400000">
              <a:off x="3463636" y="1288476"/>
              <a:ext cx="3844637" cy="4329544"/>
            </a:xfrm>
            <a:prstGeom prst="chord">
              <a:avLst>
                <a:gd name="adj1" fmla="val 5321545"/>
                <a:gd name="adj2" fmla="val 16292889"/>
              </a:avLst>
            </a:prstGeom>
            <a:solidFill>
              <a:srgbClr val="FFFF00"/>
            </a:solidFill>
            <a:ln>
              <a:noFill/>
            </a:ln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990108" y="1656122"/>
              <a:ext cx="309649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latin typeface="Baskerville Old Face" panose="02020602080505020303" pitchFamily="18" charset="0"/>
                </a:rPr>
                <a:t>Good Life</a:t>
              </a:r>
            </a:p>
            <a:p>
              <a:pPr algn="ctr"/>
              <a:r>
                <a:rPr lang="en-US" sz="4000" dirty="0">
                  <a:latin typeface="Baskerville Old Face" panose="02020602080505020303" pitchFamily="18" charset="0"/>
                </a:rPr>
                <a:t>Grass Farms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275608" y="3453248"/>
              <a:ext cx="6220691" cy="12252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9807" b="89896" l="9199" r="90476">
                          <a14:foregroundMark x1="90584" y1="28232" x2="90584" y2="28232"/>
                          <a14:foregroundMark x1="9199" y1="83655" x2="9199" y2="8365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6281" y="2020311"/>
              <a:ext cx="2389820" cy="174063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5625" b="96250" l="8021" r="90677">
                          <a14:foregroundMark x1="21719" y1="5703" x2="21719" y2="5703"/>
                          <a14:foregroundMark x1="16094" y1="8594" x2="25573" y2="8594"/>
                          <a14:foregroundMark x1="8021" y1="26875" x2="8256" y2="19606"/>
                          <a14:foregroundMark x1="34844" y1="95625" x2="39740" y2="87969"/>
                          <a14:foregroundMark x1="49948" y1="96328" x2="49948" y2="96328"/>
                          <a14:foregroundMark x1="90677" y1="33438" x2="90208" y2="27969"/>
                          <a14:backgroundMark x1="8281" y1="19219" x2="8281" y2="19219"/>
                          <a14:backgroundMark x1="8021" y1="27266" x2="8021" y2="27266"/>
                          <a14:backgroundMark x1="7292" y1="19922" x2="9531" y2="17344"/>
                          <a14:backgroundMark x1="8281" y1="19531" x2="8281" y2="19531"/>
                          <a14:backgroundMark x1="8021" y1="27266" x2="8021" y2="27266"/>
                          <a14:backgroundMark x1="8021" y1="27266" x2="8021" y2="27266"/>
                          <a14:backgroundMark x1="7813" y1="26875" x2="7813" y2="2687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26375" y="2505876"/>
              <a:ext cx="1472044" cy="981363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71" b="99413" l="9797" r="89865">
                          <a14:foregroundMark x1="33108" y1="86657" x2="51520" y2="99413"/>
                          <a14:foregroundMark x1="51520" y1="99413" x2="51520" y2="85337"/>
                          <a14:foregroundMark x1="62331" y1="39443" x2="62331" y2="39443"/>
                          <a14:backgroundMark x1="59291" y1="33431" x2="59291" y2="33431"/>
                          <a14:backgroundMark x1="47635" y1="62023" x2="47635" y2="62023"/>
                          <a14:backgroundMark x1="44595" y1="70674" x2="44595" y2="70674"/>
                          <a14:backgroundMark x1="40034" y1="55425" x2="40034" y2="55425"/>
                          <a14:backgroundMark x1="42399" y1="55425" x2="42399" y2="55425"/>
                          <a14:backgroundMark x1="39189" y1="60704" x2="39189" y2="60704"/>
                          <a14:backgroundMark x1="69932" y1="78739" x2="69932" y2="78739"/>
                          <a14:backgroundMark x1="63007" y1="70674" x2="63007" y2="70674"/>
                          <a14:backgroundMark x1="55405" y1="77419" x2="55405" y2="77419"/>
                          <a14:backgroundMark x1="50845" y1="84018" x2="50845" y2="84018"/>
                          <a14:backgroundMark x1="56926" y1="76686" x2="56926" y2="76686"/>
                        </a14:backgroundRemoval>
                      </a14:imgEffect>
                      <a14:imgEffect>
                        <a14:colorTemperature colorTemp="11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7730" y="2607467"/>
              <a:ext cx="758620" cy="873951"/>
            </a:xfrm>
            <a:prstGeom prst="rect">
              <a:avLst/>
            </a:prstGeom>
          </p:spPr>
        </p:pic>
      </p:grpSp>
      <p:grpSp>
        <p:nvGrpSpPr>
          <p:cNvPr id="29" name="Group 28"/>
          <p:cNvGrpSpPr/>
          <p:nvPr/>
        </p:nvGrpSpPr>
        <p:grpSpPr>
          <a:xfrm>
            <a:off x="5540749" y="2115642"/>
            <a:ext cx="6380018" cy="3844637"/>
            <a:chOff x="5540749" y="2060222"/>
            <a:chExt cx="6380018" cy="3844637"/>
          </a:xfrm>
        </p:grpSpPr>
        <p:grpSp>
          <p:nvGrpSpPr>
            <p:cNvPr id="17" name="Group 16"/>
            <p:cNvGrpSpPr/>
            <p:nvPr/>
          </p:nvGrpSpPr>
          <p:grpSpPr>
            <a:xfrm>
              <a:off x="5540749" y="2060222"/>
              <a:ext cx="6380018" cy="3844637"/>
              <a:chOff x="2116281" y="1530929"/>
              <a:chExt cx="6380018" cy="3844637"/>
            </a:xfrm>
          </p:grpSpPr>
          <p:sp>
            <p:nvSpPr>
              <p:cNvPr id="18" name="Chord 17"/>
              <p:cNvSpPr/>
              <p:nvPr/>
            </p:nvSpPr>
            <p:spPr>
              <a:xfrm rot="5400000">
                <a:off x="3463636" y="1288476"/>
                <a:ext cx="3844637" cy="4329544"/>
              </a:xfrm>
              <a:prstGeom prst="chord">
                <a:avLst>
                  <a:gd name="adj1" fmla="val 5321545"/>
                  <a:gd name="adj2" fmla="val 16292889"/>
                </a:avLst>
              </a:prstGeom>
              <a:solidFill>
                <a:srgbClr val="FFFF00"/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976253" y="1656122"/>
                <a:ext cx="3096492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latin typeface="Baskerville Old Face" panose="02020602080505020303" pitchFamily="18" charset="0"/>
                  </a:rPr>
                  <a:t>Good Life</a:t>
                </a:r>
              </a:p>
              <a:p>
                <a:pPr algn="ctr"/>
                <a:r>
                  <a:rPr lang="en-US" sz="4000" dirty="0">
                    <a:latin typeface="Baskerville Old Face" panose="02020602080505020303" pitchFamily="18" charset="0"/>
                  </a:rPr>
                  <a:t>Grass Farms</a:t>
                </a: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275608" y="3453248"/>
                <a:ext cx="6220691" cy="122529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9807" b="89896" l="9199" r="90476">
                            <a14:foregroundMark x1="90584" y1="28232" x2="90584" y2="28232"/>
                            <a14:foregroundMark x1="9199" y1="83655" x2="9199" y2="83655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16281" y="2020311"/>
                <a:ext cx="2389820" cy="1740637"/>
              </a:xfrm>
              <a:prstGeom prst="rect">
                <a:avLst/>
              </a:prstGeom>
            </p:spPr>
          </p:pic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5625" b="96250" l="8021" r="90677">
                            <a14:foregroundMark x1="21719" y1="5703" x2="21719" y2="5703"/>
                            <a14:foregroundMark x1="16094" y1="8594" x2="25573" y2="8594"/>
                            <a14:foregroundMark x1="8021" y1="26875" x2="8256" y2="19606"/>
                            <a14:foregroundMark x1="34844" y1="95625" x2="39740" y2="87969"/>
                            <a14:foregroundMark x1="49948" y1="96328" x2="49948" y2="96328"/>
                            <a14:foregroundMark x1="90677" y1="33438" x2="90208" y2="27969"/>
                            <a14:backgroundMark x1="8281" y1="19219" x2="8281" y2="19219"/>
                            <a14:backgroundMark x1="8021" y1="27266" x2="8021" y2="27266"/>
                            <a14:backgroundMark x1="7292" y1="19922" x2="9531" y2="17344"/>
                            <a14:backgroundMark x1="8281" y1="19531" x2="8281" y2="19531"/>
                            <a14:backgroundMark x1="8021" y1="27266" x2="8021" y2="27266"/>
                            <a14:backgroundMark x1="8021" y1="27266" x2="8021" y2="27266"/>
                            <a14:backgroundMark x1="7813" y1="26875" x2="7813" y2="26875"/>
                          </a14:backgroundRemoval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6726375" y="2505876"/>
                <a:ext cx="1472044" cy="981363"/>
              </a:xfrm>
              <a:prstGeom prst="rect">
                <a:avLst/>
              </a:prstGeom>
            </p:spPr>
          </p:pic>
          <p:pic>
            <p:nvPicPr>
              <p:cNvPr id="24" name="Picture 23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92287" y="2788292"/>
                <a:ext cx="713212" cy="698947"/>
              </a:xfrm>
              <a:prstGeom prst="rect">
                <a:avLst/>
              </a:prstGeom>
            </p:spPr>
          </p:pic>
        </p:grp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19355" y="3317584"/>
              <a:ext cx="713212" cy="698947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9285" y="3325159"/>
              <a:ext cx="713212" cy="698947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6107" y="3325160"/>
              <a:ext cx="713212" cy="698947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7669" y="3325158"/>
              <a:ext cx="713212" cy="698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14202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Baskerville Old Face</vt:lpstr>
      <vt:lpstr>Calibri</vt:lpstr>
      <vt:lpstr>Calibri Light</vt:lpstr>
      <vt:lpstr>Century Schoolbook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 Boman</dc:creator>
  <cp:lastModifiedBy>Adam Boman</cp:lastModifiedBy>
  <cp:revision>7</cp:revision>
  <dcterms:created xsi:type="dcterms:W3CDTF">2017-05-18T14:32:05Z</dcterms:created>
  <dcterms:modified xsi:type="dcterms:W3CDTF">2017-05-18T16:25:07Z</dcterms:modified>
</cp:coreProperties>
</file>