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41779F-992F-4DE0-ACC5-DB67F2D4C1C6}" type="datetimeFigureOut">
              <a:rPr lang="en-US" smtClean="0"/>
              <a:t>6/7/2017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BEA9B-1779-4053-A440-2906B82C851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53034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41779F-992F-4DE0-ACC5-DB67F2D4C1C6}" type="datetimeFigureOut">
              <a:rPr lang="en-US" smtClean="0"/>
              <a:t>6/7/2017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BEA9B-1779-4053-A440-2906B82C851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82370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41779F-992F-4DE0-ACC5-DB67F2D4C1C6}" type="datetimeFigureOut">
              <a:rPr lang="en-US" smtClean="0"/>
              <a:t>6/7/2017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BEA9B-1779-4053-A440-2906B82C851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73953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41779F-992F-4DE0-ACC5-DB67F2D4C1C6}" type="datetimeFigureOut">
              <a:rPr lang="en-US" smtClean="0"/>
              <a:t>6/7/2017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BEA9B-1779-4053-A440-2906B82C851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08495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41779F-992F-4DE0-ACC5-DB67F2D4C1C6}" type="datetimeFigureOut">
              <a:rPr lang="en-US" smtClean="0"/>
              <a:t>6/7/2017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BEA9B-1779-4053-A440-2906B82C851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61595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41779F-992F-4DE0-ACC5-DB67F2D4C1C6}" type="datetimeFigureOut">
              <a:rPr lang="en-US" smtClean="0"/>
              <a:t>6/7/2017</a:t>
            </a:fld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BEA9B-1779-4053-A440-2906B82C851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15871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41779F-992F-4DE0-ACC5-DB67F2D4C1C6}" type="datetimeFigureOut">
              <a:rPr lang="en-US" smtClean="0"/>
              <a:t>6/7/2017</a:t>
            </a:fld>
            <a:endParaRPr lang="en-U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BEA9B-1779-4053-A440-2906B82C851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09711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41779F-992F-4DE0-ACC5-DB67F2D4C1C6}" type="datetimeFigureOut">
              <a:rPr lang="en-US" smtClean="0"/>
              <a:t>6/7/2017</a:t>
            </a:fld>
            <a:endParaRPr lang="en-U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BEA9B-1779-4053-A440-2906B82C851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59712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41779F-992F-4DE0-ACC5-DB67F2D4C1C6}" type="datetimeFigureOut">
              <a:rPr lang="en-US" smtClean="0"/>
              <a:t>6/7/2017</a:t>
            </a:fld>
            <a:endParaRPr lang="en-U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BEA9B-1779-4053-A440-2906B82C851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13420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41779F-992F-4DE0-ACC5-DB67F2D4C1C6}" type="datetimeFigureOut">
              <a:rPr lang="en-US" smtClean="0"/>
              <a:t>6/7/2017</a:t>
            </a:fld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BEA9B-1779-4053-A440-2906B82C851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23707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41779F-992F-4DE0-ACC5-DB67F2D4C1C6}" type="datetimeFigureOut">
              <a:rPr lang="en-US" smtClean="0"/>
              <a:t>6/7/2017</a:t>
            </a:fld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BEA9B-1779-4053-A440-2906B82C851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29253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41779F-992F-4DE0-ACC5-DB67F2D4C1C6}" type="datetimeFigureOut">
              <a:rPr lang="en-US" smtClean="0"/>
              <a:t>6/7/2017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ABEA9B-1779-4053-A440-2906B82C851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17456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16"/>
          <p:cNvGrpSpPr/>
          <p:nvPr/>
        </p:nvGrpSpPr>
        <p:grpSpPr>
          <a:xfrm>
            <a:off x="488338" y="637785"/>
            <a:ext cx="1837167" cy="2002493"/>
            <a:chOff x="6232315" y="3548410"/>
            <a:chExt cx="1837167" cy="2002493"/>
          </a:xfrm>
        </p:grpSpPr>
        <p:sp>
          <p:nvSpPr>
            <p:cNvPr id="5" name="Shape 606"/>
            <p:cNvSpPr/>
            <p:nvPr/>
          </p:nvSpPr>
          <p:spPr>
            <a:xfrm>
              <a:off x="6232315" y="5058460"/>
              <a:ext cx="1837167" cy="492443"/>
            </a:xfrm>
            <a:prstGeom prst="rect">
              <a:avLst/>
            </a:prstGeom>
            <a:solidFill>
              <a:srgbClr val="FFFFFF">
                <a:alpha val="50000"/>
              </a:srgbClr>
            </a:solidFill>
            <a:ln w="12700">
              <a:miter lim="400000"/>
            </a:ln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0" tIns="0" rIns="0" bIns="0">
              <a:spAutoFit/>
            </a:bodyPr>
            <a:lstStyle/>
            <a:p>
              <a:pPr lvl="0" algn="ctr"/>
              <a:r>
                <a:rPr sz="1600" b="1" dirty="0" smtClean="0">
                  <a:solidFill>
                    <a:srgbClr val="1F4E79"/>
                  </a:solidFill>
                  <a:latin typeface="Calibri"/>
                  <a:ea typeface="Calibri"/>
                  <a:cs typeface="Calibri"/>
                  <a:sym typeface="Calibri"/>
                </a:rPr>
                <a:t>Zahra</a:t>
              </a:r>
              <a:r>
                <a:rPr lang="es-ES" sz="1600" b="1" dirty="0" smtClean="0">
                  <a:solidFill>
                    <a:srgbClr val="1F4E79"/>
                  </a:solidFill>
                  <a:latin typeface="Calibri"/>
                  <a:ea typeface="Calibri"/>
                  <a:cs typeface="Calibri"/>
                  <a:sym typeface="Calibri"/>
                </a:rPr>
                <a:t>, </a:t>
              </a:r>
              <a:r>
                <a:rPr lang="es-ES" sz="1600" b="1" dirty="0" err="1" smtClean="0">
                  <a:solidFill>
                    <a:srgbClr val="1F4E79"/>
                  </a:solidFill>
                  <a:latin typeface="Calibri"/>
                  <a:ea typeface="Calibri"/>
                  <a:cs typeface="Calibri"/>
                  <a:sym typeface="Calibri"/>
                </a:rPr>
                <a:t>Student</a:t>
              </a:r>
              <a:r>
                <a:rPr sz="1600" b="1" dirty="0" smtClean="0">
                  <a:solidFill>
                    <a:srgbClr val="1F4E79"/>
                  </a:solidFill>
                  <a:latin typeface="Calibri"/>
                  <a:ea typeface="Calibri"/>
                  <a:cs typeface="Calibri"/>
                  <a:sym typeface="Calibri"/>
                </a:rPr>
                <a:t> </a:t>
              </a:r>
              <a:endParaRPr lang="es-ES" sz="1600" b="1" dirty="0">
                <a:solidFill>
                  <a:srgbClr val="1F4E79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lvl="0" algn="ctr"/>
              <a:r>
                <a:rPr lang="en-US" sz="1600" b="1" dirty="0" smtClean="0">
                  <a:solidFill>
                    <a:srgbClr val="1F4E79"/>
                  </a:solidFill>
                  <a:latin typeface="Calibri"/>
                  <a:ea typeface="Calibri"/>
                  <a:cs typeface="Calibri"/>
                  <a:sym typeface="Calibri"/>
                </a:rPr>
                <a:t>Iran</a:t>
              </a:r>
              <a:endParaRPr dirty="0">
                <a:latin typeface="Calibri"/>
                <a:ea typeface="Calibri"/>
                <a:cs typeface="Calibri"/>
                <a:sym typeface="Calibri"/>
              </a:endParaRPr>
            </a:p>
          </p:txBody>
        </p:sp>
        <p:pic>
          <p:nvPicPr>
            <p:cNvPr id="6" name="image18.png"/>
            <p:cNvPicPr/>
            <p:nvPr/>
          </p:nvPicPr>
          <p:blipFill>
            <a:blip r:embed="rId2">
              <a:extLst/>
            </a:blip>
            <a:stretch>
              <a:fillRect/>
            </a:stretch>
          </p:blipFill>
          <p:spPr>
            <a:xfrm>
              <a:off x="6483621" y="3548410"/>
              <a:ext cx="1334556" cy="1510050"/>
            </a:xfrm>
            <a:prstGeom prst="rect">
              <a:avLst/>
            </a:prstGeom>
            <a:ln w="12700">
              <a:miter lim="400000"/>
            </a:ln>
          </p:spPr>
        </p:pic>
      </p:grpSp>
      <p:grpSp>
        <p:nvGrpSpPr>
          <p:cNvPr id="7" name="Group 18"/>
          <p:cNvGrpSpPr/>
          <p:nvPr/>
        </p:nvGrpSpPr>
        <p:grpSpPr>
          <a:xfrm>
            <a:off x="2476870" y="637785"/>
            <a:ext cx="2636043" cy="1854986"/>
            <a:chOff x="3185208" y="3230043"/>
            <a:chExt cx="2636043" cy="1854986"/>
          </a:xfrm>
        </p:grpSpPr>
        <p:pic>
          <p:nvPicPr>
            <p:cNvPr id="8" name="image17.jpg" descr="Eduardo Chocano Esquiu"/>
            <p:cNvPicPr/>
            <p:nvPr/>
          </p:nvPicPr>
          <p:blipFill>
            <a:blip r:embed="rId3">
              <a:extLst/>
            </a:blip>
            <a:stretch>
              <a:fillRect/>
            </a:stretch>
          </p:blipFill>
          <p:spPr>
            <a:xfrm>
              <a:off x="3868719" y="3230043"/>
              <a:ext cx="1269020" cy="1264672"/>
            </a:xfrm>
            <a:prstGeom prst="rect">
              <a:avLst/>
            </a:prstGeom>
            <a:ln w="12700">
              <a:miter lim="400000"/>
            </a:ln>
          </p:spPr>
        </p:pic>
        <p:sp>
          <p:nvSpPr>
            <p:cNvPr id="9" name="Shape 607"/>
            <p:cNvSpPr/>
            <p:nvPr/>
          </p:nvSpPr>
          <p:spPr>
            <a:xfrm>
              <a:off x="3185208" y="4592586"/>
              <a:ext cx="2636043" cy="492443"/>
            </a:xfrm>
            <a:prstGeom prst="rect">
              <a:avLst/>
            </a:prstGeom>
            <a:solidFill>
              <a:srgbClr val="FFFFFF">
                <a:alpha val="50000"/>
              </a:srgbClr>
            </a:solidFill>
            <a:ln w="12700">
              <a:miter lim="400000"/>
            </a:ln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0" tIns="0" rIns="0" bIns="0">
              <a:spAutoFit/>
            </a:bodyPr>
            <a:lstStyle/>
            <a:p>
              <a:pPr lvl="0" algn="ctr"/>
              <a:r>
                <a:rPr sz="1600" b="1" dirty="0" smtClean="0">
                  <a:solidFill>
                    <a:srgbClr val="1F4E79"/>
                  </a:solidFill>
                  <a:latin typeface="Calibri"/>
                  <a:ea typeface="Calibri"/>
                  <a:cs typeface="Calibri"/>
                  <a:sym typeface="Calibri"/>
                </a:rPr>
                <a:t>Eduard</a:t>
              </a:r>
              <a:r>
                <a:rPr lang="en-US" sz="1600" b="1" dirty="0" smtClean="0">
                  <a:solidFill>
                    <a:srgbClr val="1F4E79"/>
                  </a:solidFill>
                  <a:latin typeface="Calibri"/>
                  <a:ea typeface="Calibri"/>
                  <a:cs typeface="Calibri"/>
                  <a:sym typeface="Calibri"/>
                </a:rPr>
                <a:t>o, Engineering Manager</a:t>
              </a:r>
            </a:p>
            <a:p>
              <a:pPr lvl="0" algn="ctr"/>
              <a:r>
                <a:rPr lang="en-US" sz="1600" b="1" dirty="0" smtClean="0">
                  <a:solidFill>
                    <a:srgbClr val="1F4E79"/>
                  </a:solidFill>
                  <a:latin typeface="Calibri"/>
                  <a:ea typeface="Calibri"/>
                  <a:cs typeface="Calibri"/>
                  <a:sym typeface="Calibri"/>
                </a:rPr>
                <a:t>Spain</a:t>
              </a:r>
              <a:endParaRPr sz="1600" i="1" dirty="0">
                <a:solidFill>
                  <a:srgbClr val="1F4E79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0" name="Group 17"/>
          <p:cNvGrpSpPr/>
          <p:nvPr/>
        </p:nvGrpSpPr>
        <p:grpSpPr>
          <a:xfrm>
            <a:off x="5899856" y="637785"/>
            <a:ext cx="1454949" cy="1786195"/>
            <a:chOff x="4895304" y="3421944"/>
            <a:chExt cx="1454949" cy="1786195"/>
          </a:xfrm>
        </p:grpSpPr>
        <p:pic>
          <p:nvPicPr>
            <p:cNvPr id="11" name="Picture 5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4985786" y="3421944"/>
              <a:ext cx="1273983" cy="1273983"/>
            </a:xfrm>
            <a:prstGeom prst="rect">
              <a:avLst/>
            </a:prstGeom>
          </p:spPr>
        </p:pic>
        <p:sp>
          <p:nvSpPr>
            <p:cNvPr id="12" name="Shape 607"/>
            <p:cNvSpPr/>
            <p:nvPr/>
          </p:nvSpPr>
          <p:spPr>
            <a:xfrm>
              <a:off x="4895304" y="4715696"/>
              <a:ext cx="1454949" cy="492443"/>
            </a:xfrm>
            <a:prstGeom prst="rect">
              <a:avLst/>
            </a:prstGeom>
            <a:solidFill>
              <a:srgbClr val="FFFFFF">
                <a:alpha val="50000"/>
              </a:srgbClr>
            </a:solidFill>
            <a:ln w="12700">
              <a:miter lim="400000"/>
            </a:ln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0" tIns="0" rIns="0" bIns="0">
              <a:spAutoFit/>
            </a:bodyPr>
            <a:lstStyle/>
            <a:p>
              <a:pPr lvl="0"/>
              <a:r>
                <a:rPr lang="en-US" sz="1600" b="1" dirty="0" err="1" smtClean="0">
                  <a:solidFill>
                    <a:srgbClr val="1F4E79"/>
                  </a:solidFill>
                  <a:latin typeface="Calibri"/>
                  <a:ea typeface="Calibri"/>
                  <a:cs typeface="Calibri"/>
                  <a:sym typeface="Calibri"/>
                </a:rPr>
                <a:t>Petar</a:t>
              </a:r>
              <a:r>
                <a:rPr lang="en-US" sz="1600" b="1" dirty="0" smtClean="0">
                  <a:solidFill>
                    <a:srgbClr val="1F4E79"/>
                  </a:solidFill>
                  <a:latin typeface="Calibri"/>
                  <a:ea typeface="Calibri"/>
                  <a:cs typeface="Calibri"/>
                  <a:sym typeface="Calibri"/>
                </a:rPr>
                <a:t>, Academic</a:t>
              </a:r>
            </a:p>
            <a:p>
              <a:pPr lvl="0" algn="ctr"/>
              <a:r>
                <a:rPr lang="en-US" sz="1600" b="1" dirty="0" smtClean="0">
                  <a:solidFill>
                    <a:srgbClr val="1F4E79"/>
                  </a:solidFill>
                  <a:latin typeface="Calibri"/>
                  <a:ea typeface="Calibri"/>
                  <a:cs typeface="Calibri"/>
                  <a:sym typeface="Calibri"/>
                </a:rPr>
                <a:t>Serbia</a:t>
              </a:r>
              <a:endParaRPr sz="1600" i="1" dirty="0">
                <a:solidFill>
                  <a:srgbClr val="1F4E79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3" name="Group 10"/>
          <p:cNvGrpSpPr/>
          <p:nvPr/>
        </p:nvGrpSpPr>
        <p:grpSpPr>
          <a:xfrm>
            <a:off x="6471695" y="3224678"/>
            <a:ext cx="1766220" cy="2142122"/>
            <a:chOff x="221290" y="3203709"/>
            <a:chExt cx="1766220" cy="2142122"/>
          </a:xfrm>
        </p:grpSpPr>
        <p:sp>
          <p:nvSpPr>
            <p:cNvPr id="14" name="Shape 608"/>
            <p:cNvSpPr/>
            <p:nvPr/>
          </p:nvSpPr>
          <p:spPr>
            <a:xfrm>
              <a:off x="221290" y="4853388"/>
              <a:ext cx="1766220" cy="492443"/>
            </a:xfrm>
            <a:prstGeom prst="rect">
              <a:avLst/>
            </a:prstGeom>
            <a:solidFill>
              <a:srgbClr val="FFFFFF">
                <a:alpha val="50000"/>
              </a:srgbClr>
            </a:solidFill>
            <a:ln w="12700">
              <a:miter lim="400000"/>
            </a:ln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0" tIns="0" rIns="0" bIns="0">
              <a:spAutoFit/>
            </a:bodyPr>
            <a:lstStyle/>
            <a:p>
              <a:pPr lvl="0" algn="ctr"/>
              <a:r>
                <a:rPr lang="en-US" sz="1600" b="1" dirty="0" smtClean="0">
                  <a:solidFill>
                    <a:srgbClr val="1F4E79"/>
                  </a:solidFill>
                  <a:latin typeface="Calibri"/>
                  <a:ea typeface="Calibri"/>
                  <a:cs typeface="Calibri"/>
                  <a:sym typeface="Calibri"/>
                </a:rPr>
                <a:t>Steven</a:t>
              </a:r>
              <a:r>
                <a:rPr lang="en-US" sz="1600" b="1" dirty="0">
                  <a:solidFill>
                    <a:srgbClr val="1F4E79"/>
                  </a:solidFill>
                  <a:latin typeface="Calibri"/>
                  <a:ea typeface="Calibri"/>
                  <a:cs typeface="Calibri"/>
                  <a:sym typeface="Calibri"/>
                </a:rPr>
                <a:t>,</a:t>
              </a:r>
              <a:r>
                <a:rPr sz="1600" b="1" dirty="0" smtClean="0">
                  <a:solidFill>
                    <a:srgbClr val="1F4E79"/>
                  </a:solidFill>
                  <a:latin typeface="Calibri"/>
                  <a:ea typeface="Calibri"/>
                  <a:cs typeface="Calibri"/>
                  <a:sym typeface="Calibri"/>
                </a:rPr>
                <a:t> </a:t>
              </a:r>
              <a:r>
                <a:rPr lang="es-ES" sz="1600" b="1" dirty="0" err="1" smtClean="0">
                  <a:solidFill>
                    <a:srgbClr val="1F4E79"/>
                  </a:solidFill>
                  <a:latin typeface="Calibri"/>
                  <a:ea typeface="Calibri"/>
                  <a:cs typeface="Calibri"/>
                  <a:sym typeface="Calibri"/>
                </a:rPr>
                <a:t>Employee</a:t>
              </a:r>
              <a:endParaRPr lang="es-ES" sz="1600" b="1" dirty="0" smtClean="0">
                <a:solidFill>
                  <a:srgbClr val="1F4E79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lvl="0" algn="ctr"/>
              <a:r>
                <a:rPr lang="en-US" sz="1600" b="1" dirty="0" smtClean="0">
                  <a:solidFill>
                    <a:srgbClr val="1F4E79"/>
                  </a:solidFill>
                  <a:latin typeface="Calibri"/>
                  <a:ea typeface="Calibri"/>
                  <a:cs typeface="Calibri"/>
                  <a:sym typeface="Calibri"/>
                </a:rPr>
                <a:t>US</a:t>
              </a:r>
              <a:endParaRPr dirty="0">
                <a:latin typeface="Calibri"/>
                <a:ea typeface="Calibri"/>
                <a:cs typeface="Calibri"/>
                <a:sym typeface="Calibri"/>
              </a:endParaRPr>
            </a:p>
          </p:txBody>
        </p:sp>
        <p:pic>
          <p:nvPicPr>
            <p:cNvPr id="15" name="Picture 3"/>
            <p:cNvPicPr>
              <a:picLocks noChangeAspect="1"/>
            </p:cNvPicPr>
            <p:nvPr/>
          </p:nvPicPr>
          <p:blipFill rotWithShape="1">
            <a:blip r:embed="rId5"/>
            <a:srcRect l="12506" t="19617" b="11733"/>
            <a:stretch/>
          </p:blipFill>
          <p:spPr>
            <a:xfrm>
              <a:off x="263714" y="3203709"/>
              <a:ext cx="1500404" cy="1564760"/>
            </a:xfrm>
            <a:prstGeom prst="rect">
              <a:avLst/>
            </a:prstGeom>
          </p:spPr>
        </p:pic>
      </p:grpSp>
      <p:sp>
        <p:nvSpPr>
          <p:cNvPr id="17" name="Shape 607"/>
          <p:cNvSpPr/>
          <p:nvPr/>
        </p:nvSpPr>
        <p:spPr>
          <a:xfrm>
            <a:off x="3633367" y="4874358"/>
            <a:ext cx="2636043" cy="492443"/>
          </a:xfrm>
          <a:prstGeom prst="rect">
            <a:avLst/>
          </a:prstGeom>
          <a:solidFill>
            <a:srgbClr val="FFFFFF">
              <a:alpha val="50000"/>
            </a:srgbClr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 lIns="0" tIns="0" rIns="0" bIns="0">
            <a:spAutoFit/>
          </a:bodyPr>
          <a:lstStyle/>
          <a:p>
            <a:pPr lvl="0" algn="ctr"/>
            <a:r>
              <a:rPr lang="es-ES" sz="1600" b="1" dirty="0" err="1" smtClean="0">
                <a:solidFill>
                  <a:srgbClr val="1F4E79"/>
                </a:solidFill>
                <a:latin typeface="Calibri"/>
                <a:ea typeface="Calibri"/>
                <a:cs typeface="Calibri"/>
                <a:sym typeface="Calibri"/>
              </a:rPr>
              <a:t>Orfeuo</a:t>
            </a:r>
            <a:r>
              <a:rPr lang="en-US" sz="1600" b="1" dirty="0" smtClean="0">
                <a:solidFill>
                  <a:srgbClr val="1F4E79"/>
                </a:solidFill>
                <a:latin typeface="Calibri"/>
                <a:ea typeface="Calibri"/>
                <a:cs typeface="Calibri"/>
                <a:sym typeface="Calibri"/>
              </a:rPr>
              <a:t>, Startup Founder</a:t>
            </a:r>
          </a:p>
          <a:p>
            <a:pPr lvl="0" algn="ctr"/>
            <a:r>
              <a:rPr lang="en-US" sz="1600" b="1" dirty="0" smtClean="0">
                <a:solidFill>
                  <a:srgbClr val="1F4E79"/>
                </a:solidFill>
                <a:latin typeface="Calibri"/>
                <a:ea typeface="Calibri"/>
                <a:cs typeface="Calibri"/>
                <a:sym typeface="Calibri"/>
              </a:rPr>
              <a:t>Amsterdam</a:t>
            </a:r>
            <a:endParaRPr sz="1600" i="1" dirty="0">
              <a:solidFill>
                <a:srgbClr val="1F4E79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" name="Imagen 1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22312" y="3131283"/>
            <a:ext cx="1658155" cy="16581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46411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23</Words>
  <Application>Microsoft Office PowerPoint</Application>
  <PresentationFormat>Panorámica</PresentationFormat>
  <Paragraphs>10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Raquel Martinez Gonzalez</dc:creator>
  <cp:lastModifiedBy>Raquel Martinez Gonzalez</cp:lastModifiedBy>
  <cp:revision>4</cp:revision>
  <dcterms:created xsi:type="dcterms:W3CDTF">2017-06-07T16:06:03Z</dcterms:created>
  <dcterms:modified xsi:type="dcterms:W3CDTF">2017-06-07T20:05:26Z</dcterms:modified>
</cp:coreProperties>
</file>