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7" r:id="rId2"/>
    <p:sldId id="256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D7C"/>
    <a:srgbClr val="434443"/>
    <a:srgbClr val="967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/>
    <p:restoredTop sz="94704"/>
  </p:normalViewPr>
  <p:slideViewPr>
    <p:cSldViewPr snapToGrid="0" snapToObjects="1">
      <p:cViewPr>
        <p:scale>
          <a:sx n="60" d="100"/>
          <a:sy n="60" d="100"/>
        </p:scale>
        <p:origin x="30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82B-40DE-0041-8CC6-2AC41F8AB46A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A2AF4-5CE8-B141-BEBB-F696CE64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A2AF4-5CE8-B141-BEBB-F696CE6467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A2AF4-5CE8-B141-BEBB-F696CE6467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4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92FA-56D6-914F-B57C-EF35F9C95A60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5713-B4C4-C84F-A320-E3D856B85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92FA-56D6-914F-B57C-EF35F9C95A60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5713-B4C4-C84F-A320-E3D856B85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92FA-56D6-914F-B57C-EF35F9C95A60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5713-B4C4-C84F-A320-E3D856B85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92FA-56D6-914F-B57C-EF35F9C95A60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5713-B4C4-C84F-A320-E3D856B85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92FA-56D6-914F-B57C-EF35F9C95A60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5713-B4C4-C84F-A320-E3D856B85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92FA-56D6-914F-B57C-EF35F9C95A60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5713-B4C4-C84F-A320-E3D856B85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92FA-56D6-914F-B57C-EF35F9C95A60}" type="datetimeFigureOut">
              <a:rPr lang="en-US" smtClean="0"/>
              <a:t>6/5/17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5713-B4C4-C84F-A320-E3D856B85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92FA-56D6-914F-B57C-EF35F9C95A60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5713-B4C4-C84F-A320-E3D856B85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92FA-56D6-914F-B57C-EF35F9C95A60}" type="datetimeFigureOut">
              <a:rPr lang="en-US" smtClean="0"/>
              <a:t>6/5/17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5713-B4C4-C84F-A320-E3D856B85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92FA-56D6-914F-B57C-EF35F9C95A60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5713-B4C4-C84F-A320-E3D856B85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92FA-56D6-914F-B57C-EF35F9C95A60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5713-B4C4-C84F-A320-E3D856B85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92FA-56D6-914F-B57C-EF35F9C95A60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5713-B4C4-C84F-A320-E3D856B85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5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jpg"/><Relationship Id="rId5" Type="http://schemas.openxmlformats.org/officeDocument/2006/relationships/hyperlink" Target="http://www.lavender.yoga/" TargetMode="External"/><Relationship Id="rId6" Type="http://schemas.openxmlformats.org/officeDocument/2006/relationships/hyperlink" Target="mailto:Zoe_lavender@hotmail.com" TargetMode="External"/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hyperlink" Target="http://www.lavender.yoga/" TargetMode="External"/><Relationship Id="rId5" Type="http://schemas.openxmlformats.org/officeDocument/2006/relationships/hyperlink" Target="mailto:Zoe_lavender@hotmail.com" TargetMode="External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52" y="150975"/>
            <a:ext cx="3023262" cy="2114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998" y="2538182"/>
            <a:ext cx="41950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Going to a new yoga class can be a little intimidating. Where do I put my mat? Does it matter I can’t even touch my toes? What language will they speak?</a:t>
            </a:r>
          </a:p>
          <a:p>
            <a:pPr algn="ctr"/>
            <a:r>
              <a:rPr lang="en-GB" sz="1600" dirty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I get it. I’ve been there.</a:t>
            </a:r>
          </a:p>
          <a:p>
            <a:pPr algn="ctr"/>
            <a:r>
              <a:rPr lang="en-GB" sz="1600" dirty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 </a:t>
            </a:r>
          </a:p>
          <a:p>
            <a:pPr algn="ctr"/>
            <a:r>
              <a:rPr lang="en-GB" sz="1600" dirty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So instead, how about trying private yoga classes? </a:t>
            </a:r>
            <a:r>
              <a:rPr lang="en-GB" sz="16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We can practice at </a:t>
            </a:r>
            <a:r>
              <a:rPr lang="en-GB" sz="16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the </a:t>
            </a:r>
            <a:r>
              <a:rPr lang="en-GB" sz="1600" dirty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best time for your schedule. And </a:t>
            </a:r>
            <a:r>
              <a:rPr lang="en-GB" sz="16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make it </a:t>
            </a:r>
            <a:r>
              <a:rPr lang="en-GB" sz="1600" dirty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even more fun by doing it with your friend.</a:t>
            </a:r>
          </a:p>
          <a:p>
            <a:pPr algn="ctr"/>
            <a:r>
              <a:rPr lang="en-GB" sz="1600" dirty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 </a:t>
            </a:r>
          </a:p>
          <a:p>
            <a:pPr algn="ctr"/>
            <a:r>
              <a:rPr lang="en-GB" sz="1600" dirty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This summer if you book a private class with me you can now do just that, and bring a friend along for free!</a:t>
            </a:r>
          </a:p>
          <a:p>
            <a:pPr algn="ctr"/>
            <a:endParaRPr lang="en-US" sz="1600" dirty="0">
              <a:solidFill>
                <a:srgbClr val="434443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4408" y="5522218"/>
            <a:ext cx="18585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="1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Offer </a:t>
            </a:r>
            <a:r>
              <a:rPr lang="en-GB" sz="1400" b="1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period: </a:t>
            </a:r>
            <a:r>
              <a:rPr lang="en-GB" sz="14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July </a:t>
            </a:r>
            <a:r>
              <a:rPr lang="en-GB" sz="14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to </a:t>
            </a:r>
            <a:r>
              <a:rPr lang="en-GB" sz="14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September 2017</a:t>
            </a:r>
            <a:endParaRPr lang="en-GB" sz="1400" dirty="0" smtClean="0">
              <a:solidFill>
                <a:srgbClr val="434443"/>
              </a:solidFill>
              <a:effectLst/>
              <a:latin typeface="Raleway" charset="0"/>
              <a:ea typeface="Raleway" charset="0"/>
              <a:cs typeface="Raleway" charset="0"/>
            </a:endParaRPr>
          </a:p>
          <a:p>
            <a:pPr>
              <a:spcAft>
                <a:spcPts val="0"/>
              </a:spcAft>
            </a:pPr>
            <a:endParaRPr lang="en-GB" sz="1400" b="1" dirty="0" smtClean="0">
              <a:solidFill>
                <a:srgbClr val="434443"/>
              </a:solidFill>
              <a:effectLst/>
              <a:latin typeface="Raleway" charset="0"/>
              <a:ea typeface="Raleway" charset="0"/>
              <a:cs typeface="Raleway" charset="0"/>
            </a:endParaRPr>
          </a:p>
          <a:p>
            <a:pPr>
              <a:spcAft>
                <a:spcPts val="0"/>
              </a:spcAft>
            </a:pPr>
            <a:r>
              <a:rPr lang="en-GB" sz="1400" b="1" dirty="0" smtClean="0">
                <a:solidFill>
                  <a:srgbClr val="434443"/>
                </a:solidFill>
                <a:effectLst/>
                <a:latin typeface="Raleway" charset="0"/>
                <a:ea typeface="Raleway" charset="0"/>
                <a:cs typeface="Raleway" charset="0"/>
              </a:rPr>
              <a:t>Location: </a:t>
            </a:r>
            <a:r>
              <a:rPr lang="en-GB" sz="1400" dirty="0" smtClean="0">
                <a:solidFill>
                  <a:srgbClr val="434443"/>
                </a:solidFill>
                <a:effectLst/>
                <a:latin typeface="Raleway" charset="0"/>
                <a:ea typeface="Raleway" charset="0"/>
                <a:cs typeface="Raleway" charset="0"/>
              </a:rPr>
              <a:t>Let’s </a:t>
            </a:r>
            <a:r>
              <a:rPr lang="en-GB" sz="1400" dirty="0" smtClean="0">
                <a:solidFill>
                  <a:srgbClr val="434443"/>
                </a:solidFill>
                <a:effectLst/>
                <a:latin typeface="Raleway" charset="0"/>
                <a:ea typeface="Raleway" charset="0"/>
                <a:cs typeface="Raleway" charset="0"/>
              </a:rPr>
              <a:t>discuss! I have options to use studio spaces or we can do it at yours’ or your friend’s home</a:t>
            </a:r>
            <a:r>
              <a:rPr lang="en-GB" sz="1400" dirty="0" smtClean="0">
                <a:solidFill>
                  <a:srgbClr val="434443"/>
                </a:solidFill>
                <a:effectLst/>
                <a:latin typeface="Raleway" charset="0"/>
                <a:ea typeface="Raleway" charset="0"/>
                <a:cs typeface="Raleway" charset="0"/>
              </a:rPr>
              <a:t>.</a:t>
            </a:r>
            <a:endParaRPr lang="en-GB" sz="1400" dirty="0" smtClean="0">
              <a:solidFill>
                <a:srgbClr val="434443"/>
              </a:solidFill>
              <a:effectLst/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8006" y="6470542"/>
            <a:ext cx="3429000" cy="919401"/>
          </a:xfrm>
          <a:prstGeom prst="roundRect">
            <a:avLst/>
          </a:prstGeom>
          <a:ln>
            <a:solidFill>
              <a:srgbClr val="967996"/>
            </a:solidFill>
          </a:ln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 smtClean="0">
                <a:ln w="0">
                  <a:noFill/>
                </a:ln>
                <a:solidFill>
                  <a:srgbClr val="967996"/>
                </a:solidFill>
                <a:effectLst/>
                <a:latin typeface="Raleway" charset="0"/>
                <a:ea typeface="Raleway" charset="0"/>
                <a:cs typeface="Raleway" charset="0"/>
              </a:rPr>
              <a:t>60 minutes – 120fr (60fr each!)</a:t>
            </a:r>
          </a:p>
          <a:p>
            <a:pPr algn="ctr">
              <a:spcAft>
                <a:spcPts val="0"/>
              </a:spcAft>
            </a:pPr>
            <a:r>
              <a:rPr lang="en-GB" sz="1600" dirty="0" smtClean="0">
                <a:ln w="0">
                  <a:noFill/>
                </a:ln>
                <a:solidFill>
                  <a:srgbClr val="967996"/>
                </a:solidFill>
                <a:effectLst/>
                <a:latin typeface="Raleway" charset="0"/>
                <a:ea typeface="Raleway" charset="0"/>
                <a:cs typeface="Raleway" charset="0"/>
              </a:rPr>
              <a:t>75 minutes – 150fr (75fr each!)</a:t>
            </a:r>
          </a:p>
          <a:p>
            <a:pPr algn="ctr">
              <a:spcAft>
                <a:spcPts val="0"/>
              </a:spcAft>
            </a:pPr>
            <a:r>
              <a:rPr lang="en-GB" sz="1600" dirty="0" smtClean="0">
                <a:ln w="0">
                  <a:noFill/>
                </a:ln>
                <a:solidFill>
                  <a:srgbClr val="967996"/>
                </a:solidFill>
                <a:effectLst/>
                <a:latin typeface="Raleway" charset="0"/>
                <a:ea typeface="Raleway" charset="0"/>
                <a:cs typeface="Raleway" charset="0"/>
              </a:rPr>
              <a:t>90 minutes – 180fr (90fr each!)</a:t>
            </a:r>
            <a:endParaRPr lang="en-GB" sz="1600" dirty="0">
              <a:ln w="0">
                <a:noFill/>
              </a:ln>
              <a:solidFill>
                <a:srgbClr val="967996"/>
              </a:solidFill>
              <a:effectLst/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64" y="2627639"/>
            <a:ext cx="1770037" cy="26171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99874" y="257798"/>
            <a:ext cx="34632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rgbClr val="7C7D7C"/>
                </a:solidFill>
                <a:latin typeface="Amatic" charset="0"/>
                <a:ea typeface="Amatic" charset="0"/>
                <a:cs typeface="Amatic" charset="0"/>
              </a:rPr>
              <a:t>Private Yoga </a:t>
            </a:r>
            <a:r>
              <a:rPr lang="en-US" sz="3600" b="1" spc="300" dirty="0" smtClean="0">
                <a:solidFill>
                  <a:srgbClr val="7C7D7C"/>
                </a:solidFill>
                <a:latin typeface="Amatic" charset="0"/>
                <a:ea typeface="Amatic" charset="0"/>
                <a:cs typeface="Amatic" charset="0"/>
              </a:rPr>
              <a:t>Classes </a:t>
            </a:r>
          </a:p>
          <a:p>
            <a:pPr algn="ctr"/>
            <a:r>
              <a:rPr lang="en-US" b="1" spc="300" dirty="0" smtClean="0">
                <a:solidFill>
                  <a:srgbClr val="7C7D7C"/>
                </a:solidFill>
                <a:latin typeface="Amatic" charset="0"/>
                <a:ea typeface="Amatic" charset="0"/>
                <a:cs typeface="Amatic" charset="0"/>
              </a:rPr>
              <a:t>**********************</a:t>
            </a:r>
            <a:endParaRPr lang="en-US" b="1" spc="300" dirty="0">
              <a:solidFill>
                <a:srgbClr val="7C7D7C"/>
              </a:solidFill>
              <a:latin typeface="Amatic" charset="0"/>
              <a:ea typeface="Amatic" charset="0"/>
              <a:cs typeface="Amatic" charset="0"/>
            </a:endParaRPr>
          </a:p>
          <a:p>
            <a:pPr algn="ctr"/>
            <a:r>
              <a:rPr lang="en-US" sz="3600" spc="300" dirty="0" smtClean="0">
                <a:solidFill>
                  <a:srgbClr val="7C7D7C"/>
                </a:solidFill>
                <a:latin typeface="Amatic" charset="0"/>
                <a:ea typeface="Amatic" charset="0"/>
                <a:cs typeface="Amatic" charset="0"/>
              </a:rPr>
              <a:t>Bring </a:t>
            </a:r>
            <a:r>
              <a:rPr lang="en-US" sz="3600" spc="300" dirty="0" smtClean="0">
                <a:solidFill>
                  <a:srgbClr val="7C7D7C"/>
                </a:solidFill>
                <a:latin typeface="Amatic" charset="0"/>
                <a:ea typeface="Amatic" charset="0"/>
                <a:cs typeface="Amatic" charset="0"/>
              </a:rPr>
              <a:t>a friend for free this summer!</a:t>
            </a:r>
            <a:endParaRPr lang="en-US" sz="3600" spc="300" dirty="0">
              <a:solidFill>
                <a:srgbClr val="7C7D7C"/>
              </a:solidFill>
              <a:latin typeface="Amatic" charset="0"/>
              <a:ea typeface="Amatic" charset="0"/>
              <a:cs typeface="Amat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917" y="7954711"/>
            <a:ext cx="6361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000" b="1" dirty="0" smtClean="0">
                <a:solidFill>
                  <a:srgbClr val="967996"/>
                </a:solidFill>
                <a:latin typeface="Amatic" charset="0"/>
                <a:ea typeface="Amatic" charset="0"/>
                <a:cs typeface="Amatic" charset="0"/>
              </a:rPr>
              <a:t>Get in touch to </a:t>
            </a:r>
            <a:r>
              <a:rPr lang="en-GB" sz="4000" b="1" dirty="0">
                <a:solidFill>
                  <a:srgbClr val="967996"/>
                </a:solidFill>
                <a:latin typeface="Amatic" charset="0"/>
                <a:ea typeface="Amatic" charset="0"/>
                <a:cs typeface="Amatic" charset="0"/>
              </a:rPr>
              <a:t>book your session!</a:t>
            </a:r>
            <a:endParaRPr lang="en-GB" sz="4000" dirty="0">
              <a:solidFill>
                <a:srgbClr val="967996"/>
              </a:solidFill>
              <a:latin typeface="Amatic" charset="0"/>
              <a:ea typeface="Amatic" charset="0"/>
              <a:cs typeface="Amatic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182" y="8723878"/>
            <a:ext cx="6317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  <a:hlinkClick r:id="rId5"/>
              </a:rPr>
              <a:t>www.lavender.yoga</a:t>
            </a:r>
            <a:endParaRPr lang="en-GB" sz="1600" dirty="0">
              <a:solidFill>
                <a:srgbClr val="434443"/>
              </a:solidFill>
              <a:latin typeface="Raleway" charset="0"/>
              <a:ea typeface="Raleway" charset="0"/>
              <a:cs typeface="Raleway" charset="0"/>
            </a:endParaRPr>
          </a:p>
          <a:p>
            <a:pPr algn="ctr"/>
            <a:r>
              <a:rPr lang="en-GB" sz="16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0789 442 605</a:t>
            </a:r>
          </a:p>
          <a:p>
            <a:pPr algn="ctr"/>
            <a:r>
              <a:rPr lang="en-GB" sz="1600" dirty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  <a:hlinkClick r:id="rId6"/>
              </a:rPr>
              <a:t>z</a:t>
            </a:r>
            <a:r>
              <a:rPr lang="en-GB" sz="16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  <a:hlinkClick r:id="rId6"/>
              </a:rPr>
              <a:t>oe_lavender@hotmail.com</a:t>
            </a:r>
            <a:r>
              <a:rPr lang="en-GB" sz="16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endParaRPr lang="en-GB" sz="1600" dirty="0">
              <a:solidFill>
                <a:srgbClr val="434443"/>
              </a:solidFill>
              <a:latin typeface="Raleway" charset="0"/>
              <a:ea typeface="Raleway" charset="0"/>
              <a:cs typeface="Raleway" charset="0"/>
            </a:endParaRPr>
          </a:p>
          <a:p>
            <a:pPr algn="ctr"/>
            <a:endParaRPr lang="en-US" sz="1600" dirty="0">
              <a:solidFill>
                <a:srgbClr val="434443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8" y="8689812"/>
            <a:ext cx="1397476" cy="9875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25" y="8689812"/>
            <a:ext cx="1397476" cy="9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52" y="150975"/>
            <a:ext cx="3023262" cy="2114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998" y="2448824"/>
            <a:ext cx="62609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Would you like to develop a home yoga practice? Do you have a particular yoga pose or series of poses you’d like to work on? Or perhaps you’d just like an opportunity to ask questions and dive deeper into your yoga practice?</a:t>
            </a:r>
          </a:p>
          <a:p>
            <a:pPr algn="ctr"/>
            <a:endParaRPr lang="en-GB" sz="1600" dirty="0">
              <a:solidFill>
                <a:srgbClr val="434443"/>
              </a:solidFill>
              <a:latin typeface="Raleway" charset="0"/>
              <a:ea typeface="Raleway" charset="0"/>
              <a:cs typeface="Raleway" charset="0"/>
            </a:endParaRPr>
          </a:p>
          <a:p>
            <a:pPr algn="ctr"/>
            <a:r>
              <a:rPr lang="en-GB" sz="1600" dirty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Private classes are the perfect way to do this! And this summer Lavender Yoga is offering a private class package to help you really make the most of your yoga practice.</a:t>
            </a:r>
          </a:p>
          <a:p>
            <a:pPr algn="ctr"/>
            <a:endParaRPr lang="en-GB" sz="1600" dirty="0">
              <a:solidFill>
                <a:srgbClr val="434443"/>
              </a:solidFill>
              <a:latin typeface="Raleway" charset="0"/>
              <a:ea typeface="Raleway" charset="0"/>
              <a:cs typeface="Raleway" charset="0"/>
            </a:endParaRPr>
          </a:p>
          <a:p>
            <a:pPr algn="ctr"/>
            <a:r>
              <a:rPr lang="en-GB" sz="1600" dirty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During July to September 2017, if you book 3 private yoga classes you will get the 4th for free!</a:t>
            </a:r>
          </a:p>
          <a:p>
            <a:pPr algn="ctr"/>
            <a:endParaRPr lang="en-US" sz="1600" dirty="0">
              <a:solidFill>
                <a:srgbClr val="434443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0935" y="6656666"/>
            <a:ext cx="3737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="1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Offer </a:t>
            </a:r>
            <a:r>
              <a:rPr lang="en-GB" sz="1400" b="1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period: </a:t>
            </a:r>
            <a:r>
              <a:rPr lang="en-GB" sz="14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July </a:t>
            </a:r>
            <a:r>
              <a:rPr lang="en-GB" sz="14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to </a:t>
            </a:r>
            <a:r>
              <a:rPr lang="en-GB" sz="14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September 2017</a:t>
            </a:r>
            <a:endParaRPr lang="en-GB" sz="1400" b="1" dirty="0" smtClean="0">
              <a:solidFill>
                <a:srgbClr val="434443"/>
              </a:solidFill>
              <a:effectLst/>
              <a:latin typeface="Raleway" charset="0"/>
              <a:ea typeface="Raleway" charset="0"/>
              <a:cs typeface="Raleway" charset="0"/>
            </a:endParaRPr>
          </a:p>
          <a:p>
            <a:pPr>
              <a:spcAft>
                <a:spcPts val="0"/>
              </a:spcAft>
            </a:pPr>
            <a:r>
              <a:rPr lang="en-GB" sz="1400" b="1" dirty="0" smtClean="0">
                <a:solidFill>
                  <a:srgbClr val="434443"/>
                </a:solidFill>
                <a:effectLst/>
                <a:latin typeface="Raleway" charset="0"/>
                <a:ea typeface="Raleway" charset="0"/>
                <a:cs typeface="Raleway" charset="0"/>
              </a:rPr>
              <a:t>Location: </a:t>
            </a:r>
            <a:r>
              <a:rPr lang="en-GB" sz="1400" dirty="0" smtClean="0">
                <a:solidFill>
                  <a:srgbClr val="434443"/>
                </a:solidFill>
                <a:effectLst/>
                <a:latin typeface="Raleway" charset="0"/>
                <a:ea typeface="Raleway" charset="0"/>
                <a:cs typeface="Raleway" charset="0"/>
              </a:rPr>
              <a:t>Let’s </a:t>
            </a:r>
            <a:r>
              <a:rPr lang="en-GB" sz="1400" dirty="0" smtClean="0">
                <a:solidFill>
                  <a:srgbClr val="434443"/>
                </a:solidFill>
                <a:effectLst/>
                <a:latin typeface="Raleway" charset="0"/>
                <a:ea typeface="Raleway" charset="0"/>
                <a:cs typeface="Raleway" charset="0"/>
              </a:rPr>
              <a:t>discuss! I have options to use studio spaces or we can do it at yours’ or your friend’s home</a:t>
            </a:r>
            <a:r>
              <a:rPr lang="en-GB" sz="1400" dirty="0" smtClean="0">
                <a:solidFill>
                  <a:srgbClr val="434443"/>
                </a:solidFill>
                <a:effectLst/>
                <a:latin typeface="Raleway" charset="0"/>
                <a:ea typeface="Raleway" charset="0"/>
                <a:cs typeface="Raleway" charset="0"/>
              </a:rPr>
              <a:t>.</a:t>
            </a:r>
            <a:endParaRPr lang="en-GB" sz="1400" dirty="0" smtClean="0">
              <a:solidFill>
                <a:srgbClr val="434443"/>
              </a:solidFill>
              <a:effectLst/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796" y="5561366"/>
            <a:ext cx="3886204" cy="919401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 smtClean="0">
                <a:ln w="0">
                  <a:noFill/>
                </a:ln>
                <a:solidFill>
                  <a:srgbClr val="967996"/>
                </a:solidFill>
                <a:effectLst/>
                <a:latin typeface="Raleway" charset="0"/>
                <a:ea typeface="Raleway" charset="0"/>
                <a:cs typeface="Raleway" charset="0"/>
              </a:rPr>
              <a:t>60 minute package: 360fr (save 120fr)</a:t>
            </a:r>
          </a:p>
          <a:p>
            <a:pPr algn="ctr">
              <a:spcAft>
                <a:spcPts val="0"/>
              </a:spcAft>
            </a:pPr>
            <a:r>
              <a:rPr lang="en-GB" sz="1600" dirty="0" smtClean="0">
                <a:ln w="0">
                  <a:noFill/>
                </a:ln>
                <a:solidFill>
                  <a:srgbClr val="967996"/>
                </a:solidFill>
                <a:effectLst/>
                <a:latin typeface="Raleway" charset="0"/>
                <a:ea typeface="Raleway" charset="0"/>
                <a:cs typeface="Raleway" charset="0"/>
              </a:rPr>
              <a:t>75 minute package: 450fr (</a:t>
            </a:r>
            <a:r>
              <a:rPr lang="en-GB" sz="1600" dirty="0" smtClean="0">
                <a:ln w="0">
                  <a:noFill/>
                </a:ln>
                <a:solidFill>
                  <a:srgbClr val="967996"/>
                </a:solidFill>
                <a:latin typeface="Raleway" charset="0"/>
                <a:ea typeface="Raleway" charset="0"/>
                <a:cs typeface="Raleway" charset="0"/>
              </a:rPr>
              <a:t>save 150fr)</a:t>
            </a:r>
            <a:endParaRPr lang="en-GB" sz="1600" dirty="0" smtClean="0">
              <a:ln w="0">
                <a:noFill/>
              </a:ln>
              <a:solidFill>
                <a:srgbClr val="967996"/>
              </a:solidFill>
              <a:effectLst/>
              <a:latin typeface="Raleway" charset="0"/>
              <a:ea typeface="Raleway" charset="0"/>
              <a:cs typeface="Raleway" charset="0"/>
            </a:endParaRPr>
          </a:p>
          <a:p>
            <a:pPr algn="ctr">
              <a:spcAft>
                <a:spcPts val="0"/>
              </a:spcAft>
            </a:pPr>
            <a:r>
              <a:rPr lang="en-GB" sz="1600" dirty="0" smtClean="0">
                <a:ln w="0">
                  <a:noFill/>
                </a:ln>
                <a:solidFill>
                  <a:srgbClr val="967996"/>
                </a:solidFill>
                <a:effectLst/>
                <a:latin typeface="Raleway" charset="0"/>
                <a:ea typeface="Raleway" charset="0"/>
                <a:cs typeface="Raleway" charset="0"/>
              </a:rPr>
              <a:t>90 minute package: 540fr (save 180fr)</a:t>
            </a:r>
            <a:endParaRPr lang="en-GB" sz="1600" dirty="0">
              <a:ln w="0">
                <a:noFill/>
              </a:ln>
              <a:solidFill>
                <a:srgbClr val="967996"/>
              </a:solidFill>
              <a:effectLst/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2775" y="315518"/>
            <a:ext cx="34632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rgbClr val="7C7D7C"/>
                </a:solidFill>
                <a:latin typeface="Amatic" charset="0"/>
                <a:ea typeface="Amatic" charset="0"/>
                <a:cs typeface="Amatic" charset="0"/>
              </a:rPr>
              <a:t>Private Yoga </a:t>
            </a:r>
            <a:r>
              <a:rPr lang="en-US" sz="3600" b="1" spc="300" dirty="0" smtClean="0">
                <a:solidFill>
                  <a:srgbClr val="7C7D7C"/>
                </a:solidFill>
                <a:latin typeface="Amatic" charset="0"/>
                <a:ea typeface="Amatic" charset="0"/>
                <a:cs typeface="Amatic" charset="0"/>
              </a:rPr>
              <a:t>Classes </a:t>
            </a:r>
          </a:p>
          <a:p>
            <a:pPr algn="ctr"/>
            <a:r>
              <a:rPr lang="en-US" b="1" spc="300" dirty="0" smtClean="0">
                <a:solidFill>
                  <a:srgbClr val="7C7D7C"/>
                </a:solidFill>
                <a:latin typeface="Amatic" charset="0"/>
                <a:ea typeface="Amatic" charset="0"/>
                <a:cs typeface="Amatic" charset="0"/>
              </a:rPr>
              <a:t>**********************</a:t>
            </a:r>
            <a:endParaRPr lang="en-US" b="1" spc="300" dirty="0">
              <a:solidFill>
                <a:srgbClr val="7C7D7C"/>
              </a:solidFill>
              <a:latin typeface="Amatic" charset="0"/>
              <a:ea typeface="Amatic" charset="0"/>
              <a:cs typeface="Amatic" charset="0"/>
            </a:endParaRPr>
          </a:p>
          <a:p>
            <a:pPr algn="ctr"/>
            <a:r>
              <a:rPr lang="en-US" sz="3600" spc="300" dirty="0" smtClean="0">
                <a:solidFill>
                  <a:srgbClr val="7C7D7C"/>
                </a:solidFill>
                <a:latin typeface="Amatic" charset="0"/>
                <a:ea typeface="Amatic" charset="0"/>
                <a:cs typeface="Amatic" charset="0"/>
              </a:rPr>
              <a:t>4 classes for the price of 3</a:t>
            </a:r>
            <a:endParaRPr lang="en-US" sz="3600" spc="300" dirty="0">
              <a:solidFill>
                <a:srgbClr val="7C7D7C"/>
              </a:solidFill>
              <a:latin typeface="Amatic" charset="0"/>
              <a:ea typeface="Amatic" charset="0"/>
              <a:cs typeface="Amat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917" y="7914263"/>
            <a:ext cx="6361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000" b="1" dirty="0" smtClean="0">
                <a:solidFill>
                  <a:srgbClr val="967996"/>
                </a:solidFill>
                <a:latin typeface="Amatic" charset="0"/>
                <a:ea typeface="Amatic" charset="0"/>
                <a:cs typeface="Amatic" charset="0"/>
              </a:rPr>
              <a:t>Get in touch to </a:t>
            </a:r>
            <a:r>
              <a:rPr lang="en-GB" sz="4000" b="1" dirty="0">
                <a:solidFill>
                  <a:srgbClr val="967996"/>
                </a:solidFill>
                <a:latin typeface="Amatic" charset="0"/>
                <a:ea typeface="Amatic" charset="0"/>
                <a:cs typeface="Amatic" charset="0"/>
              </a:rPr>
              <a:t>book your </a:t>
            </a:r>
            <a:r>
              <a:rPr lang="en-GB" sz="4000" b="1" dirty="0" smtClean="0">
                <a:solidFill>
                  <a:srgbClr val="967996"/>
                </a:solidFill>
                <a:latin typeface="Amatic" charset="0"/>
                <a:ea typeface="Amatic" charset="0"/>
                <a:cs typeface="Amatic" charset="0"/>
              </a:rPr>
              <a:t>sessions!</a:t>
            </a:r>
            <a:endParaRPr lang="en-GB" sz="4000" dirty="0">
              <a:solidFill>
                <a:srgbClr val="967996"/>
              </a:solidFill>
              <a:latin typeface="Amatic" charset="0"/>
              <a:ea typeface="Amatic" charset="0"/>
              <a:cs typeface="Amatic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917" y="8689812"/>
            <a:ext cx="6317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  <a:hlinkClick r:id="rId4"/>
              </a:rPr>
              <a:t>www.lavender.yoga</a:t>
            </a:r>
            <a:endParaRPr lang="en-GB" sz="1600" dirty="0">
              <a:solidFill>
                <a:srgbClr val="434443"/>
              </a:solidFill>
              <a:latin typeface="Raleway" charset="0"/>
              <a:ea typeface="Raleway" charset="0"/>
              <a:cs typeface="Raleway" charset="0"/>
            </a:endParaRPr>
          </a:p>
          <a:p>
            <a:pPr algn="ctr"/>
            <a:r>
              <a:rPr lang="en-GB" sz="16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0789 442 605</a:t>
            </a:r>
          </a:p>
          <a:p>
            <a:pPr algn="ctr"/>
            <a:r>
              <a:rPr lang="en-GB" sz="1600" dirty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  <a:hlinkClick r:id="rId5"/>
              </a:rPr>
              <a:t>z</a:t>
            </a:r>
            <a:r>
              <a:rPr lang="en-GB" sz="16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  <a:hlinkClick r:id="rId5"/>
              </a:rPr>
              <a:t>oe_lavender@hotmail.com</a:t>
            </a:r>
            <a:r>
              <a:rPr lang="en-GB" sz="1600" dirty="0" smtClean="0">
                <a:solidFill>
                  <a:srgbClr val="434443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endParaRPr lang="en-GB" sz="1600" dirty="0">
              <a:solidFill>
                <a:srgbClr val="434443"/>
              </a:solidFill>
              <a:latin typeface="Raleway" charset="0"/>
              <a:ea typeface="Raleway" charset="0"/>
              <a:cs typeface="Raleway" charset="0"/>
            </a:endParaRPr>
          </a:p>
          <a:p>
            <a:pPr algn="ctr"/>
            <a:endParaRPr lang="en-US" sz="1600" dirty="0">
              <a:solidFill>
                <a:srgbClr val="434443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8" y="8689812"/>
            <a:ext cx="1397476" cy="9875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8" y="8624258"/>
            <a:ext cx="1397476" cy="987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0169"/>
            <a:ext cx="2876347" cy="21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308</Words>
  <Application>Microsoft Macintosh PowerPoint</Application>
  <PresentationFormat>A4 Paper (210x297 mm)</PresentationFormat>
  <Paragraphs>38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Amatic</vt:lpstr>
      <vt:lpstr>Calibri</vt:lpstr>
      <vt:lpstr>Calibri Light</vt:lpstr>
      <vt:lpstr>Raleway</vt:lpstr>
      <vt:lpstr>Arial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Zoe Lavender</dc:creator>
  <cp:keywords/>
  <dc:description/>
  <cp:lastModifiedBy>Zoe Lavender</cp:lastModifiedBy>
  <cp:revision>6</cp:revision>
  <dcterms:created xsi:type="dcterms:W3CDTF">2017-06-05T10:12:18Z</dcterms:created>
  <dcterms:modified xsi:type="dcterms:W3CDTF">2017-06-05T10:59:45Z</dcterms:modified>
  <cp:category/>
</cp:coreProperties>
</file>