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1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5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9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3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4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9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6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7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41EB8-454F-4C0C-87A3-A5E2183D1E2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1463-92E9-4F97-901B-4D645D7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2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4" y="553879"/>
            <a:ext cx="2805791" cy="1837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4" y="2583486"/>
            <a:ext cx="2801335" cy="1762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75" y="123825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115" y="461962"/>
            <a:ext cx="2743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4" y="4537594"/>
            <a:ext cx="2801335" cy="1864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535" y="3464633"/>
            <a:ext cx="2514360" cy="2688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865" y="553879"/>
            <a:ext cx="3428324" cy="2281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131" y="3057075"/>
            <a:ext cx="3189162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9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09252"/>
            <a:ext cx="3456933" cy="2300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875" y="123825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 Palette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0" y="308491"/>
            <a:ext cx="1790700" cy="133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225995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562" y="308491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49" y="308491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5214937"/>
            <a:ext cx="3257550" cy="1400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0553" y="2357492"/>
            <a:ext cx="2206943" cy="3133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425" y="2447925"/>
            <a:ext cx="4724400" cy="2952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5545" y="4148144"/>
            <a:ext cx="2420307" cy="24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" y="704849"/>
            <a:ext cx="2733675" cy="2733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875" y="123825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Symbols or 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238"/>
          <a:stretch/>
        </p:blipFill>
        <p:spPr>
          <a:xfrm>
            <a:off x="3214687" y="228600"/>
            <a:ext cx="3143250" cy="3076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74" y="228599"/>
            <a:ext cx="3057525" cy="3057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49" y="3650216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999" y="3516867"/>
            <a:ext cx="3019423" cy="2595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824" y="2657475"/>
            <a:ext cx="371707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LisaD</dc:creator>
  <cp:lastModifiedBy>LisaD</cp:lastModifiedBy>
  <cp:revision>3</cp:revision>
  <dcterms:created xsi:type="dcterms:W3CDTF">2017-06-03T19:26:16Z</dcterms:created>
  <dcterms:modified xsi:type="dcterms:W3CDTF">2017-06-03T19:40:40Z</dcterms:modified>
</cp:coreProperties>
</file>